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>
        <p:scale>
          <a:sx n="50" d="100"/>
          <a:sy n="50" d="100"/>
        </p:scale>
        <p:origin x="13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D2608-C44B-4B43-B56E-48B12ACEFC7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05B5-1E00-4C01-846F-1164223DA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6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6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6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3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4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3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5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A5CA-BD65-41E1-9338-455E3A97B7E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AD10-1200-4FCD-BEC0-9766967E0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4141" y="2677330"/>
            <a:ext cx="2637453" cy="141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77340" y="2137686"/>
            <a:ext cx="238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/>
              <a:t>	/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4678720" y="2781399"/>
            <a:ext cx="2278859" cy="1176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4830" y="3269432"/>
            <a:ext cx="1829932" cy="562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Body:IndexPage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1"/>
            <a:endCxn id="10" idx="3"/>
          </p:cNvCxnSpPr>
          <p:nvPr/>
        </p:nvCxnSpPr>
        <p:spPr>
          <a:xfrm flipH="1">
            <a:off x="3370211" y="3382547"/>
            <a:ext cx="1093930" cy="2197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01655" y="2962233"/>
            <a:ext cx="1868556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LoginPage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8463" y="-974642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/register/form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0"/>
            <a:endCxn id="17" idx="2"/>
          </p:cNvCxnSpPr>
          <p:nvPr/>
        </p:nvCxnSpPr>
        <p:spPr>
          <a:xfrm flipH="1" flipV="1">
            <a:off x="3433945" y="1763062"/>
            <a:ext cx="2348923" cy="91426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99667" y="878480"/>
            <a:ext cx="1868556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RegisterPage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7572" y="257092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/login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7" idx="3"/>
            <a:endCxn id="30" idx="2"/>
          </p:cNvCxnSpPr>
          <p:nvPr/>
        </p:nvCxnSpPr>
        <p:spPr>
          <a:xfrm flipH="1" flipV="1">
            <a:off x="1092865" y="39522"/>
            <a:ext cx="3275358" cy="12812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0"/>
            <a:endCxn id="31" idx="2"/>
          </p:cNvCxnSpPr>
          <p:nvPr/>
        </p:nvCxnSpPr>
        <p:spPr>
          <a:xfrm flipH="1" flipV="1">
            <a:off x="3390664" y="39522"/>
            <a:ext cx="43281" cy="8389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0"/>
            <a:endCxn id="41" idx="2"/>
          </p:cNvCxnSpPr>
          <p:nvPr/>
        </p:nvCxnSpPr>
        <p:spPr>
          <a:xfrm flipV="1">
            <a:off x="3433945" y="33220"/>
            <a:ext cx="2489553" cy="8452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2643" y="-639183"/>
            <a:ext cx="1560443" cy="678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RegiserForm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610442" y="-639183"/>
            <a:ext cx="1560443" cy="678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Activation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98843" y="486038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/register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72633" y="-984399"/>
            <a:ext cx="20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/register/activate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842619" y="-645485"/>
            <a:ext cx="2161757" cy="6787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RegisterValidation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934831" y="-983619"/>
            <a:ext cx="20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/register/validate</a:t>
            </a:r>
            <a:endParaRPr lang="zh-CN" altLang="en-US"/>
          </a:p>
        </p:txBody>
      </p:sp>
      <p:cxnSp>
        <p:nvCxnSpPr>
          <p:cNvPr id="53" name="直接箭头连接符 52"/>
          <p:cNvCxnSpPr>
            <a:stCxn id="4" idx="2"/>
            <a:endCxn id="61" idx="0"/>
          </p:cNvCxnSpPr>
          <p:nvPr/>
        </p:nvCxnSpPr>
        <p:spPr>
          <a:xfrm flipH="1">
            <a:off x="4679591" y="4087764"/>
            <a:ext cx="1103277" cy="12232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2"/>
            <a:endCxn id="90" idx="0"/>
          </p:cNvCxnSpPr>
          <p:nvPr/>
        </p:nvCxnSpPr>
        <p:spPr>
          <a:xfrm>
            <a:off x="5782868" y="4087764"/>
            <a:ext cx="1898611" cy="13084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745313" y="5311049"/>
            <a:ext cx="1868556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CategoryPage</a:t>
            </a:r>
            <a:endParaRPr lang="zh-CN" altLang="en-US"/>
          </a:p>
        </p:txBody>
      </p:sp>
      <p:cxnSp>
        <p:nvCxnSpPr>
          <p:cNvPr id="64" name="直接箭头连接符 63"/>
          <p:cNvCxnSpPr>
            <a:stCxn id="10" idx="1"/>
            <a:endCxn id="67" idx="3"/>
          </p:cNvCxnSpPr>
          <p:nvPr/>
        </p:nvCxnSpPr>
        <p:spPr>
          <a:xfrm flipH="1" flipV="1">
            <a:off x="567377" y="3389442"/>
            <a:ext cx="934278" cy="1508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-1301179" y="2947151"/>
            <a:ext cx="1868556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ForgetPasswordPage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-1312604" y="2530768"/>
            <a:ext cx="20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/forget_password</a:t>
            </a: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-1238231" y="5056000"/>
            <a:ext cx="1742660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ResetPasswordPage</a:t>
            </a:r>
            <a:endParaRPr lang="zh-CN" altLang="en-US"/>
          </a:p>
        </p:txBody>
      </p:sp>
      <p:cxnSp>
        <p:nvCxnSpPr>
          <p:cNvPr id="75" name="直接箭头连接符 74"/>
          <p:cNvCxnSpPr>
            <a:stCxn id="67" idx="2"/>
            <a:endCxn id="73" idx="0"/>
          </p:cNvCxnSpPr>
          <p:nvPr/>
        </p:nvCxnSpPr>
        <p:spPr>
          <a:xfrm>
            <a:off x="-366901" y="3831733"/>
            <a:ext cx="0" cy="122426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-1312603" y="4628791"/>
            <a:ext cx="20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/reset_password</a:t>
            </a:r>
            <a:endParaRPr lang="zh-CN" altLang="en-US"/>
          </a:p>
        </p:txBody>
      </p:sp>
      <p:cxnSp>
        <p:nvCxnSpPr>
          <p:cNvPr id="80" name="直接箭头连接符 79"/>
          <p:cNvCxnSpPr>
            <a:stCxn id="4" idx="3"/>
            <a:endCxn id="84" idx="1"/>
          </p:cNvCxnSpPr>
          <p:nvPr/>
        </p:nvCxnSpPr>
        <p:spPr>
          <a:xfrm flipV="1">
            <a:off x="7101594" y="2606540"/>
            <a:ext cx="2493439" cy="77600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595033" y="2118233"/>
            <a:ext cx="1868556" cy="9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UserPage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793815" y="172623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/users/:id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112025" y="4914238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/categories</a:t>
            </a: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488783" y="5396239"/>
            <a:ext cx="2385392" cy="155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822149" y="4922049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/products/:id</a:t>
            </a:r>
            <a:endParaRPr lang="zh-CN" altLang="en-US"/>
          </a:p>
        </p:txBody>
      </p:sp>
      <p:cxnSp>
        <p:nvCxnSpPr>
          <p:cNvPr id="92" name="直接箭头连接符 91"/>
          <p:cNvCxnSpPr>
            <a:stCxn id="4" idx="0"/>
            <a:endCxn id="97" idx="2"/>
          </p:cNvCxnSpPr>
          <p:nvPr/>
        </p:nvCxnSpPr>
        <p:spPr>
          <a:xfrm flipH="1" flipV="1">
            <a:off x="5771860" y="1724419"/>
            <a:ext cx="11008" cy="9529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778958" y="883909"/>
            <a:ext cx="1985804" cy="84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NewsPage</a:t>
            </a:r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5334602" y="504021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/news</a:t>
            </a: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899369" y="6871494"/>
            <a:ext cx="1560444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CategoryInfoPage</a:t>
            </a:r>
            <a:endParaRPr lang="zh-CN" altLang="en-US"/>
          </a:p>
        </p:txBody>
      </p:sp>
      <p:cxnSp>
        <p:nvCxnSpPr>
          <p:cNvPr id="110" name="直接箭头连接符 109"/>
          <p:cNvCxnSpPr>
            <a:stCxn id="102" idx="3"/>
            <a:endCxn id="90" idx="1"/>
          </p:cNvCxnSpPr>
          <p:nvPr/>
        </p:nvCxnSpPr>
        <p:spPr>
          <a:xfrm flipV="1">
            <a:off x="5459813" y="6175570"/>
            <a:ext cx="1028970" cy="11382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581388" y="918976"/>
            <a:ext cx="1868556" cy="77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NewsInfoPage</a:t>
            </a:r>
            <a:endParaRPr lang="zh-CN" altLang="en-US"/>
          </a:p>
        </p:txBody>
      </p:sp>
      <p:cxnSp>
        <p:nvCxnSpPr>
          <p:cNvPr id="134" name="直接箭头连接符 133"/>
          <p:cNvCxnSpPr>
            <a:stCxn id="4" idx="0"/>
            <a:endCxn id="114" idx="2"/>
          </p:cNvCxnSpPr>
          <p:nvPr/>
        </p:nvCxnSpPr>
        <p:spPr>
          <a:xfrm flipV="1">
            <a:off x="5782868" y="1694265"/>
            <a:ext cx="2732798" cy="98306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97" idx="3"/>
            <a:endCxn id="114" idx="1"/>
          </p:cNvCxnSpPr>
          <p:nvPr/>
        </p:nvCxnSpPr>
        <p:spPr>
          <a:xfrm>
            <a:off x="6764762" y="1304164"/>
            <a:ext cx="816626" cy="245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7893158" y="504332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/news/:id</a:t>
            </a:r>
            <a:endParaRPr lang="zh-CN" altLang="en-US"/>
          </a:p>
        </p:txBody>
      </p:sp>
      <p:cxnSp>
        <p:nvCxnSpPr>
          <p:cNvPr id="157" name="直接箭头连接符 156"/>
          <p:cNvCxnSpPr>
            <a:stCxn id="61" idx="2"/>
            <a:endCxn id="102" idx="0"/>
          </p:cNvCxnSpPr>
          <p:nvPr/>
        </p:nvCxnSpPr>
        <p:spPr>
          <a:xfrm>
            <a:off x="4679591" y="6195631"/>
            <a:ext cx="0" cy="67586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3899369" y="6359664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/categories/:id</a:t>
            </a:r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595033" y="5763964"/>
            <a:ext cx="1868556" cy="88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PayPage</a:t>
            </a:r>
            <a:endParaRPr lang="zh-CN" altLang="en-US"/>
          </a:p>
        </p:txBody>
      </p:sp>
      <p:cxnSp>
        <p:nvCxnSpPr>
          <p:cNvPr id="167" name="直接箭头连接符 166"/>
          <p:cNvCxnSpPr>
            <a:stCxn id="90" idx="3"/>
            <a:endCxn id="160" idx="1"/>
          </p:cNvCxnSpPr>
          <p:nvPr/>
        </p:nvCxnSpPr>
        <p:spPr>
          <a:xfrm>
            <a:off x="8874175" y="6175570"/>
            <a:ext cx="720858" cy="306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22085" y="5819702"/>
            <a:ext cx="2320856" cy="105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652779" y="5469677"/>
            <a:ext cx="197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ProductInfoPage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67800" y="6206255"/>
            <a:ext cx="1547866" cy="54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OrderConfirmForm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796807" y="5870265"/>
            <a:ext cx="1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OrderPlaceForm</a:t>
            </a:r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9595033" y="3698823"/>
            <a:ext cx="1868556" cy="9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OrderPage</a:t>
            </a:r>
            <a:endParaRPr lang="zh-CN" altLang="en-US"/>
          </a:p>
        </p:txBody>
      </p:sp>
      <p:cxnSp>
        <p:nvCxnSpPr>
          <p:cNvPr id="155" name="直接箭头连接符 154"/>
          <p:cNvCxnSpPr>
            <a:stCxn id="4" idx="3"/>
            <a:endCxn id="154" idx="1"/>
          </p:cNvCxnSpPr>
          <p:nvPr/>
        </p:nvCxnSpPr>
        <p:spPr>
          <a:xfrm>
            <a:off x="7101594" y="3382547"/>
            <a:ext cx="2493439" cy="80458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549653" y="3198191"/>
            <a:ext cx="19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/users/:id/orders</a:t>
            </a:r>
            <a:endParaRPr lang="zh-CN" altLang="en-US"/>
          </a:p>
        </p:txBody>
      </p:sp>
      <p:cxnSp>
        <p:nvCxnSpPr>
          <p:cNvPr id="161" name="直接箭头连接符 160"/>
          <p:cNvCxnSpPr>
            <a:stCxn id="160" idx="0"/>
            <a:endCxn id="154" idx="2"/>
          </p:cNvCxnSpPr>
          <p:nvPr/>
        </p:nvCxnSpPr>
        <p:spPr>
          <a:xfrm flipV="1">
            <a:off x="10529311" y="4675437"/>
            <a:ext cx="0" cy="10885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9785629" y="5352590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/pay?orderId</a:t>
            </a: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2529703" y="-365279"/>
            <a:ext cx="1423741" cy="75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UserInfo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2368325" y="-838363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id/info</a:t>
            </a:r>
            <a:endParaRPr lang="zh-CN" altLang="en-US"/>
          </a:p>
        </p:txBody>
      </p:sp>
      <p:cxnSp>
        <p:nvCxnSpPr>
          <p:cNvPr id="70" name="直接箭头连接符 69"/>
          <p:cNvCxnSpPr>
            <a:stCxn id="84" idx="3"/>
            <a:endCxn id="68" idx="1"/>
          </p:cNvCxnSpPr>
          <p:nvPr/>
        </p:nvCxnSpPr>
        <p:spPr>
          <a:xfrm flipV="1">
            <a:off x="11463589" y="10605"/>
            <a:ext cx="1066114" cy="259593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2528677" y="1032599"/>
            <a:ext cx="1423741" cy="75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UserOrder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2444747" y="592862"/>
            <a:ext cx="17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id/order</a:t>
            </a:r>
            <a:endParaRPr lang="zh-CN" altLang="en-US"/>
          </a:p>
        </p:txBody>
      </p:sp>
      <p:cxnSp>
        <p:nvCxnSpPr>
          <p:cNvPr id="78" name="直接箭头连接符 77"/>
          <p:cNvCxnSpPr>
            <a:stCxn id="84" idx="3"/>
            <a:endCxn id="76" idx="1"/>
          </p:cNvCxnSpPr>
          <p:nvPr/>
        </p:nvCxnSpPr>
        <p:spPr>
          <a:xfrm flipV="1">
            <a:off x="11463589" y="1408483"/>
            <a:ext cx="1065088" cy="119805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2528677" y="2281448"/>
            <a:ext cx="1935857" cy="650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UserReceiveMail</a:t>
            </a: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2528676" y="3437943"/>
            <a:ext cx="1935857" cy="650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UserSendMail</a:t>
            </a:r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2528675" y="4518661"/>
            <a:ext cx="1935857" cy="650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UserPostMail</a:t>
            </a:r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2528677" y="1873180"/>
            <a:ext cx="24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id/mails/receive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12483406" y="2962233"/>
            <a:ext cx="24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id/mails/send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2528677" y="4125825"/>
            <a:ext cx="24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id/mails/post</a:t>
            </a:r>
            <a:endParaRPr lang="zh-CN" altLang="en-US"/>
          </a:p>
        </p:txBody>
      </p:sp>
      <p:cxnSp>
        <p:nvCxnSpPr>
          <p:cNvPr id="99" name="直接箭头连接符 98"/>
          <p:cNvCxnSpPr>
            <a:stCxn id="84" idx="3"/>
            <a:endCxn id="86" idx="1"/>
          </p:cNvCxnSpPr>
          <p:nvPr/>
        </p:nvCxnSpPr>
        <p:spPr>
          <a:xfrm>
            <a:off x="11463589" y="2606540"/>
            <a:ext cx="106508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4" idx="3"/>
            <a:endCxn id="87" idx="1"/>
          </p:cNvCxnSpPr>
          <p:nvPr/>
        </p:nvCxnSpPr>
        <p:spPr>
          <a:xfrm>
            <a:off x="11463589" y="2606540"/>
            <a:ext cx="1065087" cy="11564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4" idx="3"/>
            <a:endCxn id="93" idx="1"/>
          </p:cNvCxnSpPr>
          <p:nvPr/>
        </p:nvCxnSpPr>
        <p:spPr>
          <a:xfrm>
            <a:off x="11463589" y="2606540"/>
            <a:ext cx="1065086" cy="223721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2523493" y="5737232"/>
            <a:ext cx="1941038" cy="751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UserPayDeposit</a:t>
            </a:r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2523492" y="7004309"/>
            <a:ext cx="1941039" cy="751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UserPayPassword</a:t>
            </a:r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2483405" y="5295070"/>
            <a:ext cx="24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id/pay/deposit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2483405" y="6571662"/>
            <a:ext cx="276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/users/:</a:t>
            </a:r>
            <a:r>
              <a:rPr lang="en-US" altLang="zh-CN" smtClean="0"/>
              <a:t>id/pay/password</a:t>
            </a:r>
            <a:endParaRPr lang="zh-CN" altLang="en-US"/>
          </a:p>
        </p:txBody>
      </p:sp>
      <p:cxnSp>
        <p:nvCxnSpPr>
          <p:cNvPr id="116" name="直接箭头连接符 115"/>
          <p:cNvCxnSpPr>
            <a:stCxn id="84" idx="3"/>
            <a:endCxn id="109" idx="1"/>
          </p:cNvCxnSpPr>
          <p:nvPr/>
        </p:nvCxnSpPr>
        <p:spPr>
          <a:xfrm>
            <a:off x="11463589" y="2606540"/>
            <a:ext cx="1059904" cy="350657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84" idx="3"/>
            <a:endCxn id="112" idx="1"/>
          </p:cNvCxnSpPr>
          <p:nvPr/>
        </p:nvCxnSpPr>
        <p:spPr>
          <a:xfrm>
            <a:off x="11463589" y="2606540"/>
            <a:ext cx="1059903" cy="477365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5071694" y="2900100"/>
            <a:ext cx="141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Root:Layout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8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94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宋欣建</dc:creator>
  <cp:lastModifiedBy>宋欣建</cp:lastModifiedBy>
  <cp:revision>125</cp:revision>
  <dcterms:created xsi:type="dcterms:W3CDTF">2017-10-14T07:53:39Z</dcterms:created>
  <dcterms:modified xsi:type="dcterms:W3CDTF">2017-10-16T14:53:54Z</dcterms:modified>
</cp:coreProperties>
</file>