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934-55A3-4928-9DD6-E352CFB32F4D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.analyticflow.com/en/cms/wp-content/themes/efprime_raf/images/feature_r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17385" r="18403" b="17710"/>
          <a:stretch/>
        </p:blipFill>
        <p:spPr bwMode="auto">
          <a:xfrm>
            <a:off x="934570" y="501201"/>
            <a:ext cx="1071095" cy="8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50536" y="3738764"/>
            <a:ext cx="3090929" cy="82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</a:rPr>
              <a:t>ps</a:t>
            </a:r>
            <a:r>
              <a:rPr lang="fr-FR" sz="3600" b="1" dirty="0" err="1">
                <a:solidFill>
                  <a:srgbClr val="FF0000"/>
                </a:solidFill>
                <a:latin typeface="Quicksand" panose="02070303000000060000" pitchFamily="18" charset="0"/>
                <a:ea typeface="Roboto Bk" pitchFamily="2" charset="0"/>
              </a:rPr>
              <a:t>y</a:t>
            </a:r>
            <a:r>
              <a:rPr lang="fr-FR" sz="3600" b="1" dirty="0" err="1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</a:rPr>
              <a:t>chobject</a:t>
            </a:r>
            <a:endParaRPr lang="fr-FR" sz="3600" b="1" dirty="0">
              <a:solidFill>
                <a:schemeClr val="tx1"/>
              </a:solidFill>
              <a:latin typeface="Quicksand" panose="02070303000000060000" pitchFamily="18" charset="0"/>
              <a:ea typeface="Roboto Bk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5161" y="426545"/>
            <a:ext cx="3462269" cy="1002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5100" b="1" dirty="0">
                <a:solidFill>
                  <a:srgbClr val="FF0000"/>
                </a:solidFill>
                <a:latin typeface="+mj-lt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4800" b="1" dirty="0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8981" y="2277146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analyze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4400" y="1429353"/>
            <a:ext cx="739104" cy="87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1"/>
          </p:cNvCxnSpPr>
          <p:nvPr/>
        </p:nvCxnSpPr>
        <p:spPr>
          <a:xfrm>
            <a:off x="3375339" y="2816315"/>
            <a:ext cx="1175197" cy="133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9" idx="3"/>
          </p:cNvCxnSpPr>
          <p:nvPr/>
        </p:nvCxnSpPr>
        <p:spPr>
          <a:xfrm flipH="1">
            <a:off x="7641465" y="1429353"/>
            <a:ext cx="1884831" cy="2720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34570" y="5762992"/>
            <a:ext cx="10322860" cy="539169"/>
            <a:chOff x="754582" y="5762992"/>
            <a:chExt cx="10322860" cy="539169"/>
          </a:xfrm>
        </p:grpSpPr>
        <p:sp>
          <p:nvSpPr>
            <p:cNvPr id="26" name="Rectangle 25"/>
            <p:cNvSpPr/>
            <p:nvPr/>
          </p:nvSpPr>
          <p:spPr>
            <a:xfrm>
              <a:off x="754582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print</a:t>
              </a:r>
              <a:r>
                <a:rPr lang="fr-FR" sz="2400" b="1" dirty="0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17964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plot()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81346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summary</a:t>
              </a:r>
              <a:r>
                <a:rPr lang="fr-FR" sz="2400" b="1" dirty="0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44727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70C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values()</a:t>
              </a:r>
            </a:p>
          </p:txBody>
        </p:sp>
      </p:grpSp>
      <p:cxnSp>
        <p:nvCxnSpPr>
          <p:cNvPr id="31" name="Straight Arrow Connector 30"/>
          <p:cNvCxnSpPr>
            <a:stCxn id="9" idx="2"/>
            <a:endCxn id="26" idx="0"/>
          </p:cNvCxnSpPr>
          <p:nvPr/>
        </p:nvCxnSpPr>
        <p:spPr>
          <a:xfrm flipH="1">
            <a:off x="1950928" y="4561671"/>
            <a:ext cx="4145073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7" idx="0"/>
          </p:cNvCxnSpPr>
          <p:nvPr/>
        </p:nvCxnSpPr>
        <p:spPr>
          <a:xfrm flipH="1">
            <a:off x="4714310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28" idx="0"/>
          </p:cNvCxnSpPr>
          <p:nvPr/>
        </p:nvCxnSpPr>
        <p:spPr>
          <a:xfrm>
            <a:off x="6096001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29" idx="0"/>
          </p:cNvCxnSpPr>
          <p:nvPr/>
        </p:nvCxnSpPr>
        <p:spPr>
          <a:xfrm>
            <a:off x="6096001" y="4561671"/>
            <a:ext cx="4145072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61333" y="1329038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correlation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224715" y="1329037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assess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68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0" b="1" dirty="0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20000" b="1" dirty="0">
                <a:solidFill>
                  <a:srgbClr val="FF0000"/>
                </a:solidFill>
                <a:latin typeface="+mj-lt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19000" b="1" dirty="0">
                <a:solidFill>
                  <a:schemeClr val="tx1"/>
                </a:solidFill>
                <a:latin typeface="Quicksand" panose="02070303000000060000" pitchFamily="18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17496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Quicksand</vt:lpstr>
      <vt:lpstr>Roboto Bk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5</cp:revision>
  <dcterms:created xsi:type="dcterms:W3CDTF">2017-08-24T08:27:57Z</dcterms:created>
  <dcterms:modified xsi:type="dcterms:W3CDTF">2017-08-24T09:35:21Z</dcterms:modified>
</cp:coreProperties>
</file>