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3" r:id="rId5"/>
    <p:sldId id="264" r:id="rId6"/>
    <p:sldId id="268" r:id="rId7"/>
    <p:sldId id="267" r:id="rId8"/>
    <p:sldId id="269" r:id="rId9"/>
    <p:sldId id="266" r:id="rId10"/>
    <p:sldId id="271" r:id="rId11"/>
    <p:sldId id="270" r:id="rId12"/>
    <p:sldId id="273" r:id="rId13"/>
    <p:sldId id="274" r:id="rId14"/>
    <p:sldId id="276" r:id="rId15"/>
    <p:sldId id="278" r:id="rId16"/>
    <p:sldId id="281" r:id="rId17"/>
    <p:sldId id="279" r:id="rId18"/>
    <p:sldId id="275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4"/>
        <p:guide pos="288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34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8" Type="http://schemas.openxmlformats.org/officeDocument/2006/relationships/slideLayout" Target="../slideLayouts/slideLayout1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tags" Target="../tags/tag1419.xml"/><Relationship Id="rId98" Type="http://schemas.openxmlformats.org/officeDocument/2006/relationships/tags" Target="../tags/tag1418.xml"/><Relationship Id="rId97" Type="http://schemas.openxmlformats.org/officeDocument/2006/relationships/tags" Target="../tags/tag1417.xml"/><Relationship Id="rId96" Type="http://schemas.openxmlformats.org/officeDocument/2006/relationships/tags" Target="../tags/tag1416.xml"/><Relationship Id="rId95" Type="http://schemas.openxmlformats.org/officeDocument/2006/relationships/tags" Target="../tags/tag1415.xml"/><Relationship Id="rId94" Type="http://schemas.openxmlformats.org/officeDocument/2006/relationships/tags" Target="../tags/tag1414.xml"/><Relationship Id="rId93" Type="http://schemas.openxmlformats.org/officeDocument/2006/relationships/tags" Target="../tags/tag1413.xml"/><Relationship Id="rId92" Type="http://schemas.openxmlformats.org/officeDocument/2006/relationships/tags" Target="../tags/tag1412.xml"/><Relationship Id="rId91" Type="http://schemas.openxmlformats.org/officeDocument/2006/relationships/tags" Target="../tags/tag1411.xml"/><Relationship Id="rId90" Type="http://schemas.openxmlformats.org/officeDocument/2006/relationships/tags" Target="../tags/tag1410.xml"/><Relationship Id="rId9" Type="http://schemas.openxmlformats.org/officeDocument/2006/relationships/tags" Target="../tags/tag1329.xml"/><Relationship Id="rId89" Type="http://schemas.openxmlformats.org/officeDocument/2006/relationships/tags" Target="../tags/tag1409.xml"/><Relationship Id="rId88" Type="http://schemas.openxmlformats.org/officeDocument/2006/relationships/tags" Target="../tags/tag1408.xml"/><Relationship Id="rId87" Type="http://schemas.openxmlformats.org/officeDocument/2006/relationships/tags" Target="../tags/tag1407.xml"/><Relationship Id="rId86" Type="http://schemas.openxmlformats.org/officeDocument/2006/relationships/tags" Target="../tags/tag1406.xml"/><Relationship Id="rId85" Type="http://schemas.openxmlformats.org/officeDocument/2006/relationships/tags" Target="../tags/tag1405.xml"/><Relationship Id="rId84" Type="http://schemas.openxmlformats.org/officeDocument/2006/relationships/tags" Target="../tags/tag1404.xml"/><Relationship Id="rId83" Type="http://schemas.openxmlformats.org/officeDocument/2006/relationships/tags" Target="../tags/tag1403.xml"/><Relationship Id="rId82" Type="http://schemas.openxmlformats.org/officeDocument/2006/relationships/tags" Target="../tags/tag1402.xml"/><Relationship Id="rId81" Type="http://schemas.openxmlformats.org/officeDocument/2006/relationships/tags" Target="../tags/tag1401.xml"/><Relationship Id="rId80" Type="http://schemas.openxmlformats.org/officeDocument/2006/relationships/tags" Target="../tags/tag1400.xml"/><Relationship Id="rId8" Type="http://schemas.openxmlformats.org/officeDocument/2006/relationships/tags" Target="../tags/tag1328.xml"/><Relationship Id="rId79" Type="http://schemas.openxmlformats.org/officeDocument/2006/relationships/tags" Target="../tags/tag1399.xml"/><Relationship Id="rId78" Type="http://schemas.openxmlformats.org/officeDocument/2006/relationships/tags" Target="../tags/tag1398.xml"/><Relationship Id="rId77" Type="http://schemas.openxmlformats.org/officeDocument/2006/relationships/tags" Target="../tags/tag1397.xml"/><Relationship Id="rId76" Type="http://schemas.openxmlformats.org/officeDocument/2006/relationships/tags" Target="../tags/tag1396.xml"/><Relationship Id="rId75" Type="http://schemas.openxmlformats.org/officeDocument/2006/relationships/tags" Target="../tags/tag1395.xml"/><Relationship Id="rId74" Type="http://schemas.openxmlformats.org/officeDocument/2006/relationships/tags" Target="../tags/tag1394.xml"/><Relationship Id="rId73" Type="http://schemas.openxmlformats.org/officeDocument/2006/relationships/tags" Target="../tags/tag1393.xml"/><Relationship Id="rId72" Type="http://schemas.openxmlformats.org/officeDocument/2006/relationships/tags" Target="../tags/tag1392.xml"/><Relationship Id="rId71" Type="http://schemas.openxmlformats.org/officeDocument/2006/relationships/tags" Target="../tags/tag1391.xml"/><Relationship Id="rId70" Type="http://schemas.openxmlformats.org/officeDocument/2006/relationships/tags" Target="../tags/tag1390.xml"/><Relationship Id="rId7" Type="http://schemas.openxmlformats.org/officeDocument/2006/relationships/tags" Target="../tags/tag1327.xml"/><Relationship Id="rId69" Type="http://schemas.openxmlformats.org/officeDocument/2006/relationships/tags" Target="../tags/tag1389.xml"/><Relationship Id="rId68" Type="http://schemas.openxmlformats.org/officeDocument/2006/relationships/tags" Target="../tags/tag1388.xml"/><Relationship Id="rId67" Type="http://schemas.openxmlformats.org/officeDocument/2006/relationships/tags" Target="../tags/tag1387.xml"/><Relationship Id="rId66" Type="http://schemas.openxmlformats.org/officeDocument/2006/relationships/tags" Target="../tags/tag1386.xml"/><Relationship Id="rId65" Type="http://schemas.openxmlformats.org/officeDocument/2006/relationships/tags" Target="../tags/tag1385.xml"/><Relationship Id="rId64" Type="http://schemas.openxmlformats.org/officeDocument/2006/relationships/tags" Target="../tags/tag1384.xml"/><Relationship Id="rId63" Type="http://schemas.openxmlformats.org/officeDocument/2006/relationships/tags" Target="../tags/tag1383.xml"/><Relationship Id="rId62" Type="http://schemas.openxmlformats.org/officeDocument/2006/relationships/tags" Target="../tags/tag1382.xml"/><Relationship Id="rId61" Type="http://schemas.openxmlformats.org/officeDocument/2006/relationships/tags" Target="../tags/tag1381.xml"/><Relationship Id="rId60" Type="http://schemas.openxmlformats.org/officeDocument/2006/relationships/tags" Target="../tags/tag1380.xml"/><Relationship Id="rId6" Type="http://schemas.openxmlformats.org/officeDocument/2006/relationships/tags" Target="../tags/tag1326.xml"/><Relationship Id="rId59" Type="http://schemas.openxmlformats.org/officeDocument/2006/relationships/tags" Target="../tags/tag1379.xml"/><Relationship Id="rId58" Type="http://schemas.openxmlformats.org/officeDocument/2006/relationships/tags" Target="../tags/tag1378.xml"/><Relationship Id="rId57" Type="http://schemas.openxmlformats.org/officeDocument/2006/relationships/tags" Target="../tags/tag1377.xml"/><Relationship Id="rId56" Type="http://schemas.openxmlformats.org/officeDocument/2006/relationships/tags" Target="../tags/tag1376.xml"/><Relationship Id="rId55" Type="http://schemas.openxmlformats.org/officeDocument/2006/relationships/tags" Target="../tags/tag1375.xml"/><Relationship Id="rId54" Type="http://schemas.openxmlformats.org/officeDocument/2006/relationships/tags" Target="../tags/tag1374.xml"/><Relationship Id="rId53" Type="http://schemas.openxmlformats.org/officeDocument/2006/relationships/tags" Target="../tags/tag1373.xml"/><Relationship Id="rId52" Type="http://schemas.openxmlformats.org/officeDocument/2006/relationships/tags" Target="../tags/tag1372.xml"/><Relationship Id="rId51" Type="http://schemas.openxmlformats.org/officeDocument/2006/relationships/tags" Target="../tags/tag1371.xml"/><Relationship Id="rId50" Type="http://schemas.openxmlformats.org/officeDocument/2006/relationships/tags" Target="../tags/tag1370.xml"/><Relationship Id="rId5" Type="http://schemas.openxmlformats.org/officeDocument/2006/relationships/tags" Target="../tags/tag1325.xml"/><Relationship Id="rId49" Type="http://schemas.openxmlformats.org/officeDocument/2006/relationships/tags" Target="../tags/tag1369.xml"/><Relationship Id="rId48" Type="http://schemas.openxmlformats.org/officeDocument/2006/relationships/tags" Target="../tags/tag1368.xml"/><Relationship Id="rId47" Type="http://schemas.openxmlformats.org/officeDocument/2006/relationships/tags" Target="../tags/tag1367.xml"/><Relationship Id="rId46" Type="http://schemas.openxmlformats.org/officeDocument/2006/relationships/tags" Target="../tags/tag1366.xml"/><Relationship Id="rId45" Type="http://schemas.openxmlformats.org/officeDocument/2006/relationships/tags" Target="../tags/tag1365.xml"/><Relationship Id="rId44" Type="http://schemas.openxmlformats.org/officeDocument/2006/relationships/tags" Target="../tags/tag1364.xml"/><Relationship Id="rId43" Type="http://schemas.openxmlformats.org/officeDocument/2006/relationships/tags" Target="../tags/tag1363.xml"/><Relationship Id="rId42" Type="http://schemas.openxmlformats.org/officeDocument/2006/relationships/tags" Target="../tags/tag1362.xml"/><Relationship Id="rId41" Type="http://schemas.openxmlformats.org/officeDocument/2006/relationships/tags" Target="../tags/tag1361.xml"/><Relationship Id="rId40" Type="http://schemas.openxmlformats.org/officeDocument/2006/relationships/tags" Target="../tags/tag1360.xml"/><Relationship Id="rId4" Type="http://schemas.openxmlformats.org/officeDocument/2006/relationships/tags" Target="../tags/tag1324.xml"/><Relationship Id="rId39" Type="http://schemas.openxmlformats.org/officeDocument/2006/relationships/tags" Target="../tags/tag1359.xml"/><Relationship Id="rId38" Type="http://schemas.openxmlformats.org/officeDocument/2006/relationships/tags" Target="../tags/tag1358.xml"/><Relationship Id="rId37" Type="http://schemas.openxmlformats.org/officeDocument/2006/relationships/tags" Target="../tags/tag1357.xml"/><Relationship Id="rId36" Type="http://schemas.openxmlformats.org/officeDocument/2006/relationships/tags" Target="../tags/tag1356.xml"/><Relationship Id="rId35" Type="http://schemas.openxmlformats.org/officeDocument/2006/relationships/tags" Target="../tags/tag1355.xml"/><Relationship Id="rId34" Type="http://schemas.openxmlformats.org/officeDocument/2006/relationships/tags" Target="../tags/tag1354.xml"/><Relationship Id="rId33" Type="http://schemas.openxmlformats.org/officeDocument/2006/relationships/tags" Target="../tags/tag1353.xml"/><Relationship Id="rId32" Type="http://schemas.openxmlformats.org/officeDocument/2006/relationships/tags" Target="../tags/tag1352.xml"/><Relationship Id="rId31" Type="http://schemas.openxmlformats.org/officeDocument/2006/relationships/tags" Target="../tags/tag1351.xml"/><Relationship Id="rId30" Type="http://schemas.openxmlformats.org/officeDocument/2006/relationships/tags" Target="../tags/tag1350.xml"/><Relationship Id="rId3" Type="http://schemas.openxmlformats.org/officeDocument/2006/relationships/tags" Target="../tags/tag1323.xml"/><Relationship Id="rId29" Type="http://schemas.openxmlformats.org/officeDocument/2006/relationships/tags" Target="../tags/tag1349.xml"/><Relationship Id="rId28" Type="http://schemas.openxmlformats.org/officeDocument/2006/relationships/tags" Target="../tags/tag1348.xml"/><Relationship Id="rId27" Type="http://schemas.openxmlformats.org/officeDocument/2006/relationships/tags" Target="../tags/tag1347.xml"/><Relationship Id="rId26" Type="http://schemas.openxmlformats.org/officeDocument/2006/relationships/tags" Target="../tags/tag1346.xml"/><Relationship Id="rId25" Type="http://schemas.openxmlformats.org/officeDocument/2006/relationships/tags" Target="../tags/tag1345.xml"/><Relationship Id="rId24" Type="http://schemas.openxmlformats.org/officeDocument/2006/relationships/tags" Target="../tags/tag1344.xml"/><Relationship Id="rId23" Type="http://schemas.openxmlformats.org/officeDocument/2006/relationships/tags" Target="../tags/tag1343.xml"/><Relationship Id="rId22" Type="http://schemas.openxmlformats.org/officeDocument/2006/relationships/tags" Target="../tags/tag1342.xml"/><Relationship Id="rId21" Type="http://schemas.openxmlformats.org/officeDocument/2006/relationships/tags" Target="../tags/tag1341.xml"/><Relationship Id="rId20" Type="http://schemas.openxmlformats.org/officeDocument/2006/relationships/tags" Target="../tags/tag1340.xml"/><Relationship Id="rId2" Type="http://schemas.openxmlformats.org/officeDocument/2006/relationships/tags" Target="../tags/tag1322.xml"/><Relationship Id="rId19" Type="http://schemas.openxmlformats.org/officeDocument/2006/relationships/tags" Target="../tags/tag1339.xml"/><Relationship Id="rId18" Type="http://schemas.openxmlformats.org/officeDocument/2006/relationships/tags" Target="../tags/tag1338.xml"/><Relationship Id="rId17" Type="http://schemas.openxmlformats.org/officeDocument/2006/relationships/tags" Target="../tags/tag1337.xml"/><Relationship Id="rId16" Type="http://schemas.openxmlformats.org/officeDocument/2006/relationships/tags" Target="../tags/tag1336.xml"/><Relationship Id="rId15" Type="http://schemas.openxmlformats.org/officeDocument/2006/relationships/tags" Target="../tags/tag1335.xml"/><Relationship Id="rId149" Type="http://schemas.openxmlformats.org/officeDocument/2006/relationships/slideLayout" Target="../slideLayouts/slideLayout12.xml"/><Relationship Id="rId148" Type="http://schemas.openxmlformats.org/officeDocument/2006/relationships/image" Target="../media/image8.jpeg"/><Relationship Id="rId147" Type="http://schemas.openxmlformats.org/officeDocument/2006/relationships/tags" Target="../tags/tag1467.xml"/><Relationship Id="rId146" Type="http://schemas.openxmlformats.org/officeDocument/2006/relationships/tags" Target="../tags/tag1466.xml"/><Relationship Id="rId145" Type="http://schemas.openxmlformats.org/officeDocument/2006/relationships/tags" Target="../tags/tag1465.xml"/><Relationship Id="rId144" Type="http://schemas.openxmlformats.org/officeDocument/2006/relationships/tags" Target="../tags/tag1464.xml"/><Relationship Id="rId143" Type="http://schemas.openxmlformats.org/officeDocument/2006/relationships/tags" Target="../tags/tag1463.xml"/><Relationship Id="rId142" Type="http://schemas.openxmlformats.org/officeDocument/2006/relationships/tags" Target="../tags/tag1462.xml"/><Relationship Id="rId141" Type="http://schemas.openxmlformats.org/officeDocument/2006/relationships/tags" Target="../tags/tag1461.xml"/><Relationship Id="rId140" Type="http://schemas.openxmlformats.org/officeDocument/2006/relationships/tags" Target="../tags/tag1460.xml"/><Relationship Id="rId14" Type="http://schemas.openxmlformats.org/officeDocument/2006/relationships/tags" Target="../tags/tag1334.xml"/><Relationship Id="rId139" Type="http://schemas.openxmlformats.org/officeDocument/2006/relationships/tags" Target="../tags/tag1459.xml"/><Relationship Id="rId138" Type="http://schemas.openxmlformats.org/officeDocument/2006/relationships/tags" Target="../tags/tag1458.xml"/><Relationship Id="rId137" Type="http://schemas.openxmlformats.org/officeDocument/2006/relationships/tags" Target="../tags/tag1457.xml"/><Relationship Id="rId136" Type="http://schemas.openxmlformats.org/officeDocument/2006/relationships/tags" Target="../tags/tag1456.xml"/><Relationship Id="rId135" Type="http://schemas.openxmlformats.org/officeDocument/2006/relationships/tags" Target="../tags/tag1455.xml"/><Relationship Id="rId134" Type="http://schemas.openxmlformats.org/officeDocument/2006/relationships/tags" Target="../tags/tag1454.xml"/><Relationship Id="rId133" Type="http://schemas.openxmlformats.org/officeDocument/2006/relationships/tags" Target="../tags/tag1453.xml"/><Relationship Id="rId132" Type="http://schemas.openxmlformats.org/officeDocument/2006/relationships/tags" Target="../tags/tag1452.xml"/><Relationship Id="rId131" Type="http://schemas.openxmlformats.org/officeDocument/2006/relationships/tags" Target="../tags/tag1451.xml"/><Relationship Id="rId130" Type="http://schemas.openxmlformats.org/officeDocument/2006/relationships/tags" Target="../tags/tag1450.xml"/><Relationship Id="rId13" Type="http://schemas.openxmlformats.org/officeDocument/2006/relationships/tags" Target="../tags/tag1333.xml"/><Relationship Id="rId129" Type="http://schemas.openxmlformats.org/officeDocument/2006/relationships/tags" Target="../tags/tag1449.xml"/><Relationship Id="rId128" Type="http://schemas.openxmlformats.org/officeDocument/2006/relationships/tags" Target="../tags/tag1448.xml"/><Relationship Id="rId127" Type="http://schemas.openxmlformats.org/officeDocument/2006/relationships/tags" Target="../tags/tag1447.xml"/><Relationship Id="rId126" Type="http://schemas.openxmlformats.org/officeDocument/2006/relationships/tags" Target="../tags/tag1446.xml"/><Relationship Id="rId125" Type="http://schemas.openxmlformats.org/officeDocument/2006/relationships/tags" Target="../tags/tag1445.xml"/><Relationship Id="rId124" Type="http://schemas.openxmlformats.org/officeDocument/2006/relationships/tags" Target="../tags/tag1444.xml"/><Relationship Id="rId123" Type="http://schemas.openxmlformats.org/officeDocument/2006/relationships/tags" Target="../tags/tag1443.xml"/><Relationship Id="rId122" Type="http://schemas.openxmlformats.org/officeDocument/2006/relationships/tags" Target="../tags/tag1442.xml"/><Relationship Id="rId121" Type="http://schemas.openxmlformats.org/officeDocument/2006/relationships/tags" Target="../tags/tag1441.xml"/><Relationship Id="rId120" Type="http://schemas.openxmlformats.org/officeDocument/2006/relationships/tags" Target="../tags/tag1440.xml"/><Relationship Id="rId12" Type="http://schemas.openxmlformats.org/officeDocument/2006/relationships/tags" Target="../tags/tag1332.xml"/><Relationship Id="rId119" Type="http://schemas.openxmlformats.org/officeDocument/2006/relationships/tags" Target="../tags/tag1439.xml"/><Relationship Id="rId118" Type="http://schemas.openxmlformats.org/officeDocument/2006/relationships/tags" Target="../tags/tag1438.xml"/><Relationship Id="rId117" Type="http://schemas.openxmlformats.org/officeDocument/2006/relationships/tags" Target="../tags/tag1437.xml"/><Relationship Id="rId116" Type="http://schemas.openxmlformats.org/officeDocument/2006/relationships/tags" Target="../tags/tag1436.xml"/><Relationship Id="rId115" Type="http://schemas.openxmlformats.org/officeDocument/2006/relationships/tags" Target="../tags/tag1435.xml"/><Relationship Id="rId114" Type="http://schemas.openxmlformats.org/officeDocument/2006/relationships/tags" Target="../tags/tag1434.xml"/><Relationship Id="rId113" Type="http://schemas.openxmlformats.org/officeDocument/2006/relationships/tags" Target="../tags/tag1433.xml"/><Relationship Id="rId112" Type="http://schemas.openxmlformats.org/officeDocument/2006/relationships/tags" Target="../tags/tag1432.xml"/><Relationship Id="rId111" Type="http://schemas.openxmlformats.org/officeDocument/2006/relationships/tags" Target="../tags/tag1431.xml"/><Relationship Id="rId110" Type="http://schemas.openxmlformats.org/officeDocument/2006/relationships/tags" Target="../tags/tag1430.xml"/><Relationship Id="rId11" Type="http://schemas.openxmlformats.org/officeDocument/2006/relationships/tags" Target="../tags/tag1331.xml"/><Relationship Id="rId109" Type="http://schemas.openxmlformats.org/officeDocument/2006/relationships/tags" Target="../tags/tag1429.xml"/><Relationship Id="rId108" Type="http://schemas.openxmlformats.org/officeDocument/2006/relationships/tags" Target="../tags/tag1428.xml"/><Relationship Id="rId107" Type="http://schemas.openxmlformats.org/officeDocument/2006/relationships/tags" Target="../tags/tag1427.xml"/><Relationship Id="rId106" Type="http://schemas.openxmlformats.org/officeDocument/2006/relationships/tags" Target="../tags/tag1426.xml"/><Relationship Id="rId105" Type="http://schemas.openxmlformats.org/officeDocument/2006/relationships/tags" Target="../tags/tag1425.xml"/><Relationship Id="rId104" Type="http://schemas.openxmlformats.org/officeDocument/2006/relationships/tags" Target="../tags/tag1424.xml"/><Relationship Id="rId103" Type="http://schemas.openxmlformats.org/officeDocument/2006/relationships/tags" Target="../tags/tag1423.xml"/><Relationship Id="rId102" Type="http://schemas.openxmlformats.org/officeDocument/2006/relationships/tags" Target="../tags/tag1422.xml"/><Relationship Id="rId101" Type="http://schemas.openxmlformats.org/officeDocument/2006/relationships/tags" Target="../tags/tag1421.xml"/><Relationship Id="rId100" Type="http://schemas.openxmlformats.org/officeDocument/2006/relationships/tags" Target="../tags/tag1420.xml"/><Relationship Id="rId10" Type="http://schemas.openxmlformats.org/officeDocument/2006/relationships/tags" Target="../tags/tag133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tags" Target="../tags/tag1565.xml"/><Relationship Id="rId98" Type="http://schemas.openxmlformats.org/officeDocument/2006/relationships/tags" Target="../tags/tag1564.xml"/><Relationship Id="rId97" Type="http://schemas.openxmlformats.org/officeDocument/2006/relationships/tags" Target="../tags/tag1563.xml"/><Relationship Id="rId96" Type="http://schemas.openxmlformats.org/officeDocument/2006/relationships/tags" Target="../tags/tag1562.xml"/><Relationship Id="rId95" Type="http://schemas.openxmlformats.org/officeDocument/2006/relationships/tags" Target="../tags/tag1561.xml"/><Relationship Id="rId94" Type="http://schemas.openxmlformats.org/officeDocument/2006/relationships/tags" Target="../tags/tag1560.xml"/><Relationship Id="rId93" Type="http://schemas.openxmlformats.org/officeDocument/2006/relationships/tags" Target="../tags/tag1559.xml"/><Relationship Id="rId92" Type="http://schemas.openxmlformats.org/officeDocument/2006/relationships/tags" Target="../tags/tag1558.xml"/><Relationship Id="rId91" Type="http://schemas.openxmlformats.org/officeDocument/2006/relationships/tags" Target="../tags/tag1557.xml"/><Relationship Id="rId90" Type="http://schemas.openxmlformats.org/officeDocument/2006/relationships/tags" Target="../tags/tag1556.xml"/><Relationship Id="rId9" Type="http://schemas.openxmlformats.org/officeDocument/2006/relationships/tags" Target="../tags/tag1475.xml"/><Relationship Id="rId89" Type="http://schemas.openxmlformats.org/officeDocument/2006/relationships/tags" Target="../tags/tag1555.xml"/><Relationship Id="rId88" Type="http://schemas.openxmlformats.org/officeDocument/2006/relationships/tags" Target="../tags/tag1554.xml"/><Relationship Id="rId87" Type="http://schemas.openxmlformats.org/officeDocument/2006/relationships/tags" Target="../tags/tag1553.xml"/><Relationship Id="rId86" Type="http://schemas.openxmlformats.org/officeDocument/2006/relationships/tags" Target="../tags/tag1552.xml"/><Relationship Id="rId85" Type="http://schemas.openxmlformats.org/officeDocument/2006/relationships/tags" Target="../tags/tag1551.xml"/><Relationship Id="rId84" Type="http://schemas.openxmlformats.org/officeDocument/2006/relationships/tags" Target="../tags/tag1550.xml"/><Relationship Id="rId83" Type="http://schemas.openxmlformats.org/officeDocument/2006/relationships/tags" Target="../tags/tag1549.xml"/><Relationship Id="rId82" Type="http://schemas.openxmlformats.org/officeDocument/2006/relationships/tags" Target="../tags/tag1548.xml"/><Relationship Id="rId81" Type="http://schemas.openxmlformats.org/officeDocument/2006/relationships/tags" Target="../tags/tag1547.xml"/><Relationship Id="rId80" Type="http://schemas.openxmlformats.org/officeDocument/2006/relationships/tags" Target="../tags/tag1546.xml"/><Relationship Id="rId8" Type="http://schemas.openxmlformats.org/officeDocument/2006/relationships/tags" Target="../tags/tag1474.xml"/><Relationship Id="rId79" Type="http://schemas.openxmlformats.org/officeDocument/2006/relationships/tags" Target="../tags/tag1545.xml"/><Relationship Id="rId78" Type="http://schemas.openxmlformats.org/officeDocument/2006/relationships/tags" Target="../tags/tag1544.xml"/><Relationship Id="rId77" Type="http://schemas.openxmlformats.org/officeDocument/2006/relationships/tags" Target="../tags/tag1543.xml"/><Relationship Id="rId76" Type="http://schemas.openxmlformats.org/officeDocument/2006/relationships/tags" Target="../tags/tag1542.xml"/><Relationship Id="rId75" Type="http://schemas.openxmlformats.org/officeDocument/2006/relationships/tags" Target="../tags/tag1541.xml"/><Relationship Id="rId74" Type="http://schemas.openxmlformats.org/officeDocument/2006/relationships/tags" Target="../tags/tag1540.xml"/><Relationship Id="rId73" Type="http://schemas.openxmlformats.org/officeDocument/2006/relationships/tags" Target="../tags/tag1539.xml"/><Relationship Id="rId72" Type="http://schemas.openxmlformats.org/officeDocument/2006/relationships/tags" Target="../tags/tag1538.xml"/><Relationship Id="rId71" Type="http://schemas.openxmlformats.org/officeDocument/2006/relationships/tags" Target="../tags/tag1537.xml"/><Relationship Id="rId70" Type="http://schemas.openxmlformats.org/officeDocument/2006/relationships/tags" Target="../tags/tag1536.xml"/><Relationship Id="rId7" Type="http://schemas.openxmlformats.org/officeDocument/2006/relationships/tags" Target="../tags/tag1473.xml"/><Relationship Id="rId69" Type="http://schemas.openxmlformats.org/officeDocument/2006/relationships/tags" Target="../tags/tag1535.xml"/><Relationship Id="rId68" Type="http://schemas.openxmlformats.org/officeDocument/2006/relationships/tags" Target="../tags/tag1534.xml"/><Relationship Id="rId67" Type="http://schemas.openxmlformats.org/officeDocument/2006/relationships/tags" Target="../tags/tag1533.xml"/><Relationship Id="rId66" Type="http://schemas.openxmlformats.org/officeDocument/2006/relationships/tags" Target="../tags/tag1532.xml"/><Relationship Id="rId65" Type="http://schemas.openxmlformats.org/officeDocument/2006/relationships/tags" Target="../tags/tag1531.xml"/><Relationship Id="rId64" Type="http://schemas.openxmlformats.org/officeDocument/2006/relationships/tags" Target="../tags/tag1530.xml"/><Relationship Id="rId63" Type="http://schemas.openxmlformats.org/officeDocument/2006/relationships/tags" Target="../tags/tag1529.xml"/><Relationship Id="rId62" Type="http://schemas.openxmlformats.org/officeDocument/2006/relationships/tags" Target="../tags/tag1528.xml"/><Relationship Id="rId61" Type="http://schemas.openxmlformats.org/officeDocument/2006/relationships/tags" Target="../tags/tag1527.xml"/><Relationship Id="rId60" Type="http://schemas.openxmlformats.org/officeDocument/2006/relationships/tags" Target="../tags/tag1526.xml"/><Relationship Id="rId6" Type="http://schemas.openxmlformats.org/officeDocument/2006/relationships/tags" Target="../tags/tag1472.xml"/><Relationship Id="rId59" Type="http://schemas.openxmlformats.org/officeDocument/2006/relationships/tags" Target="../tags/tag1525.xml"/><Relationship Id="rId58" Type="http://schemas.openxmlformats.org/officeDocument/2006/relationships/tags" Target="../tags/tag1524.xml"/><Relationship Id="rId57" Type="http://schemas.openxmlformats.org/officeDocument/2006/relationships/tags" Target="../tags/tag1523.xml"/><Relationship Id="rId56" Type="http://schemas.openxmlformats.org/officeDocument/2006/relationships/tags" Target="../tags/tag1522.xml"/><Relationship Id="rId55" Type="http://schemas.openxmlformats.org/officeDocument/2006/relationships/tags" Target="../tags/tag1521.xml"/><Relationship Id="rId54" Type="http://schemas.openxmlformats.org/officeDocument/2006/relationships/tags" Target="../tags/tag1520.xml"/><Relationship Id="rId53" Type="http://schemas.openxmlformats.org/officeDocument/2006/relationships/tags" Target="../tags/tag1519.xml"/><Relationship Id="rId52" Type="http://schemas.openxmlformats.org/officeDocument/2006/relationships/tags" Target="../tags/tag1518.xml"/><Relationship Id="rId51" Type="http://schemas.openxmlformats.org/officeDocument/2006/relationships/tags" Target="../tags/tag1517.xml"/><Relationship Id="rId50" Type="http://schemas.openxmlformats.org/officeDocument/2006/relationships/tags" Target="../tags/tag1516.xml"/><Relationship Id="rId5" Type="http://schemas.openxmlformats.org/officeDocument/2006/relationships/tags" Target="../tags/tag1471.xml"/><Relationship Id="rId49" Type="http://schemas.openxmlformats.org/officeDocument/2006/relationships/tags" Target="../tags/tag1515.xml"/><Relationship Id="rId48" Type="http://schemas.openxmlformats.org/officeDocument/2006/relationships/tags" Target="../tags/tag1514.xml"/><Relationship Id="rId47" Type="http://schemas.openxmlformats.org/officeDocument/2006/relationships/tags" Target="../tags/tag1513.xml"/><Relationship Id="rId46" Type="http://schemas.openxmlformats.org/officeDocument/2006/relationships/tags" Target="../tags/tag1512.xml"/><Relationship Id="rId45" Type="http://schemas.openxmlformats.org/officeDocument/2006/relationships/tags" Target="../tags/tag1511.xml"/><Relationship Id="rId44" Type="http://schemas.openxmlformats.org/officeDocument/2006/relationships/tags" Target="../tags/tag1510.xml"/><Relationship Id="rId43" Type="http://schemas.openxmlformats.org/officeDocument/2006/relationships/tags" Target="../tags/tag1509.xml"/><Relationship Id="rId42" Type="http://schemas.openxmlformats.org/officeDocument/2006/relationships/tags" Target="../tags/tag1508.xml"/><Relationship Id="rId41" Type="http://schemas.openxmlformats.org/officeDocument/2006/relationships/tags" Target="../tags/tag1507.xml"/><Relationship Id="rId40" Type="http://schemas.openxmlformats.org/officeDocument/2006/relationships/tags" Target="../tags/tag1506.xml"/><Relationship Id="rId4" Type="http://schemas.openxmlformats.org/officeDocument/2006/relationships/tags" Target="../tags/tag1470.xml"/><Relationship Id="rId39" Type="http://schemas.openxmlformats.org/officeDocument/2006/relationships/tags" Target="../tags/tag1505.xml"/><Relationship Id="rId38" Type="http://schemas.openxmlformats.org/officeDocument/2006/relationships/tags" Target="../tags/tag1504.xml"/><Relationship Id="rId37" Type="http://schemas.openxmlformats.org/officeDocument/2006/relationships/tags" Target="../tags/tag1503.xml"/><Relationship Id="rId36" Type="http://schemas.openxmlformats.org/officeDocument/2006/relationships/tags" Target="../tags/tag1502.xml"/><Relationship Id="rId35" Type="http://schemas.openxmlformats.org/officeDocument/2006/relationships/tags" Target="../tags/tag1501.xml"/><Relationship Id="rId34" Type="http://schemas.openxmlformats.org/officeDocument/2006/relationships/tags" Target="../tags/tag1500.xml"/><Relationship Id="rId33" Type="http://schemas.openxmlformats.org/officeDocument/2006/relationships/tags" Target="../tags/tag1499.xml"/><Relationship Id="rId32" Type="http://schemas.openxmlformats.org/officeDocument/2006/relationships/tags" Target="../tags/tag1498.xml"/><Relationship Id="rId31" Type="http://schemas.openxmlformats.org/officeDocument/2006/relationships/tags" Target="../tags/tag1497.xml"/><Relationship Id="rId30" Type="http://schemas.openxmlformats.org/officeDocument/2006/relationships/tags" Target="../tags/tag1496.xml"/><Relationship Id="rId3" Type="http://schemas.openxmlformats.org/officeDocument/2006/relationships/tags" Target="../tags/tag1469.xml"/><Relationship Id="rId29" Type="http://schemas.openxmlformats.org/officeDocument/2006/relationships/tags" Target="../tags/tag1495.xml"/><Relationship Id="rId28" Type="http://schemas.openxmlformats.org/officeDocument/2006/relationships/tags" Target="../tags/tag1494.xml"/><Relationship Id="rId27" Type="http://schemas.openxmlformats.org/officeDocument/2006/relationships/tags" Target="../tags/tag1493.xml"/><Relationship Id="rId26" Type="http://schemas.openxmlformats.org/officeDocument/2006/relationships/tags" Target="../tags/tag1492.xml"/><Relationship Id="rId25" Type="http://schemas.openxmlformats.org/officeDocument/2006/relationships/tags" Target="../tags/tag1491.xml"/><Relationship Id="rId24" Type="http://schemas.openxmlformats.org/officeDocument/2006/relationships/tags" Target="../tags/tag1490.xml"/><Relationship Id="rId23" Type="http://schemas.openxmlformats.org/officeDocument/2006/relationships/tags" Target="../tags/tag1489.xml"/><Relationship Id="rId22" Type="http://schemas.openxmlformats.org/officeDocument/2006/relationships/tags" Target="../tags/tag1488.xml"/><Relationship Id="rId21" Type="http://schemas.openxmlformats.org/officeDocument/2006/relationships/tags" Target="../tags/tag1487.xml"/><Relationship Id="rId20" Type="http://schemas.openxmlformats.org/officeDocument/2006/relationships/tags" Target="../tags/tag1486.xml"/><Relationship Id="rId2" Type="http://schemas.openxmlformats.org/officeDocument/2006/relationships/tags" Target="../tags/tag1468.xml"/><Relationship Id="rId19" Type="http://schemas.openxmlformats.org/officeDocument/2006/relationships/tags" Target="../tags/tag1485.xml"/><Relationship Id="rId18" Type="http://schemas.openxmlformats.org/officeDocument/2006/relationships/tags" Target="../tags/tag1484.xml"/><Relationship Id="rId17" Type="http://schemas.openxmlformats.org/officeDocument/2006/relationships/tags" Target="../tags/tag1483.xml"/><Relationship Id="rId16" Type="http://schemas.openxmlformats.org/officeDocument/2006/relationships/tags" Target="../tags/tag1482.xml"/><Relationship Id="rId15" Type="http://schemas.openxmlformats.org/officeDocument/2006/relationships/tags" Target="../tags/tag1481.xml"/><Relationship Id="rId149" Type="http://schemas.openxmlformats.org/officeDocument/2006/relationships/slideLayout" Target="../slideLayouts/slideLayout12.xml"/><Relationship Id="rId148" Type="http://schemas.openxmlformats.org/officeDocument/2006/relationships/image" Target="../media/image9.jpeg"/><Relationship Id="rId147" Type="http://schemas.openxmlformats.org/officeDocument/2006/relationships/tags" Target="../tags/tag1613.xml"/><Relationship Id="rId146" Type="http://schemas.openxmlformats.org/officeDocument/2006/relationships/tags" Target="../tags/tag1612.xml"/><Relationship Id="rId145" Type="http://schemas.openxmlformats.org/officeDocument/2006/relationships/tags" Target="../tags/tag1611.xml"/><Relationship Id="rId144" Type="http://schemas.openxmlformats.org/officeDocument/2006/relationships/tags" Target="../tags/tag1610.xml"/><Relationship Id="rId143" Type="http://schemas.openxmlformats.org/officeDocument/2006/relationships/tags" Target="../tags/tag1609.xml"/><Relationship Id="rId142" Type="http://schemas.openxmlformats.org/officeDocument/2006/relationships/tags" Target="../tags/tag1608.xml"/><Relationship Id="rId141" Type="http://schemas.openxmlformats.org/officeDocument/2006/relationships/tags" Target="../tags/tag1607.xml"/><Relationship Id="rId140" Type="http://schemas.openxmlformats.org/officeDocument/2006/relationships/tags" Target="../tags/tag1606.xml"/><Relationship Id="rId14" Type="http://schemas.openxmlformats.org/officeDocument/2006/relationships/tags" Target="../tags/tag1480.xml"/><Relationship Id="rId139" Type="http://schemas.openxmlformats.org/officeDocument/2006/relationships/tags" Target="../tags/tag1605.xml"/><Relationship Id="rId138" Type="http://schemas.openxmlformats.org/officeDocument/2006/relationships/tags" Target="../tags/tag1604.xml"/><Relationship Id="rId137" Type="http://schemas.openxmlformats.org/officeDocument/2006/relationships/tags" Target="../tags/tag1603.xml"/><Relationship Id="rId136" Type="http://schemas.openxmlformats.org/officeDocument/2006/relationships/tags" Target="../tags/tag1602.xml"/><Relationship Id="rId135" Type="http://schemas.openxmlformats.org/officeDocument/2006/relationships/tags" Target="../tags/tag1601.xml"/><Relationship Id="rId134" Type="http://schemas.openxmlformats.org/officeDocument/2006/relationships/tags" Target="../tags/tag1600.xml"/><Relationship Id="rId133" Type="http://schemas.openxmlformats.org/officeDocument/2006/relationships/tags" Target="../tags/tag1599.xml"/><Relationship Id="rId132" Type="http://schemas.openxmlformats.org/officeDocument/2006/relationships/tags" Target="../tags/tag1598.xml"/><Relationship Id="rId131" Type="http://schemas.openxmlformats.org/officeDocument/2006/relationships/tags" Target="../tags/tag1597.xml"/><Relationship Id="rId130" Type="http://schemas.openxmlformats.org/officeDocument/2006/relationships/tags" Target="../tags/tag1596.xml"/><Relationship Id="rId13" Type="http://schemas.openxmlformats.org/officeDocument/2006/relationships/tags" Target="../tags/tag1479.xml"/><Relationship Id="rId129" Type="http://schemas.openxmlformats.org/officeDocument/2006/relationships/tags" Target="../tags/tag1595.xml"/><Relationship Id="rId128" Type="http://schemas.openxmlformats.org/officeDocument/2006/relationships/tags" Target="../tags/tag1594.xml"/><Relationship Id="rId127" Type="http://schemas.openxmlformats.org/officeDocument/2006/relationships/tags" Target="../tags/tag1593.xml"/><Relationship Id="rId126" Type="http://schemas.openxmlformats.org/officeDocument/2006/relationships/tags" Target="../tags/tag1592.xml"/><Relationship Id="rId125" Type="http://schemas.openxmlformats.org/officeDocument/2006/relationships/tags" Target="../tags/tag1591.xml"/><Relationship Id="rId124" Type="http://schemas.openxmlformats.org/officeDocument/2006/relationships/tags" Target="../tags/tag1590.xml"/><Relationship Id="rId123" Type="http://schemas.openxmlformats.org/officeDocument/2006/relationships/tags" Target="../tags/tag1589.xml"/><Relationship Id="rId122" Type="http://schemas.openxmlformats.org/officeDocument/2006/relationships/tags" Target="../tags/tag1588.xml"/><Relationship Id="rId121" Type="http://schemas.openxmlformats.org/officeDocument/2006/relationships/tags" Target="../tags/tag1587.xml"/><Relationship Id="rId120" Type="http://schemas.openxmlformats.org/officeDocument/2006/relationships/tags" Target="../tags/tag1586.xml"/><Relationship Id="rId12" Type="http://schemas.openxmlformats.org/officeDocument/2006/relationships/tags" Target="../tags/tag1478.xml"/><Relationship Id="rId119" Type="http://schemas.openxmlformats.org/officeDocument/2006/relationships/tags" Target="../tags/tag1585.xml"/><Relationship Id="rId118" Type="http://schemas.openxmlformats.org/officeDocument/2006/relationships/tags" Target="../tags/tag1584.xml"/><Relationship Id="rId117" Type="http://schemas.openxmlformats.org/officeDocument/2006/relationships/tags" Target="../tags/tag1583.xml"/><Relationship Id="rId116" Type="http://schemas.openxmlformats.org/officeDocument/2006/relationships/tags" Target="../tags/tag1582.xml"/><Relationship Id="rId115" Type="http://schemas.openxmlformats.org/officeDocument/2006/relationships/tags" Target="../tags/tag1581.xml"/><Relationship Id="rId114" Type="http://schemas.openxmlformats.org/officeDocument/2006/relationships/tags" Target="../tags/tag1580.xml"/><Relationship Id="rId113" Type="http://schemas.openxmlformats.org/officeDocument/2006/relationships/tags" Target="../tags/tag1579.xml"/><Relationship Id="rId112" Type="http://schemas.openxmlformats.org/officeDocument/2006/relationships/tags" Target="../tags/tag1578.xml"/><Relationship Id="rId111" Type="http://schemas.openxmlformats.org/officeDocument/2006/relationships/tags" Target="../tags/tag1577.xml"/><Relationship Id="rId110" Type="http://schemas.openxmlformats.org/officeDocument/2006/relationships/tags" Target="../tags/tag1576.xml"/><Relationship Id="rId11" Type="http://schemas.openxmlformats.org/officeDocument/2006/relationships/tags" Target="../tags/tag1477.xml"/><Relationship Id="rId109" Type="http://schemas.openxmlformats.org/officeDocument/2006/relationships/tags" Target="../tags/tag1575.xml"/><Relationship Id="rId108" Type="http://schemas.openxmlformats.org/officeDocument/2006/relationships/tags" Target="../tags/tag1574.xml"/><Relationship Id="rId107" Type="http://schemas.openxmlformats.org/officeDocument/2006/relationships/tags" Target="../tags/tag1573.xml"/><Relationship Id="rId106" Type="http://schemas.openxmlformats.org/officeDocument/2006/relationships/tags" Target="../tags/tag1572.xml"/><Relationship Id="rId105" Type="http://schemas.openxmlformats.org/officeDocument/2006/relationships/tags" Target="../tags/tag1571.xml"/><Relationship Id="rId104" Type="http://schemas.openxmlformats.org/officeDocument/2006/relationships/tags" Target="../tags/tag1570.xml"/><Relationship Id="rId103" Type="http://schemas.openxmlformats.org/officeDocument/2006/relationships/tags" Target="../tags/tag1569.xml"/><Relationship Id="rId102" Type="http://schemas.openxmlformats.org/officeDocument/2006/relationships/tags" Target="../tags/tag1568.xml"/><Relationship Id="rId101" Type="http://schemas.openxmlformats.org/officeDocument/2006/relationships/tags" Target="../tags/tag1567.xml"/><Relationship Id="rId100" Type="http://schemas.openxmlformats.org/officeDocument/2006/relationships/tags" Target="../tags/tag1566.xml"/><Relationship Id="rId10" Type="http://schemas.openxmlformats.org/officeDocument/2006/relationships/tags" Target="../tags/tag147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tags" Target="../tags/tag1711.xml"/><Relationship Id="rId98" Type="http://schemas.openxmlformats.org/officeDocument/2006/relationships/tags" Target="../tags/tag1710.xml"/><Relationship Id="rId97" Type="http://schemas.openxmlformats.org/officeDocument/2006/relationships/tags" Target="../tags/tag1709.xml"/><Relationship Id="rId96" Type="http://schemas.openxmlformats.org/officeDocument/2006/relationships/tags" Target="../tags/tag1708.xml"/><Relationship Id="rId95" Type="http://schemas.openxmlformats.org/officeDocument/2006/relationships/tags" Target="../tags/tag1707.xml"/><Relationship Id="rId94" Type="http://schemas.openxmlformats.org/officeDocument/2006/relationships/tags" Target="../tags/tag1706.xml"/><Relationship Id="rId93" Type="http://schemas.openxmlformats.org/officeDocument/2006/relationships/tags" Target="../tags/tag1705.xml"/><Relationship Id="rId92" Type="http://schemas.openxmlformats.org/officeDocument/2006/relationships/tags" Target="../tags/tag1704.xml"/><Relationship Id="rId91" Type="http://schemas.openxmlformats.org/officeDocument/2006/relationships/tags" Target="../tags/tag1703.xml"/><Relationship Id="rId90" Type="http://schemas.openxmlformats.org/officeDocument/2006/relationships/tags" Target="../tags/tag1702.xml"/><Relationship Id="rId9" Type="http://schemas.openxmlformats.org/officeDocument/2006/relationships/tags" Target="../tags/tag1621.xml"/><Relationship Id="rId89" Type="http://schemas.openxmlformats.org/officeDocument/2006/relationships/tags" Target="../tags/tag1701.xml"/><Relationship Id="rId88" Type="http://schemas.openxmlformats.org/officeDocument/2006/relationships/tags" Target="../tags/tag1700.xml"/><Relationship Id="rId87" Type="http://schemas.openxmlformats.org/officeDocument/2006/relationships/tags" Target="../tags/tag1699.xml"/><Relationship Id="rId86" Type="http://schemas.openxmlformats.org/officeDocument/2006/relationships/tags" Target="../tags/tag1698.xml"/><Relationship Id="rId85" Type="http://schemas.openxmlformats.org/officeDocument/2006/relationships/tags" Target="../tags/tag1697.xml"/><Relationship Id="rId84" Type="http://schemas.openxmlformats.org/officeDocument/2006/relationships/tags" Target="../tags/tag1696.xml"/><Relationship Id="rId83" Type="http://schemas.openxmlformats.org/officeDocument/2006/relationships/tags" Target="../tags/tag1695.xml"/><Relationship Id="rId82" Type="http://schemas.openxmlformats.org/officeDocument/2006/relationships/tags" Target="../tags/tag1694.xml"/><Relationship Id="rId81" Type="http://schemas.openxmlformats.org/officeDocument/2006/relationships/tags" Target="../tags/tag1693.xml"/><Relationship Id="rId80" Type="http://schemas.openxmlformats.org/officeDocument/2006/relationships/tags" Target="../tags/tag1692.xml"/><Relationship Id="rId8" Type="http://schemas.openxmlformats.org/officeDocument/2006/relationships/tags" Target="../tags/tag1620.xml"/><Relationship Id="rId79" Type="http://schemas.openxmlformats.org/officeDocument/2006/relationships/tags" Target="../tags/tag1691.xml"/><Relationship Id="rId78" Type="http://schemas.openxmlformats.org/officeDocument/2006/relationships/tags" Target="../tags/tag1690.xml"/><Relationship Id="rId77" Type="http://schemas.openxmlformats.org/officeDocument/2006/relationships/tags" Target="../tags/tag1689.xml"/><Relationship Id="rId76" Type="http://schemas.openxmlformats.org/officeDocument/2006/relationships/tags" Target="../tags/tag1688.xml"/><Relationship Id="rId75" Type="http://schemas.openxmlformats.org/officeDocument/2006/relationships/tags" Target="../tags/tag1687.xml"/><Relationship Id="rId74" Type="http://schemas.openxmlformats.org/officeDocument/2006/relationships/tags" Target="../tags/tag1686.xml"/><Relationship Id="rId73" Type="http://schemas.openxmlformats.org/officeDocument/2006/relationships/tags" Target="../tags/tag1685.xml"/><Relationship Id="rId72" Type="http://schemas.openxmlformats.org/officeDocument/2006/relationships/tags" Target="../tags/tag1684.xml"/><Relationship Id="rId71" Type="http://schemas.openxmlformats.org/officeDocument/2006/relationships/tags" Target="../tags/tag1683.xml"/><Relationship Id="rId70" Type="http://schemas.openxmlformats.org/officeDocument/2006/relationships/tags" Target="../tags/tag1682.xml"/><Relationship Id="rId7" Type="http://schemas.openxmlformats.org/officeDocument/2006/relationships/tags" Target="../tags/tag1619.xml"/><Relationship Id="rId69" Type="http://schemas.openxmlformats.org/officeDocument/2006/relationships/tags" Target="../tags/tag1681.xml"/><Relationship Id="rId68" Type="http://schemas.openxmlformats.org/officeDocument/2006/relationships/tags" Target="../tags/tag1680.xml"/><Relationship Id="rId67" Type="http://schemas.openxmlformats.org/officeDocument/2006/relationships/tags" Target="../tags/tag1679.xml"/><Relationship Id="rId66" Type="http://schemas.openxmlformats.org/officeDocument/2006/relationships/tags" Target="../tags/tag1678.xml"/><Relationship Id="rId65" Type="http://schemas.openxmlformats.org/officeDocument/2006/relationships/tags" Target="../tags/tag1677.xml"/><Relationship Id="rId64" Type="http://schemas.openxmlformats.org/officeDocument/2006/relationships/tags" Target="../tags/tag1676.xml"/><Relationship Id="rId63" Type="http://schemas.openxmlformats.org/officeDocument/2006/relationships/tags" Target="../tags/tag1675.xml"/><Relationship Id="rId62" Type="http://schemas.openxmlformats.org/officeDocument/2006/relationships/tags" Target="../tags/tag1674.xml"/><Relationship Id="rId61" Type="http://schemas.openxmlformats.org/officeDocument/2006/relationships/tags" Target="../tags/tag1673.xml"/><Relationship Id="rId60" Type="http://schemas.openxmlformats.org/officeDocument/2006/relationships/tags" Target="../tags/tag1672.xml"/><Relationship Id="rId6" Type="http://schemas.openxmlformats.org/officeDocument/2006/relationships/tags" Target="../tags/tag1618.xml"/><Relationship Id="rId59" Type="http://schemas.openxmlformats.org/officeDocument/2006/relationships/tags" Target="../tags/tag1671.xml"/><Relationship Id="rId58" Type="http://schemas.openxmlformats.org/officeDocument/2006/relationships/tags" Target="../tags/tag1670.xml"/><Relationship Id="rId57" Type="http://schemas.openxmlformats.org/officeDocument/2006/relationships/tags" Target="../tags/tag1669.xml"/><Relationship Id="rId56" Type="http://schemas.openxmlformats.org/officeDocument/2006/relationships/tags" Target="../tags/tag1668.xml"/><Relationship Id="rId55" Type="http://schemas.openxmlformats.org/officeDocument/2006/relationships/tags" Target="../tags/tag1667.xml"/><Relationship Id="rId54" Type="http://schemas.openxmlformats.org/officeDocument/2006/relationships/tags" Target="../tags/tag1666.xml"/><Relationship Id="rId53" Type="http://schemas.openxmlformats.org/officeDocument/2006/relationships/tags" Target="../tags/tag1665.xml"/><Relationship Id="rId52" Type="http://schemas.openxmlformats.org/officeDocument/2006/relationships/tags" Target="../tags/tag1664.xml"/><Relationship Id="rId51" Type="http://schemas.openxmlformats.org/officeDocument/2006/relationships/tags" Target="../tags/tag1663.xml"/><Relationship Id="rId50" Type="http://schemas.openxmlformats.org/officeDocument/2006/relationships/tags" Target="../tags/tag1662.xml"/><Relationship Id="rId5" Type="http://schemas.openxmlformats.org/officeDocument/2006/relationships/tags" Target="../tags/tag1617.xml"/><Relationship Id="rId49" Type="http://schemas.openxmlformats.org/officeDocument/2006/relationships/tags" Target="../tags/tag1661.xml"/><Relationship Id="rId48" Type="http://schemas.openxmlformats.org/officeDocument/2006/relationships/tags" Target="../tags/tag1660.xml"/><Relationship Id="rId47" Type="http://schemas.openxmlformats.org/officeDocument/2006/relationships/tags" Target="../tags/tag1659.xml"/><Relationship Id="rId46" Type="http://schemas.openxmlformats.org/officeDocument/2006/relationships/tags" Target="../tags/tag1658.xml"/><Relationship Id="rId45" Type="http://schemas.openxmlformats.org/officeDocument/2006/relationships/tags" Target="../tags/tag1657.xml"/><Relationship Id="rId44" Type="http://schemas.openxmlformats.org/officeDocument/2006/relationships/tags" Target="../tags/tag1656.xml"/><Relationship Id="rId43" Type="http://schemas.openxmlformats.org/officeDocument/2006/relationships/tags" Target="../tags/tag1655.xml"/><Relationship Id="rId42" Type="http://schemas.openxmlformats.org/officeDocument/2006/relationships/tags" Target="../tags/tag1654.xml"/><Relationship Id="rId41" Type="http://schemas.openxmlformats.org/officeDocument/2006/relationships/tags" Target="../tags/tag1653.xml"/><Relationship Id="rId40" Type="http://schemas.openxmlformats.org/officeDocument/2006/relationships/tags" Target="../tags/tag1652.xml"/><Relationship Id="rId4" Type="http://schemas.openxmlformats.org/officeDocument/2006/relationships/tags" Target="../tags/tag1616.xml"/><Relationship Id="rId39" Type="http://schemas.openxmlformats.org/officeDocument/2006/relationships/tags" Target="../tags/tag1651.xml"/><Relationship Id="rId38" Type="http://schemas.openxmlformats.org/officeDocument/2006/relationships/tags" Target="../tags/tag1650.xml"/><Relationship Id="rId37" Type="http://schemas.openxmlformats.org/officeDocument/2006/relationships/tags" Target="../tags/tag1649.xml"/><Relationship Id="rId36" Type="http://schemas.openxmlformats.org/officeDocument/2006/relationships/tags" Target="../tags/tag1648.xml"/><Relationship Id="rId35" Type="http://schemas.openxmlformats.org/officeDocument/2006/relationships/tags" Target="../tags/tag1647.xml"/><Relationship Id="rId34" Type="http://schemas.openxmlformats.org/officeDocument/2006/relationships/tags" Target="../tags/tag1646.xml"/><Relationship Id="rId33" Type="http://schemas.openxmlformats.org/officeDocument/2006/relationships/tags" Target="../tags/tag1645.xml"/><Relationship Id="rId32" Type="http://schemas.openxmlformats.org/officeDocument/2006/relationships/tags" Target="../tags/tag1644.xml"/><Relationship Id="rId31" Type="http://schemas.openxmlformats.org/officeDocument/2006/relationships/tags" Target="../tags/tag1643.xml"/><Relationship Id="rId30" Type="http://schemas.openxmlformats.org/officeDocument/2006/relationships/tags" Target="../tags/tag1642.xml"/><Relationship Id="rId3" Type="http://schemas.openxmlformats.org/officeDocument/2006/relationships/tags" Target="../tags/tag1615.xml"/><Relationship Id="rId29" Type="http://schemas.openxmlformats.org/officeDocument/2006/relationships/tags" Target="../tags/tag1641.xml"/><Relationship Id="rId28" Type="http://schemas.openxmlformats.org/officeDocument/2006/relationships/tags" Target="../tags/tag1640.xml"/><Relationship Id="rId27" Type="http://schemas.openxmlformats.org/officeDocument/2006/relationships/tags" Target="../tags/tag1639.xml"/><Relationship Id="rId26" Type="http://schemas.openxmlformats.org/officeDocument/2006/relationships/tags" Target="../tags/tag1638.xml"/><Relationship Id="rId25" Type="http://schemas.openxmlformats.org/officeDocument/2006/relationships/tags" Target="../tags/tag1637.xml"/><Relationship Id="rId24" Type="http://schemas.openxmlformats.org/officeDocument/2006/relationships/tags" Target="../tags/tag1636.xml"/><Relationship Id="rId23" Type="http://schemas.openxmlformats.org/officeDocument/2006/relationships/tags" Target="../tags/tag1635.xml"/><Relationship Id="rId22" Type="http://schemas.openxmlformats.org/officeDocument/2006/relationships/tags" Target="../tags/tag1634.xml"/><Relationship Id="rId21" Type="http://schemas.openxmlformats.org/officeDocument/2006/relationships/tags" Target="../tags/tag1633.xml"/><Relationship Id="rId20" Type="http://schemas.openxmlformats.org/officeDocument/2006/relationships/tags" Target="../tags/tag1632.xml"/><Relationship Id="rId2" Type="http://schemas.openxmlformats.org/officeDocument/2006/relationships/tags" Target="../tags/tag1614.xml"/><Relationship Id="rId19" Type="http://schemas.openxmlformats.org/officeDocument/2006/relationships/tags" Target="../tags/tag1631.xml"/><Relationship Id="rId18" Type="http://schemas.openxmlformats.org/officeDocument/2006/relationships/tags" Target="../tags/tag1630.xml"/><Relationship Id="rId17" Type="http://schemas.openxmlformats.org/officeDocument/2006/relationships/tags" Target="../tags/tag1629.xml"/><Relationship Id="rId16" Type="http://schemas.openxmlformats.org/officeDocument/2006/relationships/tags" Target="../tags/tag1628.xml"/><Relationship Id="rId15" Type="http://schemas.openxmlformats.org/officeDocument/2006/relationships/tags" Target="../tags/tag1627.xml"/><Relationship Id="rId149" Type="http://schemas.openxmlformats.org/officeDocument/2006/relationships/slideLayout" Target="../slideLayouts/slideLayout12.xml"/><Relationship Id="rId148" Type="http://schemas.openxmlformats.org/officeDocument/2006/relationships/image" Target="../media/image10.jpeg"/><Relationship Id="rId147" Type="http://schemas.openxmlformats.org/officeDocument/2006/relationships/tags" Target="../tags/tag1759.xml"/><Relationship Id="rId146" Type="http://schemas.openxmlformats.org/officeDocument/2006/relationships/tags" Target="../tags/tag1758.xml"/><Relationship Id="rId145" Type="http://schemas.openxmlformats.org/officeDocument/2006/relationships/tags" Target="../tags/tag1757.xml"/><Relationship Id="rId144" Type="http://schemas.openxmlformats.org/officeDocument/2006/relationships/tags" Target="../tags/tag1756.xml"/><Relationship Id="rId143" Type="http://schemas.openxmlformats.org/officeDocument/2006/relationships/tags" Target="../tags/tag1755.xml"/><Relationship Id="rId142" Type="http://schemas.openxmlformats.org/officeDocument/2006/relationships/tags" Target="../tags/tag1754.xml"/><Relationship Id="rId141" Type="http://schemas.openxmlformats.org/officeDocument/2006/relationships/tags" Target="../tags/tag1753.xml"/><Relationship Id="rId140" Type="http://schemas.openxmlformats.org/officeDocument/2006/relationships/tags" Target="../tags/tag1752.xml"/><Relationship Id="rId14" Type="http://schemas.openxmlformats.org/officeDocument/2006/relationships/tags" Target="../tags/tag1626.xml"/><Relationship Id="rId139" Type="http://schemas.openxmlformats.org/officeDocument/2006/relationships/tags" Target="../tags/tag1751.xml"/><Relationship Id="rId138" Type="http://schemas.openxmlformats.org/officeDocument/2006/relationships/tags" Target="../tags/tag1750.xml"/><Relationship Id="rId137" Type="http://schemas.openxmlformats.org/officeDocument/2006/relationships/tags" Target="../tags/tag1749.xml"/><Relationship Id="rId136" Type="http://schemas.openxmlformats.org/officeDocument/2006/relationships/tags" Target="../tags/tag1748.xml"/><Relationship Id="rId135" Type="http://schemas.openxmlformats.org/officeDocument/2006/relationships/tags" Target="../tags/tag1747.xml"/><Relationship Id="rId134" Type="http://schemas.openxmlformats.org/officeDocument/2006/relationships/tags" Target="../tags/tag1746.xml"/><Relationship Id="rId133" Type="http://schemas.openxmlformats.org/officeDocument/2006/relationships/tags" Target="../tags/tag1745.xml"/><Relationship Id="rId132" Type="http://schemas.openxmlformats.org/officeDocument/2006/relationships/tags" Target="../tags/tag1744.xml"/><Relationship Id="rId131" Type="http://schemas.openxmlformats.org/officeDocument/2006/relationships/tags" Target="../tags/tag1743.xml"/><Relationship Id="rId130" Type="http://schemas.openxmlformats.org/officeDocument/2006/relationships/tags" Target="../tags/tag1742.xml"/><Relationship Id="rId13" Type="http://schemas.openxmlformats.org/officeDocument/2006/relationships/tags" Target="../tags/tag1625.xml"/><Relationship Id="rId129" Type="http://schemas.openxmlformats.org/officeDocument/2006/relationships/tags" Target="../tags/tag1741.xml"/><Relationship Id="rId128" Type="http://schemas.openxmlformats.org/officeDocument/2006/relationships/tags" Target="../tags/tag1740.xml"/><Relationship Id="rId127" Type="http://schemas.openxmlformats.org/officeDocument/2006/relationships/tags" Target="../tags/tag1739.xml"/><Relationship Id="rId126" Type="http://schemas.openxmlformats.org/officeDocument/2006/relationships/tags" Target="../tags/tag1738.xml"/><Relationship Id="rId125" Type="http://schemas.openxmlformats.org/officeDocument/2006/relationships/tags" Target="../tags/tag1737.xml"/><Relationship Id="rId124" Type="http://schemas.openxmlformats.org/officeDocument/2006/relationships/tags" Target="../tags/tag1736.xml"/><Relationship Id="rId123" Type="http://schemas.openxmlformats.org/officeDocument/2006/relationships/tags" Target="../tags/tag1735.xml"/><Relationship Id="rId122" Type="http://schemas.openxmlformats.org/officeDocument/2006/relationships/tags" Target="../tags/tag1734.xml"/><Relationship Id="rId121" Type="http://schemas.openxmlformats.org/officeDocument/2006/relationships/tags" Target="../tags/tag1733.xml"/><Relationship Id="rId120" Type="http://schemas.openxmlformats.org/officeDocument/2006/relationships/tags" Target="../tags/tag1732.xml"/><Relationship Id="rId12" Type="http://schemas.openxmlformats.org/officeDocument/2006/relationships/tags" Target="../tags/tag1624.xml"/><Relationship Id="rId119" Type="http://schemas.openxmlformats.org/officeDocument/2006/relationships/tags" Target="../tags/tag1731.xml"/><Relationship Id="rId118" Type="http://schemas.openxmlformats.org/officeDocument/2006/relationships/tags" Target="../tags/tag1730.xml"/><Relationship Id="rId117" Type="http://schemas.openxmlformats.org/officeDocument/2006/relationships/tags" Target="../tags/tag1729.xml"/><Relationship Id="rId116" Type="http://schemas.openxmlformats.org/officeDocument/2006/relationships/tags" Target="../tags/tag1728.xml"/><Relationship Id="rId115" Type="http://schemas.openxmlformats.org/officeDocument/2006/relationships/tags" Target="../tags/tag1727.xml"/><Relationship Id="rId114" Type="http://schemas.openxmlformats.org/officeDocument/2006/relationships/tags" Target="../tags/tag1726.xml"/><Relationship Id="rId113" Type="http://schemas.openxmlformats.org/officeDocument/2006/relationships/tags" Target="../tags/tag1725.xml"/><Relationship Id="rId112" Type="http://schemas.openxmlformats.org/officeDocument/2006/relationships/tags" Target="../tags/tag1724.xml"/><Relationship Id="rId111" Type="http://schemas.openxmlformats.org/officeDocument/2006/relationships/tags" Target="../tags/tag1723.xml"/><Relationship Id="rId110" Type="http://schemas.openxmlformats.org/officeDocument/2006/relationships/tags" Target="../tags/tag1722.xml"/><Relationship Id="rId11" Type="http://schemas.openxmlformats.org/officeDocument/2006/relationships/tags" Target="../tags/tag1623.xml"/><Relationship Id="rId109" Type="http://schemas.openxmlformats.org/officeDocument/2006/relationships/tags" Target="../tags/tag1721.xml"/><Relationship Id="rId108" Type="http://schemas.openxmlformats.org/officeDocument/2006/relationships/tags" Target="../tags/tag1720.xml"/><Relationship Id="rId107" Type="http://schemas.openxmlformats.org/officeDocument/2006/relationships/tags" Target="../tags/tag1719.xml"/><Relationship Id="rId106" Type="http://schemas.openxmlformats.org/officeDocument/2006/relationships/tags" Target="../tags/tag1718.xml"/><Relationship Id="rId105" Type="http://schemas.openxmlformats.org/officeDocument/2006/relationships/tags" Target="../tags/tag1717.xml"/><Relationship Id="rId104" Type="http://schemas.openxmlformats.org/officeDocument/2006/relationships/tags" Target="../tags/tag1716.xml"/><Relationship Id="rId103" Type="http://schemas.openxmlformats.org/officeDocument/2006/relationships/tags" Target="../tags/tag1715.xml"/><Relationship Id="rId102" Type="http://schemas.openxmlformats.org/officeDocument/2006/relationships/tags" Target="../tags/tag1714.xml"/><Relationship Id="rId101" Type="http://schemas.openxmlformats.org/officeDocument/2006/relationships/tags" Target="../tags/tag1713.xml"/><Relationship Id="rId100" Type="http://schemas.openxmlformats.org/officeDocument/2006/relationships/tags" Target="../tags/tag1712.xml"/><Relationship Id="rId10" Type="http://schemas.openxmlformats.org/officeDocument/2006/relationships/tags" Target="../tags/tag162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tags" Target="../tags/tag1857.xml"/><Relationship Id="rId98" Type="http://schemas.openxmlformats.org/officeDocument/2006/relationships/tags" Target="../tags/tag1856.xml"/><Relationship Id="rId97" Type="http://schemas.openxmlformats.org/officeDocument/2006/relationships/tags" Target="../tags/tag1855.xml"/><Relationship Id="rId96" Type="http://schemas.openxmlformats.org/officeDocument/2006/relationships/tags" Target="../tags/tag1854.xml"/><Relationship Id="rId95" Type="http://schemas.openxmlformats.org/officeDocument/2006/relationships/tags" Target="../tags/tag1853.xml"/><Relationship Id="rId94" Type="http://schemas.openxmlformats.org/officeDocument/2006/relationships/tags" Target="../tags/tag1852.xml"/><Relationship Id="rId93" Type="http://schemas.openxmlformats.org/officeDocument/2006/relationships/tags" Target="../tags/tag1851.xml"/><Relationship Id="rId92" Type="http://schemas.openxmlformats.org/officeDocument/2006/relationships/tags" Target="../tags/tag1850.xml"/><Relationship Id="rId91" Type="http://schemas.openxmlformats.org/officeDocument/2006/relationships/tags" Target="../tags/tag1849.xml"/><Relationship Id="rId90" Type="http://schemas.openxmlformats.org/officeDocument/2006/relationships/tags" Target="../tags/tag1848.xml"/><Relationship Id="rId9" Type="http://schemas.openxmlformats.org/officeDocument/2006/relationships/tags" Target="../tags/tag1767.xml"/><Relationship Id="rId89" Type="http://schemas.openxmlformats.org/officeDocument/2006/relationships/tags" Target="../tags/tag1847.xml"/><Relationship Id="rId88" Type="http://schemas.openxmlformats.org/officeDocument/2006/relationships/tags" Target="../tags/tag1846.xml"/><Relationship Id="rId87" Type="http://schemas.openxmlformats.org/officeDocument/2006/relationships/tags" Target="../tags/tag1845.xml"/><Relationship Id="rId86" Type="http://schemas.openxmlformats.org/officeDocument/2006/relationships/tags" Target="../tags/tag1844.xml"/><Relationship Id="rId85" Type="http://schemas.openxmlformats.org/officeDocument/2006/relationships/tags" Target="../tags/tag1843.xml"/><Relationship Id="rId84" Type="http://schemas.openxmlformats.org/officeDocument/2006/relationships/tags" Target="../tags/tag1842.xml"/><Relationship Id="rId83" Type="http://schemas.openxmlformats.org/officeDocument/2006/relationships/tags" Target="../tags/tag1841.xml"/><Relationship Id="rId82" Type="http://schemas.openxmlformats.org/officeDocument/2006/relationships/tags" Target="../tags/tag1840.xml"/><Relationship Id="rId81" Type="http://schemas.openxmlformats.org/officeDocument/2006/relationships/tags" Target="../tags/tag1839.xml"/><Relationship Id="rId80" Type="http://schemas.openxmlformats.org/officeDocument/2006/relationships/tags" Target="../tags/tag1838.xml"/><Relationship Id="rId8" Type="http://schemas.openxmlformats.org/officeDocument/2006/relationships/tags" Target="../tags/tag1766.xml"/><Relationship Id="rId79" Type="http://schemas.openxmlformats.org/officeDocument/2006/relationships/tags" Target="../tags/tag1837.xml"/><Relationship Id="rId78" Type="http://schemas.openxmlformats.org/officeDocument/2006/relationships/tags" Target="../tags/tag1836.xml"/><Relationship Id="rId77" Type="http://schemas.openxmlformats.org/officeDocument/2006/relationships/tags" Target="../tags/tag1835.xml"/><Relationship Id="rId76" Type="http://schemas.openxmlformats.org/officeDocument/2006/relationships/tags" Target="../tags/tag1834.xml"/><Relationship Id="rId75" Type="http://schemas.openxmlformats.org/officeDocument/2006/relationships/tags" Target="../tags/tag1833.xml"/><Relationship Id="rId74" Type="http://schemas.openxmlformats.org/officeDocument/2006/relationships/tags" Target="../tags/tag1832.xml"/><Relationship Id="rId73" Type="http://schemas.openxmlformats.org/officeDocument/2006/relationships/tags" Target="../tags/tag1831.xml"/><Relationship Id="rId72" Type="http://schemas.openxmlformats.org/officeDocument/2006/relationships/tags" Target="../tags/tag1830.xml"/><Relationship Id="rId71" Type="http://schemas.openxmlformats.org/officeDocument/2006/relationships/tags" Target="../tags/tag1829.xml"/><Relationship Id="rId70" Type="http://schemas.openxmlformats.org/officeDocument/2006/relationships/tags" Target="../tags/tag1828.xml"/><Relationship Id="rId7" Type="http://schemas.openxmlformats.org/officeDocument/2006/relationships/tags" Target="../tags/tag1765.xml"/><Relationship Id="rId69" Type="http://schemas.openxmlformats.org/officeDocument/2006/relationships/tags" Target="../tags/tag1827.xml"/><Relationship Id="rId68" Type="http://schemas.openxmlformats.org/officeDocument/2006/relationships/tags" Target="../tags/tag1826.xml"/><Relationship Id="rId67" Type="http://schemas.openxmlformats.org/officeDocument/2006/relationships/tags" Target="../tags/tag1825.xml"/><Relationship Id="rId66" Type="http://schemas.openxmlformats.org/officeDocument/2006/relationships/tags" Target="../tags/tag1824.xml"/><Relationship Id="rId65" Type="http://schemas.openxmlformats.org/officeDocument/2006/relationships/tags" Target="../tags/tag1823.xml"/><Relationship Id="rId64" Type="http://schemas.openxmlformats.org/officeDocument/2006/relationships/tags" Target="../tags/tag1822.xml"/><Relationship Id="rId63" Type="http://schemas.openxmlformats.org/officeDocument/2006/relationships/tags" Target="../tags/tag1821.xml"/><Relationship Id="rId62" Type="http://schemas.openxmlformats.org/officeDocument/2006/relationships/tags" Target="../tags/tag1820.xml"/><Relationship Id="rId61" Type="http://schemas.openxmlformats.org/officeDocument/2006/relationships/tags" Target="../tags/tag1819.xml"/><Relationship Id="rId60" Type="http://schemas.openxmlformats.org/officeDocument/2006/relationships/tags" Target="../tags/tag1818.xml"/><Relationship Id="rId6" Type="http://schemas.openxmlformats.org/officeDocument/2006/relationships/tags" Target="../tags/tag1764.xml"/><Relationship Id="rId59" Type="http://schemas.openxmlformats.org/officeDocument/2006/relationships/tags" Target="../tags/tag1817.xml"/><Relationship Id="rId58" Type="http://schemas.openxmlformats.org/officeDocument/2006/relationships/tags" Target="../tags/tag1816.xml"/><Relationship Id="rId57" Type="http://schemas.openxmlformats.org/officeDocument/2006/relationships/tags" Target="../tags/tag1815.xml"/><Relationship Id="rId56" Type="http://schemas.openxmlformats.org/officeDocument/2006/relationships/tags" Target="../tags/tag1814.xml"/><Relationship Id="rId55" Type="http://schemas.openxmlformats.org/officeDocument/2006/relationships/tags" Target="../tags/tag1813.xml"/><Relationship Id="rId54" Type="http://schemas.openxmlformats.org/officeDocument/2006/relationships/tags" Target="../tags/tag1812.xml"/><Relationship Id="rId53" Type="http://schemas.openxmlformats.org/officeDocument/2006/relationships/tags" Target="../tags/tag1811.xml"/><Relationship Id="rId52" Type="http://schemas.openxmlformats.org/officeDocument/2006/relationships/tags" Target="../tags/tag1810.xml"/><Relationship Id="rId51" Type="http://schemas.openxmlformats.org/officeDocument/2006/relationships/tags" Target="../tags/tag1809.xml"/><Relationship Id="rId50" Type="http://schemas.openxmlformats.org/officeDocument/2006/relationships/tags" Target="../tags/tag1808.xml"/><Relationship Id="rId5" Type="http://schemas.openxmlformats.org/officeDocument/2006/relationships/tags" Target="../tags/tag1763.xml"/><Relationship Id="rId49" Type="http://schemas.openxmlformats.org/officeDocument/2006/relationships/tags" Target="../tags/tag1807.xml"/><Relationship Id="rId48" Type="http://schemas.openxmlformats.org/officeDocument/2006/relationships/tags" Target="../tags/tag1806.xml"/><Relationship Id="rId47" Type="http://schemas.openxmlformats.org/officeDocument/2006/relationships/tags" Target="../tags/tag1805.xml"/><Relationship Id="rId46" Type="http://schemas.openxmlformats.org/officeDocument/2006/relationships/tags" Target="../tags/tag1804.xml"/><Relationship Id="rId45" Type="http://schemas.openxmlformats.org/officeDocument/2006/relationships/tags" Target="../tags/tag1803.xml"/><Relationship Id="rId44" Type="http://schemas.openxmlformats.org/officeDocument/2006/relationships/tags" Target="../tags/tag1802.xml"/><Relationship Id="rId43" Type="http://schemas.openxmlformats.org/officeDocument/2006/relationships/tags" Target="../tags/tag1801.xml"/><Relationship Id="rId42" Type="http://schemas.openxmlformats.org/officeDocument/2006/relationships/tags" Target="../tags/tag1800.xml"/><Relationship Id="rId41" Type="http://schemas.openxmlformats.org/officeDocument/2006/relationships/tags" Target="../tags/tag1799.xml"/><Relationship Id="rId40" Type="http://schemas.openxmlformats.org/officeDocument/2006/relationships/tags" Target="../tags/tag1798.xml"/><Relationship Id="rId4" Type="http://schemas.openxmlformats.org/officeDocument/2006/relationships/tags" Target="../tags/tag1762.xml"/><Relationship Id="rId39" Type="http://schemas.openxmlformats.org/officeDocument/2006/relationships/tags" Target="../tags/tag1797.xml"/><Relationship Id="rId38" Type="http://schemas.openxmlformats.org/officeDocument/2006/relationships/tags" Target="../tags/tag1796.xml"/><Relationship Id="rId37" Type="http://schemas.openxmlformats.org/officeDocument/2006/relationships/tags" Target="../tags/tag1795.xml"/><Relationship Id="rId36" Type="http://schemas.openxmlformats.org/officeDocument/2006/relationships/tags" Target="../tags/tag1794.xml"/><Relationship Id="rId35" Type="http://schemas.openxmlformats.org/officeDocument/2006/relationships/tags" Target="../tags/tag1793.xml"/><Relationship Id="rId34" Type="http://schemas.openxmlformats.org/officeDocument/2006/relationships/tags" Target="../tags/tag1792.xml"/><Relationship Id="rId33" Type="http://schemas.openxmlformats.org/officeDocument/2006/relationships/tags" Target="../tags/tag1791.xml"/><Relationship Id="rId32" Type="http://schemas.openxmlformats.org/officeDocument/2006/relationships/tags" Target="../tags/tag1790.xml"/><Relationship Id="rId31" Type="http://schemas.openxmlformats.org/officeDocument/2006/relationships/tags" Target="../tags/tag1789.xml"/><Relationship Id="rId30" Type="http://schemas.openxmlformats.org/officeDocument/2006/relationships/tags" Target="../tags/tag1788.xml"/><Relationship Id="rId3" Type="http://schemas.openxmlformats.org/officeDocument/2006/relationships/tags" Target="../tags/tag1761.xml"/><Relationship Id="rId29" Type="http://schemas.openxmlformats.org/officeDocument/2006/relationships/tags" Target="../tags/tag1787.xml"/><Relationship Id="rId28" Type="http://schemas.openxmlformats.org/officeDocument/2006/relationships/tags" Target="../tags/tag1786.xml"/><Relationship Id="rId27" Type="http://schemas.openxmlformats.org/officeDocument/2006/relationships/tags" Target="../tags/tag1785.xml"/><Relationship Id="rId26" Type="http://schemas.openxmlformats.org/officeDocument/2006/relationships/tags" Target="../tags/tag1784.xml"/><Relationship Id="rId25" Type="http://schemas.openxmlformats.org/officeDocument/2006/relationships/tags" Target="../tags/tag1783.xml"/><Relationship Id="rId24" Type="http://schemas.openxmlformats.org/officeDocument/2006/relationships/tags" Target="../tags/tag1782.xml"/><Relationship Id="rId23" Type="http://schemas.openxmlformats.org/officeDocument/2006/relationships/tags" Target="../tags/tag1781.xml"/><Relationship Id="rId22" Type="http://schemas.openxmlformats.org/officeDocument/2006/relationships/tags" Target="../tags/tag1780.xml"/><Relationship Id="rId21" Type="http://schemas.openxmlformats.org/officeDocument/2006/relationships/tags" Target="../tags/tag1779.xml"/><Relationship Id="rId20" Type="http://schemas.openxmlformats.org/officeDocument/2006/relationships/tags" Target="../tags/tag1778.xml"/><Relationship Id="rId2" Type="http://schemas.openxmlformats.org/officeDocument/2006/relationships/tags" Target="../tags/tag1760.xml"/><Relationship Id="rId19" Type="http://schemas.openxmlformats.org/officeDocument/2006/relationships/tags" Target="../tags/tag1777.xml"/><Relationship Id="rId18" Type="http://schemas.openxmlformats.org/officeDocument/2006/relationships/tags" Target="../tags/tag1776.xml"/><Relationship Id="rId17" Type="http://schemas.openxmlformats.org/officeDocument/2006/relationships/tags" Target="../tags/tag1775.xml"/><Relationship Id="rId16" Type="http://schemas.openxmlformats.org/officeDocument/2006/relationships/tags" Target="../tags/tag1774.xml"/><Relationship Id="rId150" Type="http://schemas.openxmlformats.org/officeDocument/2006/relationships/slideLayout" Target="../slideLayouts/slideLayout12.xml"/><Relationship Id="rId15" Type="http://schemas.openxmlformats.org/officeDocument/2006/relationships/tags" Target="../tags/tag1773.xml"/><Relationship Id="rId149" Type="http://schemas.openxmlformats.org/officeDocument/2006/relationships/image" Target="../media/image12.jpeg"/><Relationship Id="rId148" Type="http://schemas.openxmlformats.org/officeDocument/2006/relationships/image" Target="../media/image11.png"/><Relationship Id="rId147" Type="http://schemas.openxmlformats.org/officeDocument/2006/relationships/tags" Target="../tags/tag1905.xml"/><Relationship Id="rId146" Type="http://schemas.openxmlformats.org/officeDocument/2006/relationships/tags" Target="../tags/tag1904.xml"/><Relationship Id="rId145" Type="http://schemas.openxmlformats.org/officeDocument/2006/relationships/tags" Target="../tags/tag1903.xml"/><Relationship Id="rId144" Type="http://schemas.openxmlformats.org/officeDocument/2006/relationships/tags" Target="../tags/tag1902.xml"/><Relationship Id="rId143" Type="http://schemas.openxmlformats.org/officeDocument/2006/relationships/tags" Target="../tags/tag1901.xml"/><Relationship Id="rId142" Type="http://schemas.openxmlformats.org/officeDocument/2006/relationships/tags" Target="../tags/tag1900.xml"/><Relationship Id="rId141" Type="http://schemas.openxmlformats.org/officeDocument/2006/relationships/tags" Target="../tags/tag1899.xml"/><Relationship Id="rId140" Type="http://schemas.openxmlformats.org/officeDocument/2006/relationships/tags" Target="../tags/tag1898.xml"/><Relationship Id="rId14" Type="http://schemas.openxmlformats.org/officeDocument/2006/relationships/tags" Target="../tags/tag1772.xml"/><Relationship Id="rId139" Type="http://schemas.openxmlformats.org/officeDocument/2006/relationships/tags" Target="../tags/tag1897.xml"/><Relationship Id="rId138" Type="http://schemas.openxmlformats.org/officeDocument/2006/relationships/tags" Target="../tags/tag1896.xml"/><Relationship Id="rId137" Type="http://schemas.openxmlformats.org/officeDocument/2006/relationships/tags" Target="../tags/tag1895.xml"/><Relationship Id="rId136" Type="http://schemas.openxmlformats.org/officeDocument/2006/relationships/tags" Target="../tags/tag1894.xml"/><Relationship Id="rId135" Type="http://schemas.openxmlformats.org/officeDocument/2006/relationships/tags" Target="../tags/tag1893.xml"/><Relationship Id="rId134" Type="http://schemas.openxmlformats.org/officeDocument/2006/relationships/tags" Target="../tags/tag1892.xml"/><Relationship Id="rId133" Type="http://schemas.openxmlformats.org/officeDocument/2006/relationships/tags" Target="../tags/tag1891.xml"/><Relationship Id="rId132" Type="http://schemas.openxmlformats.org/officeDocument/2006/relationships/tags" Target="../tags/tag1890.xml"/><Relationship Id="rId131" Type="http://schemas.openxmlformats.org/officeDocument/2006/relationships/tags" Target="../tags/tag1889.xml"/><Relationship Id="rId130" Type="http://schemas.openxmlformats.org/officeDocument/2006/relationships/tags" Target="../tags/tag1888.xml"/><Relationship Id="rId13" Type="http://schemas.openxmlformats.org/officeDocument/2006/relationships/tags" Target="../tags/tag1771.xml"/><Relationship Id="rId129" Type="http://schemas.openxmlformats.org/officeDocument/2006/relationships/tags" Target="../tags/tag1887.xml"/><Relationship Id="rId128" Type="http://schemas.openxmlformats.org/officeDocument/2006/relationships/tags" Target="../tags/tag1886.xml"/><Relationship Id="rId127" Type="http://schemas.openxmlformats.org/officeDocument/2006/relationships/tags" Target="../tags/tag1885.xml"/><Relationship Id="rId126" Type="http://schemas.openxmlformats.org/officeDocument/2006/relationships/tags" Target="../tags/tag1884.xml"/><Relationship Id="rId125" Type="http://schemas.openxmlformats.org/officeDocument/2006/relationships/tags" Target="../tags/tag1883.xml"/><Relationship Id="rId124" Type="http://schemas.openxmlformats.org/officeDocument/2006/relationships/tags" Target="../tags/tag1882.xml"/><Relationship Id="rId123" Type="http://schemas.openxmlformats.org/officeDocument/2006/relationships/tags" Target="../tags/tag1881.xml"/><Relationship Id="rId122" Type="http://schemas.openxmlformats.org/officeDocument/2006/relationships/tags" Target="../tags/tag1880.xml"/><Relationship Id="rId121" Type="http://schemas.openxmlformats.org/officeDocument/2006/relationships/tags" Target="../tags/tag1879.xml"/><Relationship Id="rId120" Type="http://schemas.openxmlformats.org/officeDocument/2006/relationships/tags" Target="../tags/tag1878.xml"/><Relationship Id="rId12" Type="http://schemas.openxmlformats.org/officeDocument/2006/relationships/tags" Target="../tags/tag1770.xml"/><Relationship Id="rId119" Type="http://schemas.openxmlformats.org/officeDocument/2006/relationships/tags" Target="../tags/tag1877.xml"/><Relationship Id="rId118" Type="http://schemas.openxmlformats.org/officeDocument/2006/relationships/tags" Target="../tags/tag1876.xml"/><Relationship Id="rId117" Type="http://schemas.openxmlformats.org/officeDocument/2006/relationships/tags" Target="../tags/tag1875.xml"/><Relationship Id="rId116" Type="http://schemas.openxmlformats.org/officeDocument/2006/relationships/tags" Target="../tags/tag1874.xml"/><Relationship Id="rId115" Type="http://schemas.openxmlformats.org/officeDocument/2006/relationships/tags" Target="../tags/tag1873.xml"/><Relationship Id="rId114" Type="http://schemas.openxmlformats.org/officeDocument/2006/relationships/tags" Target="../tags/tag1872.xml"/><Relationship Id="rId113" Type="http://schemas.openxmlformats.org/officeDocument/2006/relationships/tags" Target="../tags/tag1871.xml"/><Relationship Id="rId112" Type="http://schemas.openxmlformats.org/officeDocument/2006/relationships/tags" Target="../tags/tag1870.xml"/><Relationship Id="rId111" Type="http://schemas.openxmlformats.org/officeDocument/2006/relationships/tags" Target="../tags/tag1869.xml"/><Relationship Id="rId110" Type="http://schemas.openxmlformats.org/officeDocument/2006/relationships/tags" Target="../tags/tag1868.xml"/><Relationship Id="rId11" Type="http://schemas.openxmlformats.org/officeDocument/2006/relationships/tags" Target="../tags/tag1769.xml"/><Relationship Id="rId109" Type="http://schemas.openxmlformats.org/officeDocument/2006/relationships/tags" Target="../tags/tag1867.xml"/><Relationship Id="rId108" Type="http://schemas.openxmlformats.org/officeDocument/2006/relationships/tags" Target="../tags/tag1866.xml"/><Relationship Id="rId107" Type="http://schemas.openxmlformats.org/officeDocument/2006/relationships/tags" Target="../tags/tag1865.xml"/><Relationship Id="rId106" Type="http://schemas.openxmlformats.org/officeDocument/2006/relationships/tags" Target="../tags/tag1864.xml"/><Relationship Id="rId105" Type="http://schemas.openxmlformats.org/officeDocument/2006/relationships/tags" Target="../tags/tag1863.xml"/><Relationship Id="rId104" Type="http://schemas.openxmlformats.org/officeDocument/2006/relationships/tags" Target="../tags/tag1862.xml"/><Relationship Id="rId103" Type="http://schemas.openxmlformats.org/officeDocument/2006/relationships/tags" Target="../tags/tag1861.xml"/><Relationship Id="rId102" Type="http://schemas.openxmlformats.org/officeDocument/2006/relationships/tags" Target="../tags/tag1860.xml"/><Relationship Id="rId101" Type="http://schemas.openxmlformats.org/officeDocument/2006/relationships/tags" Target="../tags/tag1859.xml"/><Relationship Id="rId100" Type="http://schemas.openxmlformats.org/officeDocument/2006/relationships/tags" Target="../tags/tag1858.xml"/><Relationship Id="rId10" Type="http://schemas.openxmlformats.org/officeDocument/2006/relationships/tags" Target="../tags/tag1768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tags" Target="../tags/tag2003.xml"/><Relationship Id="rId98" Type="http://schemas.openxmlformats.org/officeDocument/2006/relationships/tags" Target="../tags/tag2002.xml"/><Relationship Id="rId97" Type="http://schemas.openxmlformats.org/officeDocument/2006/relationships/tags" Target="../tags/tag2001.xml"/><Relationship Id="rId96" Type="http://schemas.openxmlformats.org/officeDocument/2006/relationships/tags" Target="../tags/tag2000.xml"/><Relationship Id="rId95" Type="http://schemas.openxmlformats.org/officeDocument/2006/relationships/tags" Target="../tags/tag1999.xml"/><Relationship Id="rId94" Type="http://schemas.openxmlformats.org/officeDocument/2006/relationships/tags" Target="../tags/tag1998.xml"/><Relationship Id="rId93" Type="http://schemas.openxmlformats.org/officeDocument/2006/relationships/tags" Target="../tags/tag1997.xml"/><Relationship Id="rId92" Type="http://schemas.openxmlformats.org/officeDocument/2006/relationships/tags" Target="../tags/tag1996.xml"/><Relationship Id="rId91" Type="http://schemas.openxmlformats.org/officeDocument/2006/relationships/tags" Target="../tags/tag1995.xml"/><Relationship Id="rId90" Type="http://schemas.openxmlformats.org/officeDocument/2006/relationships/tags" Target="../tags/tag1994.xml"/><Relationship Id="rId9" Type="http://schemas.openxmlformats.org/officeDocument/2006/relationships/tags" Target="../tags/tag1913.xml"/><Relationship Id="rId89" Type="http://schemas.openxmlformats.org/officeDocument/2006/relationships/tags" Target="../tags/tag1993.xml"/><Relationship Id="rId88" Type="http://schemas.openxmlformats.org/officeDocument/2006/relationships/tags" Target="../tags/tag1992.xml"/><Relationship Id="rId87" Type="http://schemas.openxmlformats.org/officeDocument/2006/relationships/tags" Target="../tags/tag1991.xml"/><Relationship Id="rId86" Type="http://schemas.openxmlformats.org/officeDocument/2006/relationships/tags" Target="../tags/tag1990.xml"/><Relationship Id="rId85" Type="http://schemas.openxmlformats.org/officeDocument/2006/relationships/tags" Target="../tags/tag1989.xml"/><Relationship Id="rId84" Type="http://schemas.openxmlformats.org/officeDocument/2006/relationships/tags" Target="../tags/tag1988.xml"/><Relationship Id="rId83" Type="http://schemas.openxmlformats.org/officeDocument/2006/relationships/tags" Target="../tags/tag1987.xml"/><Relationship Id="rId82" Type="http://schemas.openxmlformats.org/officeDocument/2006/relationships/tags" Target="../tags/tag1986.xml"/><Relationship Id="rId81" Type="http://schemas.openxmlformats.org/officeDocument/2006/relationships/tags" Target="../tags/tag1985.xml"/><Relationship Id="rId80" Type="http://schemas.openxmlformats.org/officeDocument/2006/relationships/tags" Target="../tags/tag1984.xml"/><Relationship Id="rId8" Type="http://schemas.openxmlformats.org/officeDocument/2006/relationships/tags" Target="../tags/tag1912.xml"/><Relationship Id="rId79" Type="http://schemas.openxmlformats.org/officeDocument/2006/relationships/tags" Target="../tags/tag1983.xml"/><Relationship Id="rId78" Type="http://schemas.openxmlformats.org/officeDocument/2006/relationships/tags" Target="../tags/tag1982.xml"/><Relationship Id="rId77" Type="http://schemas.openxmlformats.org/officeDocument/2006/relationships/tags" Target="../tags/tag1981.xml"/><Relationship Id="rId76" Type="http://schemas.openxmlformats.org/officeDocument/2006/relationships/tags" Target="../tags/tag1980.xml"/><Relationship Id="rId75" Type="http://schemas.openxmlformats.org/officeDocument/2006/relationships/tags" Target="../tags/tag1979.xml"/><Relationship Id="rId74" Type="http://schemas.openxmlformats.org/officeDocument/2006/relationships/tags" Target="../tags/tag1978.xml"/><Relationship Id="rId73" Type="http://schemas.openxmlformats.org/officeDocument/2006/relationships/tags" Target="../tags/tag1977.xml"/><Relationship Id="rId72" Type="http://schemas.openxmlformats.org/officeDocument/2006/relationships/tags" Target="../tags/tag1976.xml"/><Relationship Id="rId71" Type="http://schemas.openxmlformats.org/officeDocument/2006/relationships/tags" Target="../tags/tag1975.xml"/><Relationship Id="rId70" Type="http://schemas.openxmlformats.org/officeDocument/2006/relationships/tags" Target="../tags/tag1974.xml"/><Relationship Id="rId7" Type="http://schemas.openxmlformats.org/officeDocument/2006/relationships/tags" Target="../tags/tag1911.xml"/><Relationship Id="rId69" Type="http://schemas.openxmlformats.org/officeDocument/2006/relationships/tags" Target="../tags/tag1973.xml"/><Relationship Id="rId68" Type="http://schemas.openxmlformats.org/officeDocument/2006/relationships/tags" Target="../tags/tag1972.xml"/><Relationship Id="rId67" Type="http://schemas.openxmlformats.org/officeDocument/2006/relationships/tags" Target="../tags/tag1971.xml"/><Relationship Id="rId66" Type="http://schemas.openxmlformats.org/officeDocument/2006/relationships/tags" Target="../tags/tag1970.xml"/><Relationship Id="rId65" Type="http://schemas.openxmlformats.org/officeDocument/2006/relationships/tags" Target="../tags/tag1969.xml"/><Relationship Id="rId64" Type="http://schemas.openxmlformats.org/officeDocument/2006/relationships/tags" Target="../tags/tag1968.xml"/><Relationship Id="rId63" Type="http://schemas.openxmlformats.org/officeDocument/2006/relationships/tags" Target="../tags/tag1967.xml"/><Relationship Id="rId62" Type="http://schemas.openxmlformats.org/officeDocument/2006/relationships/tags" Target="../tags/tag1966.xml"/><Relationship Id="rId61" Type="http://schemas.openxmlformats.org/officeDocument/2006/relationships/tags" Target="../tags/tag1965.xml"/><Relationship Id="rId60" Type="http://schemas.openxmlformats.org/officeDocument/2006/relationships/tags" Target="../tags/tag1964.xml"/><Relationship Id="rId6" Type="http://schemas.openxmlformats.org/officeDocument/2006/relationships/tags" Target="../tags/tag1910.xml"/><Relationship Id="rId59" Type="http://schemas.openxmlformats.org/officeDocument/2006/relationships/tags" Target="../tags/tag1963.xml"/><Relationship Id="rId58" Type="http://schemas.openxmlformats.org/officeDocument/2006/relationships/tags" Target="../tags/tag1962.xml"/><Relationship Id="rId57" Type="http://schemas.openxmlformats.org/officeDocument/2006/relationships/tags" Target="../tags/tag1961.xml"/><Relationship Id="rId56" Type="http://schemas.openxmlformats.org/officeDocument/2006/relationships/tags" Target="../tags/tag1960.xml"/><Relationship Id="rId55" Type="http://schemas.openxmlformats.org/officeDocument/2006/relationships/tags" Target="../tags/tag1959.xml"/><Relationship Id="rId54" Type="http://schemas.openxmlformats.org/officeDocument/2006/relationships/tags" Target="../tags/tag1958.xml"/><Relationship Id="rId53" Type="http://schemas.openxmlformats.org/officeDocument/2006/relationships/tags" Target="../tags/tag1957.xml"/><Relationship Id="rId52" Type="http://schemas.openxmlformats.org/officeDocument/2006/relationships/tags" Target="../tags/tag1956.xml"/><Relationship Id="rId51" Type="http://schemas.openxmlformats.org/officeDocument/2006/relationships/tags" Target="../tags/tag1955.xml"/><Relationship Id="rId50" Type="http://schemas.openxmlformats.org/officeDocument/2006/relationships/tags" Target="../tags/tag1954.xml"/><Relationship Id="rId5" Type="http://schemas.openxmlformats.org/officeDocument/2006/relationships/tags" Target="../tags/tag1909.xml"/><Relationship Id="rId49" Type="http://schemas.openxmlformats.org/officeDocument/2006/relationships/tags" Target="../tags/tag1953.xml"/><Relationship Id="rId48" Type="http://schemas.openxmlformats.org/officeDocument/2006/relationships/tags" Target="../tags/tag1952.xml"/><Relationship Id="rId47" Type="http://schemas.openxmlformats.org/officeDocument/2006/relationships/tags" Target="../tags/tag1951.xml"/><Relationship Id="rId46" Type="http://schemas.openxmlformats.org/officeDocument/2006/relationships/tags" Target="../tags/tag1950.xml"/><Relationship Id="rId45" Type="http://schemas.openxmlformats.org/officeDocument/2006/relationships/tags" Target="../tags/tag1949.xml"/><Relationship Id="rId44" Type="http://schemas.openxmlformats.org/officeDocument/2006/relationships/tags" Target="../tags/tag1948.xml"/><Relationship Id="rId43" Type="http://schemas.openxmlformats.org/officeDocument/2006/relationships/tags" Target="../tags/tag1947.xml"/><Relationship Id="rId42" Type="http://schemas.openxmlformats.org/officeDocument/2006/relationships/tags" Target="../tags/tag1946.xml"/><Relationship Id="rId41" Type="http://schemas.openxmlformats.org/officeDocument/2006/relationships/tags" Target="../tags/tag1945.xml"/><Relationship Id="rId40" Type="http://schemas.openxmlformats.org/officeDocument/2006/relationships/tags" Target="../tags/tag1944.xml"/><Relationship Id="rId4" Type="http://schemas.openxmlformats.org/officeDocument/2006/relationships/tags" Target="../tags/tag1908.xml"/><Relationship Id="rId39" Type="http://schemas.openxmlformats.org/officeDocument/2006/relationships/tags" Target="../tags/tag1943.xml"/><Relationship Id="rId38" Type="http://schemas.openxmlformats.org/officeDocument/2006/relationships/tags" Target="../tags/tag1942.xml"/><Relationship Id="rId37" Type="http://schemas.openxmlformats.org/officeDocument/2006/relationships/tags" Target="../tags/tag1941.xml"/><Relationship Id="rId36" Type="http://schemas.openxmlformats.org/officeDocument/2006/relationships/tags" Target="../tags/tag1940.xml"/><Relationship Id="rId35" Type="http://schemas.openxmlformats.org/officeDocument/2006/relationships/tags" Target="../tags/tag1939.xml"/><Relationship Id="rId34" Type="http://schemas.openxmlformats.org/officeDocument/2006/relationships/tags" Target="../tags/tag1938.xml"/><Relationship Id="rId33" Type="http://schemas.openxmlformats.org/officeDocument/2006/relationships/tags" Target="../tags/tag1937.xml"/><Relationship Id="rId32" Type="http://schemas.openxmlformats.org/officeDocument/2006/relationships/tags" Target="../tags/tag1936.xml"/><Relationship Id="rId31" Type="http://schemas.openxmlformats.org/officeDocument/2006/relationships/tags" Target="../tags/tag1935.xml"/><Relationship Id="rId30" Type="http://schemas.openxmlformats.org/officeDocument/2006/relationships/tags" Target="../tags/tag1934.xml"/><Relationship Id="rId3" Type="http://schemas.openxmlformats.org/officeDocument/2006/relationships/tags" Target="../tags/tag1907.xml"/><Relationship Id="rId29" Type="http://schemas.openxmlformats.org/officeDocument/2006/relationships/tags" Target="../tags/tag1933.xml"/><Relationship Id="rId28" Type="http://schemas.openxmlformats.org/officeDocument/2006/relationships/tags" Target="../tags/tag1932.xml"/><Relationship Id="rId27" Type="http://schemas.openxmlformats.org/officeDocument/2006/relationships/tags" Target="../tags/tag1931.xml"/><Relationship Id="rId26" Type="http://schemas.openxmlformats.org/officeDocument/2006/relationships/tags" Target="../tags/tag1930.xml"/><Relationship Id="rId25" Type="http://schemas.openxmlformats.org/officeDocument/2006/relationships/tags" Target="../tags/tag1929.xml"/><Relationship Id="rId24" Type="http://schemas.openxmlformats.org/officeDocument/2006/relationships/tags" Target="../tags/tag1928.xml"/><Relationship Id="rId23" Type="http://schemas.openxmlformats.org/officeDocument/2006/relationships/tags" Target="../tags/tag1927.xml"/><Relationship Id="rId22" Type="http://schemas.openxmlformats.org/officeDocument/2006/relationships/tags" Target="../tags/tag1926.xml"/><Relationship Id="rId21" Type="http://schemas.openxmlformats.org/officeDocument/2006/relationships/tags" Target="../tags/tag1925.xml"/><Relationship Id="rId20" Type="http://schemas.openxmlformats.org/officeDocument/2006/relationships/tags" Target="../tags/tag1924.xml"/><Relationship Id="rId2" Type="http://schemas.openxmlformats.org/officeDocument/2006/relationships/tags" Target="../tags/tag1906.xml"/><Relationship Id="rId19" Type="http://schemas.openxmlformats.org/officeDocument/2006/relationships/tags" Target="../tags/tag1923.xml"/><Relationship Id="rId18" Type="http://schemas.openxmlformats.org/officeDocument/2006/relationships/tags" Target="../tags/tag1922.xml"/><Relationship Id="rId17" Type="http://schemas.openxmlformats.org/officeDocument/2006/relationships/tags" Target="../tags/tag1921.xml"/><Relationship Id="rId16" Type="http://schemas.openxmlformats.org/officeDocument/2006/relationships/tags" Target="../tags/tag1920.xml"/><Relationship Id="rId150" Type="http://schemas.openxmlformats.org/officeDocument/2006/relationships/slideLayout" Target="../slideLayouts/slideLayout12.xml"/><Relationship Id="rId15" Type="http://schemas.openxmlformats.org/officeDocument/2006/relationships/tags" Target="../tags/tag1919.xml"/><Relationship Id="rId149" Type="http://schemas.openxmlformats.org/officeDocument/2006/relationships/image" Target="../media/image13.png"/><Relationship Id="rId148" Type="http://schemas.openxmlformats.org/officeDocument/2006/relationships/image" Target="../media/image11.png"/><Relationship Id="rId147" Type="http://schemas.openxmlformats.org/officeDocument/2006/relationships/tags" Target="../tags/tag2051.xml"/><Relationship Id="rId146" Type="http://schemas.openxmlformats.org/officeDocument/2006/relationships/tags" Target="../tags/tag2050.xml"/><Relationship Id="rId145" Type="http://schemas.openxmlformats.org/officeDocument/2006/relationships/tags" Target="../tags/tag2049.xml"/><Relationship Id="rId144" Type="http://schemas.openxmlformats.org/officeDocument/2006/relationships/tags" Target="../tags/tag2048.xml"/><Relationship Id="rId143" Type="http://schemas.openxmlformats.org/officeDocument/2006/relationships/tags" Target="../tags/tag2047.xml"/><Relationship Id="rId142" Type="http://schemas.openxmlformats.org/officeDocument/2006/relationships/tags" Target="../tags/tag2046.xml"/><Relationship Id="rId141" Type="http://schemas.openxmlformats.org/officeDocument/2006/relationships/tags" Target="../tags/tag2045.xml"/><Relationship Id="rId140" Type="http://schemas.openxmlformats.org/officeDocument/2006/relationships/tags" Target="../tags/tag2044.xml"/><Relationship Id="rId14" Type="http://schemas.openxmlformats.org/officeDocument/2006/relationships/tags" Target="../tags/tag1918.xml"/><Relationship Id="rId139" Type="http://schemas.openxmlformats.org/officeDocument/2006/relationships/tags" Target="../tags/tag2043.xml"/><Relationship Id="rId138" Type="http://schemas.openxmlformats.org/officeDocument/2006/relationships/tags" Target="../tags/tag2042.xml"/><Relationship Id="rId137" Type="http://schemas.openxmlformats.org/officeDocument/2006/relationships/tags" Target="../tags/tag2041.xml"/><Relationship Id="rId136" Type="http://schemas.openxmlformats.org/officeDocument/2006/relationships/tags" Target="../tags/tag2040.xml"/><Relationship Id="rId135" Type="http://schemas.openxmlformats.org/officeDocument/2006/relationships/tags" Target="../tags/tag2039.xml"/><Relationship Id="rId134" Type="http://schemas.openxmlformats.org/officeDocument/2006/relationships/tags" Target="../tags/tag2038.xml"/><Relationship Id="rId133" Type="http://schemas.openxmlformats.org/officeDocument/2006/relationships/tags" Target="../tags/tag2037.xml"/><Relationship Id="rId132" Type="http://schemas.openxmlformats.org/officeDocument/2006/relationships/tags" Target="../tags/tag2036.xml"/><Relationship Id="rId131" Type="http://schemas.openxmlformats.org/officeDocument/2006/relationships/tags" Target="../tags/tag2035.xml"/><Relationship Id="rId130" Type="http://schemas.openxmlformats.org/officeDocument/2006/relationships/tags" Target="../tags/tag2034.xml"/><Relationship Id="rId13" Type="http://schemas.openxmlformats.org/officeDocument/2006/relationships/tags" Target="../tags/tag1917.xml"/><Relationship Id="rId129" Type="http://schemas.openxmlformats.org/officeDocument/2006/relationships/tags" Target="../tags/tag2033.xml"/><Relationship Id="rId128" Type="http://schemas.openxmlformats.org/officeDocument/2006/relationships/tags" Target="../tags/tag2032.xml"/><Relationship Id="rId127" Type="http://schemas.openxmlformats.org/officeDocument/2006/relationships/tags" Target="../tags/tag2031.xml"/><Relationship Id="rId126" Type="http://schemas.openxmlformats.org/officeDocument/2006/relationships/tags" Target="../tags/tag2030.xml"/><Relationship Id="rId125" Type="http://schemas.openxmlformats.org/officeDocument/2006/relationships/tags" Target="../tags/tag2029.xml"/><Relationship Id="rId124" Type="http://schemas.openxmlformats.org/officeDocument/2006/relationships/tags" Target="../tags/tag2028.xml"/><Relationship Id="rId123" Type="http://schemas.openxmlformats.org/officeDocument/2006/relationships/tags" Target="../tags/tag2027.xml"/><Relationship Id="rId122" Type="http://schemas.openxmlformats.org/officeDocument/2006/relationships/tags" Target="../tags/tag2026.xml"/><Relationship Id="rId121" Type="http://schemas.openxmlformats.org/officeDocument/2006/relationships/tags" Target="../tags/tag2025.xml"/><Relationship Id="rId120" Type="http://schemas.openxmlformats.org/officeDocument/2006/relationships/tags" Target="../tags/tag2024.xml"/><Relationship Id="rId12" Type="http://schemas.openxmlformats.org/officeDocument/2006/relationships/tags" Target="../tags/tag1916.xml"/><Relationship Id="rId119" Type="http://schemas.openxmlformats.org/officeDocument/2006/relationships/tags" Target="../tags/tag2023.xml"/><Relationship Id="rId118" Type="http://schemas.openxmlformats.org/officeDocument/2006/relationships/tags" Target="../tags/tag2022.xml"/><Relationship Id="rId117" Type="http://schemas.openxmlformats.org/officeDocument/2006/relationships/tags" Target="../tags/tag2021.xml"/><Relationship Id="rId116" Type="http://schemas.openxmlformats.org/officeDocument/2006/relationships/tags" Target="../tags/tag2020.xml"/><Relationship Id="rId115" Type="http://schemas.openxmlformats.org/officeDocument/2006/relationships/tags" Target="../tags/tag2019.xml"/><Relationship Id="rId114" Type="http://schemas.openxmlformats.org/officeDocument/2006/relationships/tags" Target="../tags/tag2018.xml"/><Relationship Id="rId113" Type="http://schemas.openxmlformats.org/officeDocument/2006/relationships/tags" Target="../tags/tag2017.xml"/><Relationship Id="rId112" Type="http://schemas.openxmlformats.org/officeDocument/2006/relationships/tags" Target="../tags/tag2016.xml"/><Relationship Id="rId111" Type="http://schemas.openxmlformats.org/officeDocument/2006/relationships/tags" Target="../tags/tag2015.xml"/><Relationship Id="rId110" Type="http://schemas.openxmlformats.org/officeDocument/2006/relationships/tags" Target="../tags/tag2014.xml"/><Relationship Id="rId11" Type="http://schemas.openxmlformats.org/officeDocument/2006/relationships/tags" Target="../tags/tag1915.xml"/><Relationship Id="rId109" Type="http://schemas.openxmlformats.org/officeDocument/2006/relationships/tags" Target="../tags/tag2013.xml"/><Relationship Id="rId108" Type="http://schemas.openxmlformats.org/officeDocument/2006/relationships/tags" Target="../tags/tag2012.xml"/><Relationship Id="rId107" Type="http://schemas.openxmlformats.org/officeDocument/2006/relationships/tags" Target="../tags/tag2011.xml"/><Relationship Id="rId106" Type="http://schemas.openxmlformats.org/officeDocument/2006/relationships/tags" Target="../tags/tag2010.xml"/><Relationship Id="rId105" Type="http://schemas.openxmlformats.org/officeDocument/2006/relationships/tags" Target="../tags/tag2009.xml"/><Relationship Id="rId104" Type="http://schemas.openxmlformats.org/officeDocument/2006/relationships/tags" Target="../tags/tag2008.xml"/><Relationship Id="rId103" Type="http://schemas.openxmlformats.org/officeDocument/2006/relationships/tags" Target="../tags/tag2007.xml"/><Relationship Id="rId102" Type="http://schemas.openxmlformats.org/officeDocument/2006/relationships/tags" Target="../tags/tag2006.xml"/><Relationship Id="rId101" Type="http://schemas.openxmlformats.org/officeDocument/2006/relationships/tags" Target="../tags/tag2005.xml"/><Relationship Id="rId100" Type="http://schemas.openxmlformats.org/officeDocument/2006/relationships/tags" Target="../tags/tag2004.xml"/><Relationship Id="rId10" Type="http://schemas.openxmlformats.org/officeDocument/2006/relationships/tags" Target="../tags/tag191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tags" Target="../tags/tag2149.xml"/><Relationship Id="rId98" Type="http://schemas.openxmlformats.org/officeDocument/2006/relationships/tags" Target="../tags/tag2148.xml"/><Relationship Id="rId97" Type="http://schemas.openxmlformats.org/officeDocument/2006/relationships/tags" Target="../tags/tag2147.xml"/><Relationship Id="rId96" Type="http://schemas.openxmlformats.org/officeDocument/2006/relationships/tags" Target="../tags/tag2146.xml"/><Relationship Id="rId95" Type="http://schemas.openxmlformats.org/officeDocument/2006/relationships/tags" Target="../tags/tag2145.xml"/><Relationship Id="rId94" Type="http://schemas.openxmlformats.org/officeDocument/2006/relationships/tags" Target="../tags/tag2144.xml"/><Relationship Id="rId93" Type="http://schemas.openxmlformats.org/officeDocument/2006/relationships/tags" Target="../tags/tag2143.xml"/><Relationship Id="rId92" Type="http://schemas.openxmlformats.org/officeDocument/2006/relationships/tags" Target="../tags/tag2142.xml"/><Relationship Id="rId91" Type="http://schemas.openxmlformats.org/officeDocument/2006/relationships/tags" Target="../tags/tag2141.xml"/><Relationship Id="rId90" Type="http://schemas.openxmlformats.org/officeDocument/2006/relationships/tags" Target="../tags/tag2140.xml"/><Relationship Id="rId9" Type="http://schemas.openxmlformats.org/officeDocument/2006/relationships/tags" Target="../tags/tag2059.xml"/><Relationship Id="rId89" Type="http://schemas.openxmlformats.org/officeDocument/2006/relationships/tags" Target="../tags/tag2139.xml"/><Relationship Id="rId88" Type="http://schemas.openxmlformats.org/officeDocument/2006/relationships/tags" Target="../tags/tag2138.xml"/><Relationship Id="rId87" Type="http://schemas.openxmlformats.org/officeDocument/2006/relationships/tags" Target="../tags/tag2137.xml"/><Relationship Id="rId86" Type="http://schemas.openxmlformats.org/officeDocument/2006/relationships/tags" Target="../tags/tag2136.xml"/><Relationship Id="rId85" Type="http://schemas.openxmlformats.org/officeDocument/2006/relationships/tags" Target="../tags/tag2135.xml"/><Relationship Id="rId84" Type="http://schemas.openxmlformats.org/officeDocument/2006/relationships/tags" Target="../tags/tag2134.xml"/><Relationship Id="rId83" Type="http://schemas.openxmlformats.org/officeDocument/2006/relationships/tags" Target="../tags/tag2133.xml"/><Relationship Id="rId82" Type="http://schemas.openxmlformats.org/officeDocument/2006/relationships/tags" Target="../tags/tag2132.xml"/><Relationship Id="rId81" Type="http://schemas.openxmlformats.org/officeDocument/2006/relationships/tags" Target="../tags/tag2131.xml"/><Relationship Id="rId80" Type="http://schemas.openxmlformats.org/officeDocument/2006/relationships/tags" Target="../tags/tag2130.xml"/><Relationship Id="rId8" Type="http://schemas.openxmlformats.org/officeDocument/2006/relationships/tags" Target="../tags/tag2058.xml"/><Relationship Id="rId79" Type="http://schemas.openxmlformats.org/officeDocument/2006/relationships/tags" Target="../tags/tag2129.xml"/><Relationship Id="rId78" Type="http://schemas.openxmlformats.org/officeDocument/2006/relationships/tags" Target="../tags/tag2128.xml"/><Relationship Id="rId77" Type="http://schemas.openxmlformats.org/officeDocument/2006/relationships/tags" Target="../tags/tag2127.xml"/><Relationship Id="rId76" Type="http://schemas.openxmlformats.org/officeDocument/2006/relationships/tags" Target="../tags/tag2126.xml"/><Relationship Id="rId75" Type="http://schemas.openxmlformats.org/officeDocument/2006/relationships/tags" Target="../tags/tag2125.xml"/><Relationship Id="rId74" Type="http://schemas.openxmlformats.org/officeDocument/2006/relationships/tags" Target="../tags/tag2124.xml"/><Relationship Id="rId73" Type="http://schemas.openxmlformats.org/officeDocument/2006/relationships/tags" Target="../tags/tag2123.xml"/><Relationship Id="rId72" Type="http://schemas.openxmlformats.org/officeDocument/2006/relationships/tags" Target="../tags/tag2122.xml"/><Relationship Id="rId71" Type="http://schemas.openxmlformats.org/officeDocument/2006/relationships/tags" Target="../tags/tag2121.xml"/><Relationship Id="rId70" Type="http://schemas.openxmlformats.org/officeDocument/2006/relationships/tags" Target="../tags/tag2120.xml"/><Relationship Id="rId7" Type="http://schemas.openxmlformats.org/officeDocument/2006/relationships/tags" Target="../tags/tag2057.xml"/><Relationship Id="rId69" Type="http://schemas.openxmlformats.org/officeDocument/2006/relationships/tags" Target="../tags/tag2119.xml"/><Relationship Id="rId68" Type="http://schemas.openxmlformats.org/officeDocument/2006/relationships/tags" Target="../tags/tag2118.xml"/><Relationship Id="rId67" Type="http://schemas.openxmlformats.org/officeDocument/2006/relationships/tags" Target="../tags/tag2117.xml"/><Relationship Id="rId66" Type="http://schemas.openxmlformats.org/officeDocument/2006/relationships/tags" Target="../tags/tag2116.xml"/><Relationship Id="rId65" Type="http://schemas.openxmlformats.org/officeDocument/2006/relationships/tags" Target="../tags/tag2115.xml"/><Relationship Id="rId64" Type="http://schemas.openxmlformats.org/officeDocument/2006/relationships/tags" Target="../tags/tag2114.xml"/><Relationship Id="rId63" Type="http://schemas.openxmlformats.org/officeDocument/2006/relationships/tags" Target="../tags/tag2113.xml"/><Relationship Id="rId62" Type="http://schemas.openxmlformats.org/officeDocument/2006/relationships/tags" Target="../tags/tag2112.xml"/><Relationship Id="rId61" Type="http://schemas.openxmlformats.org/officeDocument/2006/relationships/tags" Target="../tags/tag2111.xml"/><Relationship Id="rId60" Type="http://schemas.openxmlformats.org/officeDocument/2006/relationships/tags" Target="../tags/tag2110.xml"/><Relationship Id="rId6" Type="http://schemas.openxmlformats.org/officeDocument/2006/relationships/tags" Target="../tags/tag2056.xml"/><Relationship Id="rId59" Type="http://schemas.openxmlformats.org/officeDocument/2006/relationships/tags" Target="../tags/tag2109.xml"/><Relationship Id="rId58" Type="http://schemas.openxmlformats.org/officeDocument/2006/relationships/tags" Target="../tags/tag2108.xml"/><Relationship Id="rId57" Type="http://schemas.openxmlformats.org/officeDocument/2006/relationships/tags" Target="../tags/tag2107.xml"/><Relationship Id="rId56" Type="http://schemas.openxmlformats.org/officeDocument/2006/relationships/tags" Target="../tags/tag2106.xml"/><Relationship Id="rId55" Type="http://schemas.openxmlformats.org/officeDocument/2006/relationships/tags" Target="../tags/tag2105.xml"/><Relationship Id="rId54" Type="http://schemas.openxmlformats.org/officeDocument/2006/relationships/tags" Target="../tags/tag2104.xml"/><Relationship Id="rId53" Type="http://schemas.openxmlformats.org/officeDocument/2006/relationships/tags" Target="../tags/tag2103.xml"/><Relationship Id="rId52" Type="http://schemas.openxmlformats.org/officeDocument/2006/relationships/tags" Target="../tags/tag2102.xml"/><Relationship Id="rId51" Type="http://schemas.openxmlformats.org/officeDocument/2006/relationships/tags" Target="../tags/tag2101.xml"/><Relationship Id="rId50" Type="http://schemas.openxmlformats.org/officeDocument/2006/relationships/tags" Target="../tags/tag2100.xml"/><Relationship Id="rId5" Type="http://schemas.openxmlformats.org/officeDocument/2006/relationships/tags" Target="../tags/tag2055.xml"/><Relationship Id="rId49" Type="http://schemas.openxmlformats.org/officeDocument/2006/relationships/tags" Target="../tags/tag2099.xml"/><Relationship Id="rId48" Type="http://schemas.openxmlformats.org/officeDocument/2006/relationships/tags" Target="../tags/tag2098.xml"/><Relationship Id="rId47" Type="http://schemas.openxmlformats.org/officeDocument/2006/relationships/tags" Target="../tags/tag2097.xml"/><Relationship Id="rId46" Type="http://schemas.openxmlformats.org/officeDocument/2006/relationships/tags" Target="../tags/tag2096.xml"/><Relationship Id="rId45" Type="http://schemas.openxmlformats.org/officeDocument/2006/relationships/tags" Target="../tags/tag2095.xml"/><Relationship Id="rId44" Type="http://schemas.openxmlformats.org/officeDocument/2006/relationships/tags" Target="../tags/tag2094.xml"/><Relationship Id="rId43" Type="http://schemas.openxmlformats.org/officeDocument/2006/relationships/tags" Target="../tags/tag2093.xml"/><Relationship Id="rId42" Type="http://schemas.openxmlformats.org/officeDocument/2006/relationships/tags" Target="../tags/tag2092.xml"/><Relationship Id="rId41" Type="http://schemas.openxmlformats.org/officeDocument/2006/relationships/tags" Target="../tags/tag2091.xml"/><Relationship Id="rId40" Type="http://schemas.openxmlformats.org/officeDocument/2006/relationships/tags" Target="../tags/tag2090.xml"/><Relationship Id="rId4" Type="http://schemas.openxmlformats.org/officeDocument/2006/relationships/tags" Target="../tags/tag2054.xml"/><Relationship Id="rId39" Type="http://schemas.openxmlformats.org/officeDocument/2006/relationships/tags" Target="../tags/tag2089.xml"/><Relationship Id="rId38" Type="http://schemas.openxmlformats.org/officeDocument/2006/relationships/tags" Target="../tags/tag2088.xml"/><Relationship Id="rId37" Type="http://schemas.openxmlformats.org/officeDocument/2006/relationships/tags" Target="../tags/tag2087.xml"/><Relationship Id="rId36" Type="http://schemas.openxmlformats.org/officeDocument/2006/relationships/tags" Target="../tags/tag2086.xml"/><Relationship Id="rId35" Type="http://schemas.openxmlformats.org/officeDocument/2006/relationships/tags" Target="../tags/tag2085.xml"/><Relationship Id="rId34" Type="http://schemas.openxmlformats.org/officeDocument/2006/relationships/tags" Target="../tags/tag2084.xml"/><Relationship Id="rId33" Type="http://schemas.openxmlformats.org/officeDocument/2006/relationships/tags" Target="../tags/tag2083.xml"/><Relationship Id="rId32" Type="http://schemas.openxmlformats.org/officeDocument/2006/relationships/tags" Target="../tags/tag2082.xml"/><Relationship Id="rId31" Type="http://schemas.openxmlformats.org/officeDocument/2006/relationships/tags" Target="../tags/tag2081.xml"/><Relationship Id="rId30" Type="http://schemas.openxmlformats.org/officeDocument/2006/relationships/tags" Target="../tags/tag2080.xml"/><Relationship Id="rId3" Type="http://schemas.openxmlformats.org/officeDocument/2006/relationships/tags" Target="../tags/tag2053.xml"/><Relationship Id="rId29" Type="http://schemas.openxmlformats.org/officeDocument/2006/relationships/tags" Target="../tags/tag2079.xml"/><Relationship Id="rId28" Type="http://schemas.openxmlformats.org/officeDocument/2006/relationships/tags" Target="../tags/tag2078.xml"/><Relationship Id="rId27" Type="http://schemas.openxmlformats.org/officeDocument/2006/relationships/tags" Target="../tags/tag2077.xml"/><Relationship Id="rId26" Type="http://schemas.openxmlformats.org/officeDocument/2006/relationships/tags" Target="../tags/tag2076.xml"/><Relationship Id="rId25" Type="http://schemas.openxmlformats.org/officeDocument/2006/relationships/tags" Target="../tags/tag2075.xml"/><Relationship Id="rId24" Type="http://schemas.openxmlformats.org/officeDocument/2006/relationships/tags" Target="../tags/tag2074.xml"/><Relationship Id="rId23" Type="http://schemas.openxmlformats.org/officeDocument/2006/relationships/tags" Target="../tags/tag2073.xml"/><Relationship Id="rId22" Type="http://schemas.openxmlformats.org/officeDocument/2006/relationships/tags" Target="../tags/tag2072.xml"/><Relationship Id="rId21" Type="http://schemas.openxmlformats.org/officeDocument/2006/relationships/tags" Target="../tags/tag2071.xml"/><Relationship Id="rId20" Type="http://schemas.openxmlformats.org/officeDocument/2006/relationships/tags" Target="../tags/tag2070.xml"/><Relationship Id="rId2" Type="http://schemas.openxmlformats.org/officeDocument/2006/relationships/tags" Target="../tags/tag2052.xml"/><Relationship Id="rId19" Type="http://schemas.openxmlformats.org/officeDocument/2006/relationships/tags" Target="../tags/tag2069.xml"/><Relationship Id="rId18" Type="http://schemas.openxmlformats.org/officeDocument/2006/relationships/tags" Target="../tags/tag2068.xml"/><Relationship Id="rId17" Type="http://schemas.openxmlformats.org/officeDocument/2006/relationships/tags" Target="../tags/tag2067.xml"/><Relationship Id="rId16" Type="http://schemas.openxmlformats.org/officeDocument/2006/relationships/tags" Target="../tags/tag2066.xml"/><Relationship Id="rId15" Type="http://schemas.openxmlformats.org/officeDocument/2006/relationships/tags" Target="../tags/tag2065.xml"/><Relationship Id="rId148" Type="http://schemas.openxmlformats.org/officeDocument/2006/relationships/slideLayout" Target="../slideLayouts/slideLayout12.xml"/><Relationship Id="rId147" Type="http://schemas.openxmlformats.org/officeDocument/2006/relationships/tags" Target="../tags/tag2197.xml"/><Relationship Id="rId146" Type="http://schemas.openxmlformats.org/officeDocument/2006/relationships/tags" Target="../tags/tag2196.xml"/><Relationship Id="rId145" Type="http://schemas.openxmlformats.org/officeDocument/2006/relationships/tags" Target="../tags/tag2195.xml"/><Relationship Id="rId144" Type="http://schemas.openxmlformats.org/officeDocument/2006/relationships/tags" Target="../tags/tag2194.xml"/><Relationship Id="rId143" Type="http://schemas.openxmlformats.org/officeDocument/2006/relationships/tags" Target="../tags/tag2193.xml"/><Relationship Id="rId142" Type="http://schemas.openxmlformats.org/officeDocument/2006/relationships/tags" Target="../tags/tag2192.xml"/><Relationship Id="rId141" Type="http://schemas.openxmlformats.org/officeDocument/2006/relationships/tags" Target="../tags/tag2191.xml"/><Relationship Id="rId140" Type="http://schemas.openxmlformats.org/officeDocument/2006/relationships/tags" Target="../tags/tag2190.xml"/><Relationship Id="rId14" Type="http://schemas.openxmlformats.org/officeDocument/2006/relationships/tags" Target="../tags/tag2064.xml"/><Relationship Id="rId139" Type="http://schemas.openxmlformats.org/officeDocument/2006/relationships/tags" Target="../tags/tag2189.xml"/><Relationship Id="rId138" Type="http://schemas.openxmlformats.org/officeDocument/2006/relationships/tags" Target="../tags/tag2188.xml"/><Relationship Id="rId137" Type="http://schemas.openxmlformats.org/officeDocument/2006/relationships/tags" Target="../tags/tag2187.xml"/><Relationship Id="rId136" Type="http://schemas.openxmlformats.org/officeDocument/2006/relationships/tags" Target="../tags/tag2186.xml"/><Relationship Id="rId135" Type="http://schemas.openxmlformats.org/officeDocument/2006/relationships/tags" Target="../tags/tag2185.xml"/><Relationship Id="rId134" Type="http://schemas.openxmlformats.org/officeDocument/2006/relationships/tags" Target="../tags/tag2184.xml"/><Relationship Id="rId133" Type="http://schemas.openxmlformats.org/officeDocument/2006/relationships/tags" Target="../tags/tag2183.xml"/><Relationship Id="rId132" Type="http://schemas.openxmlformats.org/officeDocument/2006/relationships/tags" Target="../tags/tag2182.xml"/><Relationship Id="rId131" Type="http://schemas.openxmlformats.org/officeDocument/2006/relationships/tags" Target="../tags/tag2181.xml"/><Relationship Id="rId130" Type="http://schemas.openxmlformats.org/officeDocument/2006/relationships/tags" Target="../tags/tag2180.xml"/><Relationship Id="rId13" Type="http://schemas.openxmlformats.org/officeDocument/2006/relationships/tags" Target="../tags/tag2063.xml"/><Relationship Id="rId129" Type="http://schemas.openxmlformats.org/officeDocument/2006/relationships/tags" Target="../tags/tag2179.xml"/><Relationship Id="rId128" Type="http://schemas.openxmlformats.org/officeDocument/2006/relationships/tags" Target="../tags/tag2178.xml"/><Relationship Id="rId127" Type="http://schemas.openxmlformats.org/officeDocument/2006/relationships/tags" Target="../tags/tag2177.xml"/><Relationship Id="rId126" Type="http://schemas.openxmlformats.org/officeDocument/2006/relationships/tags" Target="../tags/tag2176.xml"/><Relationship Id="rId125" Type="http://schemas.openxmlformats.org/officeDocument/2006/relationships/tags" Target="../tags/tag2175.xml"/><Relationship Id="rId124" Type="http://schemas.openxmlformats.org/officeDocument/2006/relationships/tags" Target="../tags/tag2174.xml"/><Relationship Id="rId123" Type="http://schemas.openxmlformats.org/officeDocument/2006/relationships/tags" Target="../tags/tag2173.xml"/><Relationship Id="rId122" Type="http://schemas.openxmlformats.org/officeDocument/2006/relationships/tags" Target="../tags/tag2172.xml"/><Relationship Id="rId121" Type="http://schemas.openxmlformats.org/officeDocument/2006/relationships/tags" Target="../tags/tag2171.xml"/><Relationship Id="rId120" Type="http://schemas.openxmlformats.org/officeDocument/2006/relationships/tags" Target="../tags/tag2170.xml"/><Relationship Id="rId12" Type="http://schemas.openxmlformats.org/officeDocument/2006/relationships/tags" Target="../tags/tag2062.xml"/><Relationship Id="rId119" Type="http://schemas.openxmlformats.org/officeDocument/2006/relationships/tags" Target="../tags/tag2169.xml"/><Relationship Id="rId118" Type="http://schemas.openxmlformats.org/officeDocument/2006/relationships/tags" Target="../tags/tag2168.xml"/><Relationship Id="rId117" Type="http://schemas.openxmlformats.org/officeDocument/2006/relationships/tags" Target="../tags/tag2167.xml"/><Relationship Id="rId116" Type="http://schemas.openxmlformats.org/officeDocument/2006/relationships/tags" Target="../tags/tag2166.xml"/><Relationship Id="rId115" Type="http://schemas.openxmlformats.org/officeDocument/2006/relationships/tags" Target="../tags/tag2165.xml"/><Relationship Id="rId114" Type="http://schemas.openxmlformats.org/officeDocument/2006/relationships/tags" Target="../tags/tag2164.xml"/><Relationship Id="rId113" Type="http://schemas.openxmlformats.org/officeDocument/2006/relationships/tags" Target="../tags/tag2163.xml"/><Relationship Id="rId112" Type="http://schemas.openxmlformats.org/officeDocument/2006/relationships/tags" Target="../tags/tag2162.xml"/><Relationship Id="rId111" Type="http://schemas.openxmlformats.org/officeDocument/2006/relationships/tags" Target="../tags/tag2161.xml"/><Relationship Id="rId110" Type="http://schemas.openxmlformats.org/officeDocument/2006/relationships/tags" Target="../tags/tag2160.xml"/><Relationship Id="rId11" Type="http://schemas.openxmlformats.org/officeDocument/2006/relationships/tags" Target="../tags/tag2061.xml"/><Relationship Id="rId109" Type="http://schemas.openxmlformats.org/officeDocument/2006/relationships/tags" Target="../tags/tag2159.xml"/><Relationship Id="rId108" Type="http://schemas.openxmlformats.org/officeDocument/2006/relationships/tags" Target="../tags/tag2158.xml"/><Relationship Id="rId107" Type="http://schemas.openxmlformats.org/officeDocument/2006/relationships/tags" Target="../tags/tag2157.xml"/><Relationship Id="rId106" Type="http://schemas.openxmlformats.org/officeDocument/2006/relationships/tags" Target="../tags/tag2156.xml"/><Relationship Id="rId105" Type="http://schemas.openxmlformats.org/officeDocument/2006/relationships/tags" Target="../tags/tag2155.xml"/><Relationship Id="rId104" Type="http://schemas.openxmlformats.org/officeDocument/2006/relationships/tags" Target="../tags/tag2154.xml"/><Relationship Id="rId103" Type="http://schemas.openxmlformats.org/officeDocument/2006/relationships/tags" Target="../tags/tag2153.xml"/><Relationship Id="rId102" Type="http://schemas.openxmlformats.org/officeDocument/2006/relationships/tags" Target="../tags/tag2152.xml"/><Relationship Id="rId101" Type="http://schemas.openxmlformats.org/officeDocument/2006/relationships/tags" Target="../tags/tag2151.xml"/><Relationship Id="rId100" Type="http://schemas.openxmlformats.org/officeDocument/2006/relationships/tags" Target="../tags/tag2150.xml"/><Relationship Id="rId10" Type="http://schemas.openxmlformats.org/officeDocument/2006/relationships/tags" Target="../tags/tag2060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9" Type="http://schemas.openxmlformats.org/officeDocument/2006/relationships/tags" Target="../tags/tag2295.xml"/><Relationship Id="rId98" Type="http://schemas.openxmlformats.org/officeDocument/2006/relationships/tags" Target="../tags/tag2294.xml"/><Relationship Id="rId97" Type="http://schemas.openxmlformats.org/officeDocument/2006/relationships/tags" Target="../tags/tag2293.xml"/><Relationship Id="rId96" Type="http://schemas.openxmlformats.org/officeDocument/2006/relationships/tags" Target="../tags/tag2292.xml"/><Relationship Id="rId95" Type="http://schemas.openxmlformats.org/officeDocument/2006/relationships/tags" Target="../tags/tag2291.xml"/><Relationship Id="rId94" Type="http://schemas.openxmlformats.org/officeDocument/2006/relationships/tags" Target="../tags/tag2290.xml"/><Relationship Id="rId93" Type="http://schemas.openxmlformats.org/officeDocument/2006/relationships/tags" Target="../tags/tag2289.xml"/><Relationship Id="rId92" Type="http://schemas.openxmlformats.org/officeDocument/2006/relationships/tags" Target="../tags/tag2288.xml"/><Relationship Id="rId91" Type="http://schemas.openxmlformats.org/officeDocument/2006/relationships/tags" Target="../tags/tag2287.xml"/><Relationship Id="rId90" Type="http://schemas.openxmlformats.org/officeDocument/2006/relationships/tags" Target="../tags/tag2286.xml"/><Relationship Id="rId9" Type="http://schemas.openxmlformats.org/officeDocument/2006/relationships/tags" Target="../tags/tag2205.xml"/><Relationship Id="rId89" Type="http://schemas.openxmlformats.org/officeDocument/2006/relationships/tags" Target="../tags/tag2285.xml"/><Relationship Id="rId88" Type="http://schemas.openxmlformats.org/officeDocument/2006/relationships/tags" Target="../tags/tag2284.xml"/><Relationship Id="rId87" Type="http://schemas.openxmlformats.org/officeDocument/2006/relationships/tags" Target="../tags/tag2283.xml"/><Relationship Id="rId86" Type="http://schemas.openxmlformats.org/officeDocument/2006/relationships/tags" Target="../tags/tag2282.xml"/><Relationship Id="rId85" Type="http://schemas.openxmlformats.org/officeDocument/2006/relationships/tags" Target="../tags/tag2281.xml"/><Relationship Id="rId84" Type="http://schemas.openxmlformats.org/officeDocument/2006/relationships/tags" Target="../tags/tag2280.xml"/><Relationship Id="rId83" Type="http://schemas.openxmlformats.org/officeDocument/2006/relationships/tags" Target="../tags/tag2279.xml"/><Relationship Id="rId82" Type="http://schemas.openxmlformats.org/officeDocument/2006/relationships/tags" Target="../tags/tag2278.xml"/><Relationship Id="rId81" Type="http://schemas.openxmlformats.org/officeDocument/2006/relationships/tags" Target="../tags/tag2277.xml"/><Relationship Id="rId80" Type="http://schemas.openxmlformats.org/officeDocument/2006/relationships/tags" Target="../tags/tag2276.xml"/><Relationship Id="rId8" Type="http://schemas.openxmlformats.org/officeDocument/2006/relationships/tags" Target="../tags/tag2204.xml"/><Relationship Id="rId79" Type="http://schemas.openxmlformats.org/officeDocument/2006/relationships/tags" Target="../tags/tag2275.xml"/><Relationship Id="rId78" Type="http://schemas.openxmlformats.org/officeDocument/2006/relationships/tags" Target="../tags/tag2274.xml"/><Relationship Id="rId77" Type="http://schemas.openxmlformats.org/officeDocument/2006/relationships/tags" Target="../tags/tag2273.xml"/><Relationship Id="rId76" Type="http://schemas.openxmlformats.org/officeDocument/2006/relationships/tags" Target="../tags/tag2272.xml"/><Relationship Id="rId75" Type="http://schemas.openxmlformats.org/officeDocument/2006/relationships/tags" Target="../tags/tag2271.xml"/><Relationship Id="rId74" Type="http://schemas.openxmlformats.org/officeDocument/2006/relationships/tags" Target="../tags/tag2270.xml"/><Relationship Id="rId73" Type="http://schemas.openxmlformats.org/officeDocument/2006/relationships/tags" Target="../tags/tag2269.xml"/><Relationship Id="rId72" Type="http://schemas.openxmlformats.org/officeDocument/2006/relationships/tags" Target="../tags/tag2268.xml"/><Relationship Id="rId71" Type="http://schemas.openxmlformats.org/officeDocument/2006/relationships/tags" Target="../tags/tag2267.xml"/><Relationship Id="rId70" Type="http://schemas.openxmlformats.org/officeDocument/2006/relationships/tags" Target="../tags/tag2266.xml"/><Relationship Id="rId7" Type="http://schemas.openxmlformats.org/officeDocument/2006/relationships/tags" Target="../tags/tag2203.xml"/><Relationship Id="rId69" Type="http://schemas.openxmlformats.org/officeDocument/2006/relationships/tags" Target="../tags/tag2265.xml"/><Relationship Id="rId68" Type="http://schemas.openxmlformats.org/officeDocument/2006/relationships/tags" Target="../tags/tag2264.xml"/><Relationship Id="rId67" Type="http://schemas.openxmlformats.org/officeDocument/2006/relationships/tags" Target="../tags/tag2263.xml"/><Relationship Id="rId66" Type="http://schemas.openxmlformats.org/officeDocument/2006/relationships/tags" Target="../tags/tag2262.xml"/><Relationship Id="rId65" Type="http://schemas.openxmlformats.org/officeDocument/2006/relationships/tags" Target="../tags/tag2261.xml"/><Relationship Id="rId64" Type="http://schemas.openxmlformats.org/officeDocument/2006/relationships/tags" Target="../tags/tag2260.xml"/><Relationship Id="rId63" Type="http://schemas.openxmlformats.org/officeDocument/2006/relationships/tags" Target="../tags/tag2259.xml"/><Relationship Id="rId62" Type="http://schemas.openxmlformats.org/officeDocument/2006/relationships/tags" Target="../tags/tag2258.xml"/><Relationship Id="rId61" Type="http://schemas.openxmlformats.org/officeDocument/2006/relationships/tags" Target="../tags/tag2257.xml"/><Relationship Id="rId60" Type="http://schemas.openxmlformats.org/officeDocument/2006/relationships/tags" Target="../tags/tag2256.xml"/><Relationship Id="rId6" Type="http://schemas.openxmlformats.org/officeDocument/2006/relationships/tags" Target="../tags/tag2202.xml"/><Relationship Id="rId59" Type="http://schemas.openxmlformats.org/officeDocument/2006/relationships/tags" Target="../tags/tag2255.xml"/><Relationship Id="rId58" Type="http://schemas.openxmlformats.org/officeDocument/2006/relationships/tags" Target="../tags/tag2254.xml"/><Relationship Id="rId57" Type="http://schemas.openxmlformats.org/officeDocument/2006/relationships/tags" Target="../tags/tag2253.xml"/><Relationship Id="rId56" Type="http://schemas.openxmlformats.org/officeDocument/2006/relationships/tags" Target="../tags/tag2252.xml"/><Relationship Id="rId55" Type="http://schemas.openxmlformats.org/officeDocument/2006/relationships/tags" Target="../tags/tag2251.xml"/><Relationship Id="rId54" Type="http://schemas.openxmlformats.org/officeDocument/2006/relationships/tags" Target="../tags/tag2250.xml"/><Relationship Id="rId53" Type="http://schemas.openxmlformats.org/officeDocument/2006/relationships/tags" Target="../tags/tag2249.xml"/><Relationship Id="rId52" Type="http://schemas.openxmlformats.org/officeDocument/2006/relationships/tags" Target="../tags/tag2248.xml"/><Relationship Id="rId51" Type="http://schemas.openxmlformats.org/officeDocument/2006/relationships/tags" Target="../tags/tag2247.xml"/><Relationship Id="rId50" Type="http://schemas.openxmlformats.org/officeDocument/2006/relationships/tags" Target="../tags/tag2246.xml"/><Relationship Id="rId5" Type="http://schemas.openxmlformats.org/officeDocument/2006/relationships/tags" Target="../tags/tag2201.xml"/><Relationship Id="rId49" Type="http://schemas.openxmlformats.org/officeDocument/2006/relationships/tags" Target="../tags/tag2245.xml"/><Relationship Id="rId48" Type="http://schemas.openxmlformats.org/officeDocument/2006/relationships/tags" Target="../tags/tag2244.xml"/><Relationship Id="rId47" Type="http://schemas.openxmlformats.org/officeDocument/2006/relationships/tags" Target="../tags/tag2243.xml"/><Relationship Id="rId46" Type="http://schemas.openxmlformats.org/officeDocument/2006/relationships/tags" Target="../tags/tag2242.xml"/><Relationship Id="rId45" Type="http://schemas.openxmlformats.org/officeDocument/2006/relationships/tags" Target="../tags/tag2241.xml"/><Relationship Id="rId44" Type="http://schemas.openxmlformats.org/officeDocument/2006/relationships/tags" Target="../tags/tag2240.xml"/><Relationship Id="rId43" Type="http://schemas.openxmlformats.org/officeDocument/2006/relationships/tags" Target="../tags/tag2239.xml"/><Relationship Id="rId42" Type="http://schemas.openxmlformats.org/officeDocument/2006/relationships/tags" Target="../tags/tag2238.xml"/><Relationship Id="rId41" Type="http://schemas.openxmlformats.org/officeDocument/2006/relationships/tags" Target="../tags/tag2237.xml"/><Relationship Id="rId40" Type="http://schemas.openxmlformats.org/officeDocument/2006/relationships/tags" Target="../tags/tag2236.xml"/><Relationship Id="rId4" Type="http://schemas.openxmlformats.org/officeDocument/2006/relationships/tags" Target="../tags/tag2200.xml"/><Relationship Id="rId39" Type="http://schemas.openxmlformats.org/officeDocument/2006/relationships/tags" Target="../tags/tag2235.xml"/><Relationship Id="rId38" Type="http://schemas.openxmlformats.org/officeDocument/2006/relationships/tags" Target="../tags/tag2234.xml"/><Relationship Id="rId37" Type="http://schemas.openxmlformats.org/officeDocument/2006/relationships/tags" Target="../tags/tag2233.xml"/><Relationship Id="rId36" Type="http://schemas.openxmlformats.org/officeDocument/2006/relationships/tags" Target="../tags/tag2232.xml"/><Relationship Id="rId35" Type="http://schemas.openxmlformats.org/officeDocument/2006/relationships/tags" Target="../tags/tag2231.xml"/><Relationship Id="rId34" Type="http://schemas.openxmlformats.org/officeDocument/2006/relationships/tags" Target="../tags/tag2230.xml"/><Relationship Id="rId33" Type="http://schemas.openxmlformats.org/officeDocument/2006/relationships/tags" Target="../tags/tag2229.xml"/><Relationship Id="rId32" Type="http://schemas.openxmlformats.org/officeDocument/2006/relationships/tags" Target="../tags/tag2228.xml"/><Relationship Id="rId31" Type="http://schemas.openxmlformats.org/officeDocument/2006/relationships/tags" Target="../tags/tag2227.xml"/><Relationship Id="rId30" Type="http://schemas.openxmlformats.org/officeDocument/2006/relationships/tags" Target="../tags/tag2226.xml"/><Relationship Id="rId3" Type="http://schemas.openxmlformats.org/officeDocument/2006/relationships/tags" Target="../tags/tag2199.xml"/><Relationship Id="rId29" Type="http://schemas.openxmlformats.org/officeDocument/2006/relationships/tags" Target="../tags/tag2225.xml"/><Relationship Id="rId28" Type="http://schemas.openxmlformats.org/officeDocument/2006/relationships/tags" Target="../tags/tag2224.xml"/><Relationship Id="rId27" Type="http://schemas.openxmlformats.org/officeDocument/2006/relationships/tags" Target="../tags/tag2223.xml"/><Relationship Id="rId26" Type="http://schemas.openxmlformats.org/officeDocument/2006/relationships/tags" Target="../tags/tag2222.xml"/><Relationship Id="rId25" Type="http://schemas.openxmlformats.org/officeDocument/2006/relationships/tags" Target="../tags/tag2221.xml"/><Relationship Id="rId24" Type="http://schemas.openxmlformats.org/officeDocument/2006/relationships/tags" Target="../tags/tag2220.xml"/><Relationship Id="rId23" Type="http://schemas.openxmlformats.org/officeDocument/2006/relationships/tags" Target="../tags/tag2219.xml"/><Relationship Id="rId22" Type="http://schemas.openxmlformats.org/officeDocument/2006/relationships/tags" Target="../tags/tag2218.xml"/><Relationship Id="rId21" Type="http://schemas.openxmlformats.org/officeDocument/2006/relationships/tags" Target="../tags/tag2217.xml"/><Relationship Id="rId20" Type="http://schemas.openxmlformats.org/officeDocument/2006/relationships/tags" Target="../tags/tag2216.xml"/><Relationship Id="rId2" Type="http://schemas.openxmlformats.org/officeDocument/2006/relationships/tags" Target="../tags/tag2198.xml"/><Relationship Id="rId19" Type="http://schemas.openxmlformats.org/officeDocument/2006/relationships/tags" Target="../tags/tag2215.xml"/><Relationship Id="rId18" Type="http://schemas.openxmlformats.org/officeDocument/2006/relationships/tags" Target="../tags/tag2214.xml"/><Relationship Id="rId17" Type="http://schemas.openxmlformats.org/officeDocument/2006/relationships/tags" Target="../tags/tag2213.xml"/><Relationship Id="rId16" Type="http://schemas.openxmlformats.org/officeDocument/2006/relationships/tags" Target="../tags/tag2212.xml"/><Relationship Id="rId150" Type="http://schemas.openxmlformats.org/officeDocument/2006/relationships/slideLayout" Target="../slideLayouts/slideLayout12.xml"/><Relationship Id="rId15" Type="http://schemas.openxmlformats.org/officeDocument/2006/relationships/tags" Target="../tags/tag2211.xml"/><Relationship Id="rId149" Type="http://schemas.openxmlformats.org/officeDocument/2006/relationships/tags" Target="../tags/tag2344.xml"/><Relationship Id="rId148" Type="http://schemas.openxmlformats.org/officeDocument/2006/relationships/image" Target="../media/image14.png"/><Relationship Id="rId147" Type="http://schemas.openxmlformats.org/officeDocument/2006/relationships/tags" Target="../tags/tag2343.xml"/><Relationship Id="rId146" Type="http://schemas.openxmlformats.org/officeDocument/2006/relationships/tags" Target="../tags/tag2342.xml"/><Relationship Id="rId145" Type="http://schemas.openxmlformats.org/officeDocument/2006/relationships/tags" Target="../tags/tag2341.xml"/><Relationship Id="rId144" Type="http://schemas.openxmlformats.org/officeDocument/2006/relationships/tags" Target="../tags/tag2340.xml"/><Relationship Id="rId143" Type="http://schemas.openxmlformats.org/officeDocument/2006/relationships/tags" Target="../tags/tag2339.xml"/><Relationship Id="rId142" Type="http://schemas.openxmlformats.org/officeDocument/2006/relationships/tags" Target="../tags/tag2338.xml"/><Relationship Id="rId141" Type="http://schemas.openxmlformats.org/officeDocument/2006/relationships/tags" Target="../tags/tag2337.xml"/><Relationship Id="rId140" Type="http://schemas.openxmlformats.org/officeDocument/2006/relationships/tags" Target="../tags/tag2336.xml"/><Relationship Id="rId14" Type="http://schemas.openxmlformats.org/officeDocument/2006/relationships/tags" Target="../tags/tag2210.xml"/><Relationship Id="rId139" Type="http://schemas.openxmlformats.org/officeDocument/2006/relationships/tags" Target="../tags/tag2335.xml"/><Relationship Id="rId138" Type="http://schemas.openxmlformats.org/officeDocument/2006/relationships/tags" Target="../tags/tag2334.xml"/><Relationship Id="rId137" Type="http://schemas.openxmlformats.org/officeDocument/2006/relationships/tags" Target="../tags/tag2333.xml"/><Relationship Id="rId136" Type="http://schemas.openxmlformats.org/officeDocument/2006/relationships/tags" Target="../tags/tag2332.xml"/><Relationship Id="rId135" Type="http://schemas.openxmlformats.org/officeDocument/2006/relationships/tags" Target="../tags/tag2331.xml"/><Relationship Id="rId134" Type="http://schemas.openxmlformats.org/officeDocument/2006/relationships/tags" Target="../tags/tag2330.xml"/><Relationship Id="rId133" Type="http://schemas.openxmlformats.org/officeDocument/2006/relationships/tags" Target="../tags/tag2329.xml"/><Relationship Id="rId132" Type="http://schemas.openxmlformats.org/officeDocument/2006/relationships/tags" Target="../tags/tag2328.xml"/><Relationship Id="rId131" Type="http://schemas.openxmlformats.org/officeDocument/2006/relationships/tags" Target="../tags/tag2327.xml"/><Relationship Id="rId130" Type="http://schemas.openxmlformats.org/officeDocument/2006/relationships/tags" Target="../tags/tag2326.xml"/><Relationship Id="rId13" Type="http://schemas.openxmlformats.org/officeDocument/2006/relationships/tags" Target="../tags/tag2209.xml"/><Relationship Id="rId129" Type="http://schemas.openxmlformats.org/officeDocument/2006/relationships/tags" Target="../tags/tag2325.xml"/><Relationship Id="rId128" Type="http://schemas.openxmlformats.org/officeDocument/2006/relationships/tags" Target="../tags/tag2324.xml"/><Relationship Id="rId127" Type="http://schemas.openxmlformats.org/officeDocument/2006/relationships/tags" Target="../tags/tag2323.xml"/><Relationship Id="rId126" Type="http://schemas.openxmlformats.org/officeDocument/2006/relationships/tags" Target="../tags/tag2322.xml"/><Relationship Id="rId125" Type="http://schemas.openxmlformats.org/officeDocument/2006/relationships/tags" Target="../tags/tag2321.xml"/><Relationship Id="rId124" Type="http://schemas.openxmlformats.org/officeDocument/2006/relationships/tags" Target="../tags/tag2320.xml"/><Relationship Id="rId123" Type="http://schemas.openxmlformats.org/officeDocument/2006/relationships/tags" Target="../tags/tag2319.xml"/><Relationship Id="rId122" Type="http://schemas.openxmlformats.org/officeDocument/2006/relationships/tags" Target="../tags/tag2318.xml"/><Relationship Id="rId121" Type="http://schemas.openxmlformats.org/officeDocument/2006/relationships/tags" Target="../tags/tag2317.xml"/><Relationship Id="rId120" Type="http://schemas.openxmlformats.org/officeDocument/2006/relationships/tags" Target="../tags/tag2316.xml"/><Relationship Id="rId12" Type="http://schemas.openxmlformats.org/officeDocument/2006/relationships/tags" Target="../tags/tag2208.xml"/><Relationship Id="rId119" Type="http://schemas.openxmlformats.org/officeDocument/2006/relationships/tags" Target="../tags/tag2315.xml"/><Relationship Id="rId118" Type="http://schemas.openxmlformats.org/officeDocument/2006/relationships/tags" Target="../tags/tag2314.xml"/><Relationship Id="rId117" Type="http://schemas.openxmlformats.org/officeDocument/2006/relationships/tags" Target="../tags/tag2313.xml"/><Relationship Id="rId116" Type="http://schemas.openxmlformats.org/officeDocument/2006/relationships/tags" Target="../tags/tag2312.xml"/><Relationship Id="rId115" Type="http://schemas.openxmlformats.org/officeDocument/2006/relationships/tags" Target="../tags/tag2311.xml"/><Relationship Id="rId114" Type="http://schemas.openxmlformats.org/officeDocument/2006/relationships/tags" Target="../tags/tag2310.xml"/><Relationship Id="rId113" Type="http://schemas.openxmlformats.org/officeDocument/2006/relationships/tags" Target="../tags/tag2309.xml"/><Relationship Id="rId112" Type="http://schemas.openxmlformats.org/officeDocument/2006/relationships/tags" Target="../tags/tag2308.xml"/><Relationship Id="rId111" Type="http://schemas.openxmlformats.org/officeDocument/2006/relationships/tags" Target="../tags/tag2307.xml"/><Relationship Id="rId110" Type="http://schemas.openxmlformats.org/officeDocument/2006/relationships/tags" Target="../tags/tag2306.xml"/><Relationship Id="rId11" Type="http://schemas.openxmlformats.org/officeDocument/2006/relationships/tags" Target="../tags/tag2207.xml"/><Relationship Id="rId109" Type="http://schemas.openxmlformats.org/officeDocument/2006/relationships/tags" Target="../tags/tag2305.xml"/><Relationship Id="rId108" Type="http://schemas.openxmlformats.org/officeDocument/2006/relationships/tags" Target="../tags/tag2304.xml"/><Relationship Id="rId107" Type="http://schemas.openxmlformats.org/officeDocument/2006/relationships/tags" Target="../tags/tag2303.xml"/><Relationship Id="rId106" Type="http://schemas.openxmlformats.org/officeDocument/2006/relationships/tags" Target="../tags/tag2302.xml"/><Relationship Id="rId105" Type="http://schemas.openxmlformats.org/officeDocument/2006/relationships/tags" Target="../tags/tag2301.xml"/><Relationship Id="rId104" Type="http://schemas.openxmlformats.org/officeDocument/2006/relationships/tags" Target="../tags/tag2300.xml"/><Relationship Id="rId103" Type="http://schemas.openxmlformats.org/officeDocument/2006/relationships/tags" Target="../tags/tag2299.xml"/><Relationship Id="rId102" Type="http://schemas.openxmlformats.org/officeDocument/2006/relationships/tags" Target="../tags/tag2298.xml"/><Relationship Id="rId101" Type="http://schemas.openxmlformats.org/officeDocument/2006/relationships/tags" Target="../tags/tag2297.xml"/><Relationship Id="rId100" Type="http://schemas.openxmlformats.org/officeDocument/2006/relationships/tags" Target="../tags/tag2296.xml"/><Relationship Id="rId10" Type="http://schemas.openxmlformats.org/officeDocument/2006/relationships/tags" Target="../tags/tag220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244.xml"/><Relationship Id="rId98" Type="http://schemas.openxmlformats.org/officeDocument/2006/relationships/tags" Target="../tags/tag243.xml"/><Relationship Id="rId97" Type="http://schemas.openxmlformats.org/officeDocument/2006/relationships/tags" Target="../tags/tag242.xml"/><Relationship Id="rId96" Type="http://schemas.openxmlformats.org/officeDocument/2006/relationships/tags" Target="../tags/tag241.xml"/><Relationship Id="rId95" Type="http://schemas.openxmlformats.org/officeDocument/2006/relationships/tags" Target="../tags/tag240.xml"/><Relationship Id="rId94" Type="http://schemas.openxmlformats.org/officeDocument/2006/relationships/tags" Target="../tags/tag239.xml"/><Relationship Id="rId93" Type="http://schemas.openxmlformats.org/officeDocument/2006/relationships/tags" Target="../tags/tag238.xml"/><Relationship Id="rId92" Type="http://schemas.openxmlformats.org/officeDocument/2006/relationships/tags" Target="../tags/tag237.xml"/><Relationship Id="rId91" Type="http://schemas.openxmlformats.org/officeDocument/2006/relationships/tags" Target="../tags/tag236.xml"/><Relationship Id="rId90" Type="http://schemas.openxmlformats.org/officeDocument/2006/relationships/tags" Target="../tags/tag235.xml"/><Relationship Id="rId9" Type="http://schemas.openxmlformats.org/officeDocument/2006/relationships/tags" Target="../tags/tag154.xml"/><Relationship Id="rId89" Type="http://schemas.openxmlformats.org/officeDocument/2006/relationships/tags" Target="../tags/tag234.xml"/><Relationship Id="rId88" Type="http://schemas.openxmlformats.org/officeDocument/2006/relationships/tags" Target="../tags/tag233.xml"/><Relationship Id="rId87" Type="http://schemas.openxmlformats.org/officeDocument/2006/relationships/tags" Target="../tags/tag232.xml"/><Relationship Id="rId86" Type="http://schemas.openxmlformats.org/officeDocument/2006/relationships/tags" Target="../tags/tag231.xml"/><Relationship Id="rId85" Type="http://schemas.openxmlformats.org/officeDocument/2006/relationships/tags" Target="../tags/tag230.xml"/><Relationship Id="rId84" Type="http://schemas.openxmlformats.org/officeDocument/2006/relationships/tags" Target="../tags/tag229.xml"/><Relationship Id="rId83" Type="http://schemas.openxmlformats.org/officeDocument/2006/relationships/tags" Target="../tags/tag228.xml"/><Relationship Id="rId82" Type="http://schemas.openxmlformats.org/officeDocument/2006/relationships/tags" Target="../tags/tag227.xml"/><Relationship Id="rId81" Type="http://schemas.openxmlformats.org/officeDocument/2006/relationships/tags" Target="../tags/tag226.xml"/><Relationship Id="rId80" Type="http://schemas.openxmlformats.org/officeDocument/2006/relationships/tags" Target="../tags/tag225.xml"/><Relationship Id="rId8" Type="http://schemas.openxmlformats.org/officeDocument/2006/relationships/tags" Target="../tags/tag153.xml"/><Relationship Id="rId79" Type="http://schemas.openxmlformats.org/officeDocument/2006/relationships/tags" Target="../tags/tag224.xml"/><Relationship Id="rId78" Type="http://schemas.openxmlformats.org/officeDocument/2006/relationships/tags" Target="../tags/tag223.xml"/><Relationship Id="rId77" Type="http://schemas.openxmlformats.org/officeDocument/2006/relationships/tags" Target="../tags/tag222.xml"/><Relationship Id="rId76" Type="http://schemas.openxmlformats.org/officeDocument/2006/relationships/tags" Target="../tags/tag221.xml"/><Relationship Id="rId75" Type="http://schemas.openxmlformats.org/officeDocument/2006/relationships/tags" Target="../tags/tag220.xml"/><Relationship Id="rId74" Type="http://schemas.openxmlformats.org/officeDocument/2006/relationships/tags" Target="../tags/tag219.xml"/><Relationship Id="rId73" Type="http://schemas.openxmlformats.org/officeDocument/2006/relationships/tags" Target="../tags/tag218.xml"/><Relationship Id="rId72" Type="http://schemas.openxmlformats.org/officeDocument/2006/relationships/tags" Target="../tags/tag217.xml"/><Relationship Id="rId71" Type="http://schemas.openxmlformats.org/officeDocument/2006/relationships/tags" Target="../tags/tag216.xml"/><Relationship Id="rId70" Type="http://schemas.openxmlformats.org/officeDocument/2006/relationships/tags" Target="../tags/tag215.xml"/><Relationship Id="rId7" Type="http://schemas.openxmlformats.org/officeDocument/2006/relationships/tags" Target="../tags/tag152.xml"/><Relationship Id="rId69" Type="http://schemas.openxmlformats.org/officeDocument/2006/relationships/tags" Target="../tags/tag214.xml"/><Relationship Id="rId68" Type="http://schemas.openxmlformats.org/officeDocument/2006/relationships/tags" Target="../tags/tag213.xml"/><Relationship Id="rId67" Type="http://schemas.openxmlformats.org/officeDocument/2006/relationships/tags" Target="../tags/tag212.xml"/><Relationship Id="rId66" Type="http://schemas.openxmlformats.org/officeDocument/2006/relationships/tags" Target="../tags/tag211.xml"/><Relationship Id="rId65" Type="http://schemas.openxmlformats.org/officeDocument/2006/relationships/tags" Target="../tags/tag210.xml"/><Relationship Id="rId64" Type="http://schemas.openxmlformats.org/officeDocument/2006/relationships/tags" Target="../tags/tag209.xml"/><Relationship Id="rId63" Type="http://schemas.openxmlformats.org/officeDocument/2006/relationships/tags" Target="../tags/tag208.xml"/><Relationship Id="rId62" Type="http://schemas.openxmlformats.org/officeDocument/2006/relationships/tags" Target="../tags/tag207.xml"/><Relationship Id="rId61" Type="http://schemas.openxmlformats.org/officeDocument/2006/relationships/tags" Target="../tags/tag206.xml"/><Relationship Id="rId60" Type="http://schemas.openxmlformats.org/officeDocument/2006/relationships/tags" Target="../tags/tag205.xml"/><Relationship Id="rId6" Type="http://schemas.openxmlformats.org/officeDocument/2006/relationships/tags" Target="../tags/tag151.xml"/><Relationship Id="rId59" Type="http://schemas.openxmlformats.org/officeDocument/2006/relationships/tags" Target="../tags/tag204.xml"/><Relationship Id="rId58" Type="http://schemas.openxmlformats.org/officeDocument/2006/relationships/tags" Target="../tags/tag203.xml"/><Relationship Id="rId57" Type="http://schemas.openxmlformats.org/officeDocument/2006/relationships/tags" Target="../tags/tag202.xml"/><Relationship Id="rId56" Type="http://schemas.openxmlformats.org/officeDocument/2006/relationships/tags" Target="../tags/tag201.xml"/><Relationship Id="rId55" Type="http://schemas.openxmlformats.org/officeDocument/2006/relationships/tags" Target="../tags/tag200.xml"/><Relationship Id="rId54" Type="http://schemas.openxmlformats.org/officeDocument/2006/relationships/tags" Target="../tags/tag199.xml"/><Relationship Id="rId53" Type="http://schemas.openxmlformats.org/officeDocument/2006/relationships/tags" Target="../tags/tag198.xml"/><Relationship Id="rId52" Type="http://schemas.openxmlformats.org/officeDocument/2006/relationships/tags" Target="../tags/tag197.xml"/><Relationship Id="rId51" Type="http://schemas.openxmlformats.org/officeDocument/2006/relationships/tags" Target="../tags/tag196.xml"/><Relationship Id="rId50" Type="http://schemas.openxmlformats.org/officeDocument/2006/relationships/tags" Target="../tags/tag195.xml"/><Relationship Id="rId5" Type="http://schemas.openxmlformats.org/officeDocument/2006/relationships/tags" Target="../tags/tag150.xml"/><Relationship Id="rId49" Type="http://schemas.openxmlformats.org/officeDocument/2006/relationships/tags" Target="../tags/tag194.xml"/><Relationship Id="rId48" Type="http://schemas.openxmlformats.org/officeDocument/2006/relationships/tags" Target="../tags/tag193.xml"/><Relationship Id="rId47" Type="http://schemas.openxmlformats.org/officeDocument/2006/relationships/tags" Target="../tags/tag192.xml"/><Relationship Id="rId46" Type="http://schemas.openxmlformats.org/officeDocument/2006/relationships/tags" Target="../tags/tag191.xml"/><Relationship Id="rId45" Type="http://schemas.openxmlformats.org/officeDocument/2006/relationships/tags" Target="../tags/tag190.xml"/><Relationship Id="rId44" Type="http://schemas.openxmlformats.org/officeDocument/2006/relationships/tags" Target="../tags/tag189.xml"/><Relationship Id="rId43" Type="http://schemas.openxmlformats.org/officeDocument/2006/relationships/tags" Target="../tags/tag188.xml"/><Relationship Id="rId42" Type="http://schemas.openxmlformats.org/officeDocument/2006/relationships/tags" Target="../tags/tag187.xml"/><Relationship Id="rId41" Type="http://schemas.openxmlformats.org/officeDocument/2006/relationships/tags" Target="../tags/tag186.xml"/><Relationship Id="rId40" Type="http://schemas.openxmlformats.org/officeDocument/2006/relationships/tags" Target="../tags/tag185.xml"/><Relationship Id="rId4" Type="http://schemas.openxmlformats.org/officeDocument/2006/relationships/tags" Target="../tags/tag149.xml"/><Relationship Id="rId39" Type="http://schemas.openxmlformats.org/officeDocument/2006/relationships/tags" Target="../tags/tag184.xml"/><Relationship Id="rId38" Type="http://schemas.openxmlformats.org/officeDocument/2006/relationships/tags" Target="../tags/tag183.xml"/><Relationship Id="rId37" Type="http://schemas.openxmlformats.org/officeDocument/2006/relationships/tags" Target="../tags/tag182.xml"/><Relationship Id="rId36" Type="http://schemas.openxmlformats.org/officeDocument/2006/relationships/tags" Target="../tags/tag181.xml"/><Relationship Id="rId35" Type="http://schemas.openxmlformats.org/officeDocument/2006/relationships/tags" Target="../tags/tag180.xml"/><Relationship Id="rId34" Type="http://schemas.openxmlformats.org/officeDocument/2006/relationships/tags" Target="../tags/tag179.xml"/><Relationship Id="rId33" Type="http://schemas.openxmlformats.org/officeDocument/2006/relationships/tags" Target="../tags/tag178.xml"/><Relationship Id="rId32" Type="http://schemas.openxmlformats.org/officeDocument/2006/relationships/tags" Target="../tags/tag177.xml"/><Relationship Id="rId31" Type="http://schemas.openxmlformats.org/officeDocument/2006/relationships/tags" Target="../tags/tag176.xml"/><Relationship Id="rId30" Type="http://schemas.openxmlformats.org/officeDocument/2006/relationships/tags" Target="../tags/tag175.xml"/><Relationship Id="rId3" Type="http://schemas.openxmlformats.org/officeDocument/2006/relationships/tags" Target="../tags/tag148.xml"/><Relationship Id="rId29" Type="http://schemas.openxmlformats.org/officeDocument/2006/relationships/tags" Target="../tags/tag174.xml"/><Relationship Id="rId28" Type="http://schemas.openxmlformats.org/officeDocument/2006/relationships/tags" Target="../tags/tag173.xml"/><Relationship Id="rId27" Type="http://schemas.openxmlformats.org/officeDocument/2006/relationships/tags" Target="../tags/tag172.xml"/><Relationship Id="rId26" Type="http://schemas.openxmlformats.org/officeDocument/2006/relationships/tags" Target="../tags/tag171.xml"/><Relationship Id="rId25" Type="http://schemas.openxmlformats.org/officeDocument/2006/relationships/tags" Target="../tags/tag170.xml"/><Relationship Id="rId24" Type="http://schemas.openxmlformats.org/officeDocument/2006/relationships/tags" Target="../tags/tag169.xml"/><Relationship Id="rId23" Type="http://schemas.openxmlformats.org/officeDocument/2006/relationships/tags" Target="../tags/tag168.xml"/><Relationship Id="rId22" Type="http://schemas.openxmlformats.org/officeDocument/2006/relationships/tags" Target="../tags/tag167.xml"/><Relationship Id="rId21" Type="http://schemas.openxmlformats.org/officeDocument/2006/relationships/tags" Target="../tags/tag166.xml"/><Relationship Id="rId20" Type="http://schemas.openxmlformats.org/officeDocument/2006/relationships/tags" Target="../tags/tag165.xml"/><Relationship Id="rId2" Type="http://schemas.openxmlformats.org/officeDocument/2006/relationships/tags" Target="../tags/tag147.xml"/><Relationship Id="rId19" Type="http://schemas.openxmlformats.org/officeDocument/2006/relationships/tags" Target="../tags/tag164.xml"/><Relationship Id="rId18" Type="http://schemas.openxmlformats.org/officeDocument/2006/relationships/tags" Target="../tags/tag16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2" Type="http://schemas.openxmlformats.org/officeDocument/2006/relationships/slideLayout" Target="../slideLayouts/slideLayout12.xml"/><Relationship Id="rId151" Type="http://schemas.openxmlformats.org/officeDocument/2006/relationships/tags" Target="../tags/tag296.xml"/><Relationship Id="rId150" Type="http://schemas.openxmlformats.org/officeDocument/2006/relationships/tags" Target="../tags/tag295.xml"/><Relationship Id="rId15" Type="http://schemas.openxmlformats.org/officeDocument/2006/relationships/tags" Target="../tags/tag160.xml"/><Relationship Id="rId149" Type="http://schemas.openxmlformats.org/officeDocument/2006/relationships/tags" Target="../tags/tag294.xml"/><Relationship Id="rId148" Type="http://schemas.openxmlformats.org/officeDocument/2006/relationships/tags" Target="../tags/tag293.xml"/><Relationship Id="rId147" Type="http://schemas.openxmlformats.org/officeDocument/2006/relationships/tags" Target="../tags/tag292.xml"/><Relationship Id="rId146" Type="http://schemas.openxmlformats.org/officeDocument/2006/relationships/tags" Target="../tags/tag291.xml"/><Relationship Id="rId145" Type="http://schemas.openxmlformats.org/officeDocument/2006/relationships/tags" Target="../tags/tag290.xml"/><Relationship Id="rId144" Type="http://schemas.openxmlformats.org/officeDocument/2006/relationships/tags" Target="../tags/tag289.xml"/><Relationship Id="rId143" Type="http://schemas.openxmlformats.org/officeDocument/2006/relationships/tags" Target="../tags/tag288.xml"/><Relationship Id="rId142" Type="http://schemas.openxmlformats.org/officeDocument/2006/relationships/tags" Target="../tags/tag287.xml"/><Relationship Id="rId141" Type="http://schemas.openxmlformats.org/officeDocument/2006/relationships/tags" Target="../tags/tag286.xml"/><Relationship Id="rId140" Type="http://schemas.openxmlformats.org/officeDocument/2006/relationships/tags" Target="../tags/tag285.xml"/><Relationship Id="rId14" Type="http://schemas.openxmlformats.org/officeDocument/2006/relationships/tags" Target="../tags/tag159.xml"/><Relationship Id="rId139" Type="http://schemas.openxmlformats.org/officeDocument/2006/relationships/tags" Target="../tags/tag284.xml"/><Relationship Id="rId138" Type="http://schemas.openxmlformats.org/officeDocument/2006/relationships/tags" Target="../tags/tag283.xml"/><Relationship Id="rId137" Type="http://schemas.openxmlformats.org/officeDocument/2006/relationships/tags" Target="../tags/tag282.xml"/><Relationship Id="rId136" Type="http://schemas.openxmlformats.org/officeDocument/2006/relationships/tags" Target="../tags/tag281.xml"/><Relationship Id="rId135" Type="http://schemas.openxmlformats.org/officeDocument/2006/relationships/tags" Target="../tags/tag280.xml"/><Relationship Id="rId134" Type="http://schemas.openxmlformats.org/officeDocument/2006/relationships/tags" Target="../tags/tag279.xml"/><Relationship Id="rId133" Type="http://schemas.openxmlformats.org/officeDocument/2006/relationships/tags" Target="../tags/tag278.xml"/><Relationship Id="rId132" Type="http://schemas.openxmlformats.org/officeDocument/2006/relationships/tags" Target="../tags/tag277.xml"/><Relationship Id="rId131" Type="http://schemas.openxmlformats.org/officeDocument/2006/relationships/tags" Target="../tags/tag276.xml"/><Relationship Id="rId130" Type="http://schemas.openxmlformats.org/officeDocument/2006/relationships/tags" Target="../tags/tag275.xml"/><Relationship Id="rId13" Type="http://schemas.openxmlformats.org/officeDocument/2006/relationships/tags" Target="../tags/tag158.xml"/><Relationship Id="rId129" Type="http://schemas.openxmlformats.org/officeDocument/2006/relationships/tags" Target="../tags/tag274.xml"/><Relationship Id="rId128" Type="http://schemas.openxmlformats.org/officeDocument/2006/relationships/tags" Target="../tags/tag273.xml"/><Relationship Id="rId127" Type="http://schemas.openxmlformats.org/officeDocument/2006/relationships/tags" Target="../tags/tag272.xml"/><Relationship Id="rId126" Type="http://schemas.openxmlformats.org/officeDocument/2006/relationships/tags" Target="../tags/tag271.xml"/><Relationship Id="rId125" Type="http://schemas.openxmlformats.org/officeDocument/2006/relationships/tags" Target="../tags/tag270.xml"/><Relationship Id="rId124" Type="http://schemas.openxmlformats.org/officeDocument/2006/relationships/tags" Target="../tags/tag269.xml"/><Relationship Id="rId123" Type="http://schemas.openxmlformats.org/officeDocument/2006/relationships/tags" Target="../tags/tag268.xml"/><Relationship Id="rId122" Type="http://schemas.openxmlformats.org/officeDocument/2006/relationships/tags" Target="../tags/tag267.xml"/><Relationship Id="rId121" Type="http://schemas.openxmlformats.org/officeDocument/2006/relationships/tags" Target="../tags/tag266.xml"/><Relationship Id="rId120" Type="http://schemas.openxmlformats.org/officeDocument/2006/relationships/tags" Target="../tags/tag265.xml"/><Relationship Id="rId12" Type="http://schemas.openxmlformats.org/officeDocument/2006/relationships/tags" Target="../tags/tag157.xml"/><Relationship Id="rId119" Type="http://schemas.openxmlformats.org/officeDocument/2006/relationships/tags" Target="../tags/tag264.xml"/><Relationship Id="rId118" Type="http://schemas.openxmlformats.org/officeDocument/2006/relationships/tags" Target="../tags/tag263.xml"/><Relationship Id="rId117" Type="http://schemas.openxmlformats.org/officeDocument/2006/relationships/tags" Target="../tags/tag262.xml"/><Relationship Id="rId116" Type="http://schemas.openxmlformats.org/officeDocument/2006/relationships/tags" Target="../tags/tag261.xml"/><Relationship Id="rId115" Type="http://schemas.openxmlformats.org/officeDocument/2006/relationships/tags" Target="../tags/tag260.xml"/><Relationship Id="rId114" Type="http://schemas.openxmlformats.org/officeDocument/2006/relationships/tags" Target="../tags/tag259.xml"/><Relationship Id="rId113" Type="http://schemas.openxmlformats.org/officeDocument/2006/relationships/tags" Target="../tags/tag258.xml"/><Relationship Id="rId112" Type="http://schemas.openxmlformats.org/officeDocument/2006/relationships/tags" Target="../tags/tag257.xml"/><Relationship Id="rId111" Type="http://schemas.openxmlformats.org/officeDocument/2006/relationships/tags" Target="../tags/tag256.xml"/><Relationship Id="rId110" Type="http://schemas.openxmlformats.org/officeDocument/2006/relationships/tags" Target="../tags/tag255.xml"/><Relationship Id="rId11" Type="http://schemas.openxmlformats.org/officeDocument/2006/relationships/tags" Target="../tags/tag156.xml"/><Relationship Id="rId109" Type="http://schemas.openxmlformats.org/officeDocument/2006/relationships/tags" Target="../tags/tag254.xml"/><Relationship Id="rId108" Type="http://schemas.openxmlformats.org/officeDocument/2006/relationships/tags" Target="../tags/tag253.xml"/><Relationship Id="rId107" Type="http://schemas.openxmlformats.org/officeDocument/2006/relationships/tags" Target="../tags/tag252.xml"/><Relationship Id="rId106" Type="http://schemas.openxmlformats.org/officeDocument/2006/relationships/tags" Target="../tags/tag251.xml"/><Relationship Id="rId105" Type="http://schemas.openxmlformats.org/officeDocument/2006/relationships/tags" Target="../tags/tag250.xml"/><Relationship Id="rId104" Type="http://schemas.openxmlformats.org/officeDocument/2006/relationships/tags" Target="../tags/tag249.xml"/><Relationship Id="rId103" Type="http://schemas.openxmlformats.org/officeDocument/2006/relationships/tags" Target="../tags/tag248.xml"/><Relationship Id="rId102" Type="http://schemas.openxmlformats.org/officeDocument/2006/relationships/tags" Target="../tags/tag247.xml"/><Relationship Id="rId101" Type="http://schemas.openxmlformats.org/officeDocument/2006/relationships/tags" Target="../tags/tag246.xml"/><Relationship Id="rId100" Type="http://schemas.openxmlformats.org/officeDocument/2006/relationships/tags" Target="../tags/tag245.xml"/><Relationship Id="rId10" Type="http://schemas.openxmlformats.org/officeDocument/2006/relationships/tags" Target="../tags/tag15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394.xml"/><Relationship Id="rId98" Type="http://schemas.openxmlformats.org/officeDocument/2006/relationships/tags" Target="../tags/tag393.xml"/><Relationship Id="rId97" Type="http://schemas.openxmlformats.org/officeDocument/2006/relationships/tags" Target="../tags/tag392.xml"/><Relationship Id="rId96" Type="http://schemas.openxmlformats.org/officeDocument/2006/relationships/tags" Target="../tags/tag391.xml"/><Relationship Id="rId95" Type="http://schemas.openxmlformats.org/officeDocument/2006/relationships/tags" Target="../tags/tag390.xml"/><Relationship Id="rId94" Type="http://schemas.openxmlformats.org/officeDocument/2006/relationships/tags" Target="../tags/tag389.xml"/><Relationship Id="rId93" Type="http://schemas.openxmlformats.org/officeDocument/2006/relationships/tags" Target="../tags/tag388.xml"/><Relationship Id="rId92" Type="http://schemas.openxmlformats.org/officeDocument/2006/relationships/tags" Target="../tags/tag387.xml"/><Relationship Id="rId91" Type="http://schemas.openxmlformats.org/officeDocument/2006/relationships/tags" Target="../tags/tag386.xml"/><Relationship Id="rId90" Type="http://schemas.openxmlformats.org/officeDocument/2006/relationships/tags" Target="../tags/tag385.xml"/><Relationship Id="rId9" Type="http://schemas.openxmlformats.org/officeDocument/2006/relationships/tags" Target="../tags/tag304.xml"/><Relationship Id="rId89" Type="http://schemas.openxmlformats.org/officeDocument/2006/relationships/tags" Target="../tags/tag384.xml"/><Relationship Id="rId88" Type="http://schemas.openxmlformats.org/officeDocument/2006/relationships/tags" Target="../tags/tag383.xml"/><Relationship Id="rId87" Type="http://schemas.openxmlformats.org/officeDocument/2006/relationships/tags" Target="../tags/tag382.xml"/><Relationship Id="rId86" Type="http://schemas.openxmlformats.org/officeDocument/2006/relationships/tags" Target="../tags/tag381.xml"/><Relationship Id="rId85" Type="http://schemas.openxmlformats.org/officeDocument/2006/relationships/tags" Target="../tags/tag380.xml"/><Relationship Id="rId84" Type="http://schemas.openxmlformats.org/officeDocument/2006/relationships/tags" Target="../tags/tag379.xml"/><Relationship Id="rId83" Type="http://schemas.openxmlformats.org/officeDocument/2006/relationships/tags" Target="../tags/tag378.xml"/><Relationship Id="rId82" Type="http://schemas.openxmlformats.org/officeDocument/2006/relationships/tags" Target="../tags/tag377.xml"/><Relationship Id="rId81" Type="http://schemas.openxmlformats.org/officeDocument/2006/relationships/tags" Target="../tags/tag376.xml"/><Relationship Id="rId80" Type="http://schemas.openxmlformats.org/officeDocument/2006/relationships/tags" Target="../tags/tag375.xml"/><Relationship Id="rId8" Type="http://schemas.openxmlformats.org/officeDocument/2006/relationships/tags" Target="../tags/tag303.xml"/><Relationship Id="rId79" Type="http://schemas.openxmlformats.org/officeDocument/2006/relationships/tags" Target="../tags/tag374.xml"/><Relationship Id="rId78" Type="http://schemas.openxmlformats.org/officeDocument/2006/relationships/tags" Target="../tags/tag373.xml"/><Relationship Id="rId77" Type="http://schemas.openxmlformats.org/officeDocument/2006/relationships/tags" Target="../tags/tag372.xml"/><Relationship Id="rId76" Type="http://schemas.openxmlformats.org/officeDocument/2006/relationships/tags" Target="../tags/tag371.xml"/><Relationship Id="rId75" Type="http://schemas.openxmlformats.org/officeDocument/2006/relationships/tags" Target="../tags/tag370.xml"/><Relationship Id="rId74" Type="http://schemas.openxmlformats.org/officeDocument/2006/relationships/tags" Target="../tags/tag369.xml"/><Relationship Id="rId73" Type="http://schemas.openxmlformats.org/officeDocument/2006/relationships/tags" Target="../tags/tag368.xml"/><Relationship Id="rId72" Type="http://schemas.openxmlformats.org/officeDocument/2006/relationships/tags" Target="../tags/tag367.xml"/><Relationship Id="rId71" Type="http://schemas.openxmlformats.org/officeDocument/2006/relationships/tags" Target="../tags/tag366.xml"/><Relationship Id="rId70" Type="http://schemas.openxmlformats.org/officeDocument/2006/relationships/tags" Target="../tags/tag365.xml"/><Relationship Id="rId7" Type="http://schemas.openxmlformats.org/officeDocument/2006/relationships/tags" Target="../tags/tag302.xml"/><Relationship Id="rId69" Type="http://schemas.openxmlformats.org/officeDocument/2006/relationships/tags" Target="../tags/tag364.xml"/><Relationship Id="rId68" Type="http://schemas.openxmlformats.org/officeDocument/2006/relationships/tags" Target="../tags/tag363.xml"/><Relationship Id="rId67" Type="http://schemas.openxmlformats.org/officeDocument/2006/relationships/tags" Target="../tags/tag362.xml"/><Relationship Id="rId66" Type="http://schemas.openxmlformats.org/officeDocument/2006/relationships/tags" Target="../tags/tag361.xml"/><Relationship Id="rId65" Type="http://schemas.openxmlformats.org/officeDocument/2006/relationships/tags" Target="../tags/tag360.xml"/><Relationship Id="rId64" Type="http://schemas.openxmlformats.org/officeDocument/2006/relationships/tags" Target="../tags/tag359.xml"/><Relationship Id="rId63" Type="http://schemas.openxmlformats.org/officeDocument/2006/relationships/tags" Target="../tags/tag358.xml"/><Relationship Id="rId62" Type="http://schemas.openxmlformats.org/officeDocument/2006/relationships/tags" Target="../tags/tag357.xml"/><Relationship Id="rId61" Type="http://schemas.openxmlformats.org/officeDocument/2006/relationships/tags" Target="../tags/tag356.xml"/><Relationship Id="rId60" Type="http://schemas.openxmlformats.org/officeDocument/2006/relationships/tags" Target="../tags/tag355.xml"/><Relationship Id="rId6" Type="http://schemas.openxmlformats.org/officeDocument/2006/relationships/tags" Target="../tags/tag301.xml"/><Relationship Id="rId59" Type="http://schemas.openxmlformats.org/officeDocument/2006/relationships/tags" Target="../tags/tag354.xml"/><Relationship Id="rId58" Type="http://schemas.openxmlformats.org/officeDocument/2006/relationships/tags" Target="../tags/tag353.xml"/><Relationship Id="rId57" Type="http://schemas.openxmlformats.org/officeDocument/2006/relationships/tags" Target="../tags/tag352.xml"/><Relationship Id="rId56" Type="http://schemas.openxmlformats.org/officeDocument/2006/relationships/tags" Target="../tags/tag351.xml"/><Relationship Id="rId55" Type="http://schemas.openxmlformats.org/officeDocument/2006/relationships/tags" Target="../tags/tag350.xml"/><Relationship Id="rId54" Type="http://schemas.openxmlformats.org/officeDocument/2006/relationships/tags" Target="../tags/tag349.xml"/><Relationship Id="rId53" Type="http://schemas.openxmlformats.org/officeDocument/2006/relationships/tags" Target="../tags/tag348.xml"/><Relationship Id="rId52" Type="http://schemas.openxmlformats.org/officeDocument/2006/relationships/tags" Target="../tags/tag347.xml"/><Relationship Id="rId51" Type="http://schemas.openxmlformats.org/officeDocument/2006/relationships/tags" Target="../tags/tag346.xml"/><Relationship Id="rId50" Type="http://schemas.openxmlformats.org/officeDocument/2006/relationships/tags" Target="../tags/tag345.xml"/><Relationship Id="rId5" Type="http://schemas.openxmlformats.org/officeDocument/2006/relationships/tags" Target="../tags/tag300.xml"/><Relationship Id="rId49" Type="http://schemas.openxmlformats.org/officeDocument/2006/relationships/tags" Target="../tags/tag344.xml"/><Relationship Id="rId48" Type="http://schemas.openxmlformats.org/officeDocument/2006/relationships/tags" Target="../tags/tag343.xml"/><Relationship Id="rId47" Type="http://schemas.openxmlformats.org/officeDocument/2006/relationships/tags" Target="../tags/tag342.xml"/><Relationship Id="rId46" Type="http://schemas.openxmlformats.org/officeDocument/2006/relationships/tags" Target="../tags/tag341.xml"/><Relationship Id="rId45" Type="http://schemas.openxmlformats.org/officeDocument/2006/relationships/tags" Target="../tags/tag340.xml"/><Relationship Id="rId44" Type="http://schemas.openxmlformats.org/officeDocument/2006/relationships/tags" Target="../tags/tag339.xml"/><Relationship Id="rId43" Type="http://schemas.openxmlformats.org/officeDocument/2006/relationships/tags" Target="../tags/tag338.xml"/><Relationship Id="rId42" Type="http://schemas.openxmlformats.org/officeDocument/2006/relationships/tags" Target="../tags/tag337.xml"/><Relationship Id="rId41" Type="http://schemas.openxmlformats.org/officeDocument/2006/relationships/tags" Target="../tags/tag336.xml"/><Relationship Id="rId40" Type="http://schemas.openxmlformats.org/officeDocument/2006/relationships/tags" Target="../tags/tag335.xml"/><Relationship Id="rId4" Type="http://schemas.openxmlformats.org/officeDocument/2006/relationships/tags" Target="../tags/tag299.xml"/><Relationship Id="rId39" Type="http://schemas.openxmlformats.org/officeDocument/2006/relationships/tags" Target="../tags/tag334.xml"/><Relationship Id="rId38" Type="http://schemas.openxmlformats.org/officeDocument/2006/relationships/tags" Target="../tags/tag333.xml"/><Relationship Id="rId37" Type="http://schemas.openxmlformats.org/officeDocument/2006/relationships/tags" Target="../tags/tag332.xml"/><Relationship Id="rId36" Type="http://schemas.openxmlformats.org/officeDocument/2006/relationships/tags" Target="../tags/tag331.xml"/><Relationship Id="rId35" Type="http://schemas.openxmlformats.org/officeDocument/2006/relationships/tags" Target="../tags/tag330.xml"/><Relationship Id="rId34" Type="http://schemas.openxmlformats.org/officeDocument/2006/relationships/tags" Target="../tags/tag329.xml"/><Relationship Id="rId33" Type="http://schemas.openxmlformats.org/officeDocument/2006/relationships/tags" Target="../tags/tag328.xml"/><Relationship Id="rId32" Type="http://schemas.openxmlformats.org/officeDocument/2006/relationships/tags" Target="../tags/tag327.xml"/><Relationship Id="rId31" Type="http://schemas.openxmlformats.org/officeDocument/2006/relationships/tags" Target="../tags/tag326.xml"/><Relationship Id="rId30" Type="http://schemas.openxmlformats.org/officeDocument/2006/relationships/tags" Target="../tags/tag325.xml"/><Relationship Id="rId3" Type="http://schemas.openxmlformats.org/officeDocument/2006/relationships/tags" Target="../tags/tag298.xml"/><Relationship Id="rId29" Type="http://schemas.openxmlformats.org/officeDocument/2006/relationships/tags" Target="../tags/tag324.xml"/><Relationship Id="rId28" Type="http://schemas.openxmlformats.org/officeDocument/2006/relationships/tags" Target="../tags/tag323.xml"/><Relationship Id="rId27" Type="http://schemas.openxmlformats.org/officeDocument/2006/relationships/tags" Target="../tags/tag322.xml"/><Relationship Id="rId26" Type="http://schemas.openxmlformats.org/officeDocument/2006/relationships/tags" Target="../tags/tag321.xml"/><Relationship Id="rId25" Type="http://schemas.openxmlformats.org/officeDocument/2006/relationships/tags" Target="../tags/tag320.xml"/><Relationship Id="rId24" Type="http://schemas.openxmlformats.org/officeDocument/2006/relationships/tags" Target="../tags/tag319.xml"/><Relationship Id="rId23" Type="http://schemas.openxmlformats.org/officeDocument/2006/relationships/tags" Target="../tags/tag318.xml"/><Relationship Id="rId22" Type="http://schemas.openxmlformats.org/officeDocument/2006/relationships/tags" Target="../tags/tag317.xml"/><Relationship Id="rId21" Type="http://schemas.openxmlformats.org/officeDocument/2006/relationships/tags" Target="../tags/tag316.xml"/><Relationship Id="rId20" Type="http://schemas.openxmlformats.org/officeDocument/2006/relationships/tags" Target="../tags/tag315.xml"/><Relationship Id="rId2" Type="http://schemas.openxmlformats.org/officeDocument/2006/relationships/tags" Target="../tags/tag297.xml"/><Relationship Id="rId19" Type="http://schemas.openxmlformats.org/officeDocument/2006/relationships/tags" Target="../tags/tag314.xml"/><Relationship Id="rId18" Type="http://schemas.openxmlformats.org/officeDocument/2006/relationships/tags" Target="../tags/tag313.xml"/><Relationship Id="rId17" Type="http://schemas.openxmlformats.org/officeDocument/2006/relationships/tags" Target="../tags/tag312.xml"/><Relationship Id="rId16" Type="http://schemas.openxmlformats.org/officeDocument/2006/relationships/tags" Target="../tags/tag311.xml"/><Relationship Id="rId150" Type="http://schemas.openxmlformats.org/officeDocument/2006/relationships/slideLayout" Target="../slideLayouts/slideLayout12.xml"/><Relationship Id="rId15" Type="http://schemas.openxmlformats.org/officeDocument/2006/relationships/tags" Target="../tags/tag310.xml"/><Relationship Id="rId149" Type="http://schemas.openxmlformats.org/officeDocument/2006/relationships/tags" Target="../tags/tag443.xml"/><Relationship Id="rId148" Type="http://schemas.openxmlformats.org/officeDocument/2006/relationships/image" Target="../media/image2.png"/><Relationship Id="rId147" Type="http://schemas.openxmlformats.org/officeDocument/2006/relationships/tags" Target="../tags/tag442.xml"/><Relationship Id="rId146" Type="http://schemas.openxmlformats.org/officeDocument/2006/relationships/tags" Target="../tags/tag441.xml"/><Relationship Id="rId145" Type="http://schemas.openxmlformats.org/officeDocument/2006/relationships/tags" Target="../tags/tag440.xml"/><Relationship Id="rId144" Type="http://schemas.openxmlformats.org/officeDocument/2006/relationships/tags" Target="../tags/tag439.xml"/><Relationship Id="rId143" Type="http://schemas.openxmlformats.org/officeDocument/2006/relationships/tags" Target="../tags/tag438.xml"/><Relationship Id="rId142" Type="http://schemas.openxmlformats.org/officeDocument/2006/relationships/tags" Target="../tags/tag437.xml"/><Relationship Id="rId141" Type="http://schemas.openxmlformats.org/officeDocument/2006/relationships/tags" Target="../tags/tag436.xml"/><Relationship Id="rId140" Type="http://schemas.openxmlformats.org/officeDocument/2006/relationships/tags" Target="../tags/tag435.xml"/><Relationship Id="rId14" Type="http://schemas.openxmlformats.org/officeDocument/2006/relationships/tags" Target="../tags/tag309.xml"/><Relationship Id="rId139" Type="http://schemas.openxmlformats.org/officeDocument/2006/relationships/tags" Target="../tags/tag434.xml"/><Relationship Id="rId138" Type="http://schemas.openxmlformats.org/officeDocument/2006/relationships/tags" Target="../tags/tag433.xml"/><Relationship Id="rId137" Type="http://schemas.openxmlformats.org/officeDocument/2006/relationships/tags" Target="../tags/tag432.xml"/><Relationship Id="rId136" Type="http://schemas.openxmlformats.org/officeDocument/2006/relationships/tags" Target="../tags/tag431.xml"/><Relationship Id="rId135" Type="http://schemas.openxmlformats.org/officeDocument/2006/relationships/tags" Target="../tags/tag430.xml"/><Relationship Id="rId134" Type="http://schemas.openxmlformats.org/officeDocument/2006/relationships/tags" Target="../tags/tag429.xml"/><Relationship Id="rId133" Type="http://schemas.openxmlformats.org/officeDocument/2006/relationships/tags" Target="../tags/tag428.xml"/><Relationship Id="rId132" Type="http://schemas.openxmlformats.org/officeDocument/2006/relationships/tags" Target="../tags/tag427.xml"/><Relationship Id="rId131" Type="http://schemas.openxmlformats.org/officeDocument/2006/relationships/tags" Target="../tags/tag426.xml"/><Relationship Id="rId130" Type="http://schemas.openxmlformats.org/officeDocument/2006/relationships/tags" Target="../tags/tag425.xml"/><Relationship Id="rId13" Type="http://schemas.openxmlformats.org/officeDocument/2006/relationships/tags" Target="../tags/tag308.xml"/><Relationship Id="rId129" Type="http://schemas.openxmlformats.org/officeDocument/2006/relationships/tags" Target="../tags/tag424.xml"/><Relationship Id="rId128" Type="http://schemas.openxmlformats.org/officeDocument/2006/relationships/tags" Target="../tags/tag423.xml"/><Relationship Id="rId127" Type="http://schemas.openxmlformats.org/officeDocument/2006/relationships/tags" Target="../tags/tag422.xml"/><Relationship Id="rId126" Type="http://schemas.openxmlformats.org/officeDocument/2006/relationships/tags" Target="../tags/tag421.xml"/><Relationship Id="rId125" Type="http://schemas.openxmlformats.org/officeDocument/2006/relationships/tags" Target="../tags/tag420.xml"/><Relationship Id="rId124" Type="http://schemas.openxmlformats.org/officeDocument/2006/relationships/tags" Target="../tags/tag419.xml"/><Relationship Id="rId123" Type="http://schemas.openxmlformats.org/officeDocument/2006/relationships/tags" Target="../tags/tag418.xml"/><Relationship Id="rId122" Type="http://schemas.openxmlformats.org/officeDocument/2006/relationships/tags" Target="../tags/tag417.xml"/><Relationship Id="rId121" Type="http://schemas.openxmlformats.org/officeDocument/2006/relationships/tags" Target="../tags/tag416.xml"/><Relationship Id="rId120" Type="http://schemas.openxmlformats.org/officeDocument/2006/relationships/tags" Target="../tags/tag415.xml"/><Relationship Id="rId12" Type="http://schemas.openxmlformats.org/officeDocument/2006/relationships/tags" Target="../tags/tag307.xml"/><Relationship Id="rId119" Type="http://schemas.openxmlformats.org/officeDocument/2006/relationships/tags" Target="../tags/tag414.xml"/><Relationship Id="rId118" Type="http://schemas.openxmlformats.org/officeDocument/2006/relationships/tags" Target="../tags/tag413.xml"/><Relationship Id="rId117" Type="http://schemas.openxmlformats.org/officeDocument/2006/relationships/tags" Target="../tags/tag412.xml"/><Relationship Id="rId116" Type="http://schemas.openxmlformats.org/officeDocument/2006/relationships/tags" Target="../tags/tag411.xml"/><Relationship Id="rId115" Type="http://schemas.openxmlformats.org/officeDocument/2006/relationships/tags" Target="../tags/tag410.xml"/><Relationship Id="rId114" Type="http://schemas.openxmlformats.org/officeDocument/2006/relationships/tags" Target="../tags/tag409.xml"/><Relationship Id="rId113" Type="http://schemas.openxmlformats.org/officeDocument/2006/relationships/tags" Target="../tags/tag408.xml"/><Relationship Id="rId112" Type="http://schemas.openxmlformats.org/officeDocument/2006/relationships/tags" Target="../tags/tag407.xml"/><Relationship Id="rId111" Type="http://schemas.openxmlformats.org/officeDocument/2006/relationships/tags" Target="../tags/tag406.xml"/><Relationship Id="rId110" Type="http://schemas.openxmlformats.org/officeDocument/2006/relationships/tags" Target="../tags/tag405.xml"/><Relationship Id="rId11" Type="http://schemas.openxmlformats.org/officeDocument/2006/relationships/tags" Target="../tags/tag306.xml"/><Relationship Id="rId109" Type="http://schemas.openxmlformats.org/officeDocument/2006/relationships/tags" Target="../tags/tag404.xml"/><Relationship Id="rId108" Type="http://schemas.openxmlformats.org/officeDocument/2006/relationships/tags" Target="../tags/tag403.xml"/><Relationship Id="rId107" Type="http://schemas.openxmlformats.org/officeDocument/2006/relationships/tags" Target="../tags/tag402.xml"/><Relationship Id="rId106" Type="http://schemas.openxmlformats.org/officeDocument/2006/relationships/tags" Target="../tags/tag401.xml"/><Relationship Id="rId105" Type="http://schemas.openxmlformats.org/officeDocument/2006/relationships/tags" Target="../tags/tag400.xml"/><Relationship Id="rId104" Type="http://schemas.openxmlformats.org/officeDocument/2006/relationships/tags" Target="../tags/tag399.xml"/><Relationship Id="rId103" Type="http://schemas.openxmlformats.org/officeDocument/2006/relationships/tags" Target="../tags/tag398.xml"/><Relationship Id="rId102" Type="http://schemas.openxmlformats.org/officeDocument/2006/relationships/tags" Target="../tags/tag397.xml"/><Relationship Id="rId101" Type="http://schemas.openxmlformats.org/officeDocument/2006/relationships/tags" Target="../tags/tag396.xml"/><Relationship Id="rId100" Type="http://schemas.openxmlformats.org/officeDocument/2006/relationships/tags" Target="../tags/tag395.xml"/><Relationship Id="rId10" Type="http://schemas.openxmlformats.org/officeDocument/2006/relationships/tags" Target="../tags/tag30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541.xml"/><Relationship Id="rId98" Type="http://schemas.openxmlformats.org/officeDocument/2006/relationships/tags" Target="../tags/tag540.xml"/><Relationship Id="rId97" Type="http://schemas.openxmlformats.org/officeDocument/2006/relationships/tags" Target="../tags/tag539.xml"/><Relationship Id="rId96" Type="http://schemas.openxmlformats.org/officeDocument/2006/relationships/tags" Target="../tags/tag538.xml"/><Relationship Id="rId95" Type="http://schemas.openxmlformats.org/officeDocument/2006/relationships/tags" Target="../tags/tag537.xml"/><Relationship Id="rId94" Type="http://schemas.openxmlformats.org/officeDocument/2006/relationships/tags" Target="../tags/tag536.xml"/><Relationship Id="rId93" Type="http://schemas.openxmlformats.org/officeDocument/2006/relationships/tags" Target="../tags/tag535.xml"/><Relationship Id="rId92" Type="http://schemas.openxmlformats.org/officeDocument/2006/relationships/tags" Target="../tags/tag534.xml"/><Relationship Id="rId91" Type="http://schemas.openxmlformats.org/officeDocument/2006/relationships/tags" Target="../tags/tag533.xml"/><Relationship Id="rId90" Type="http://schemas.openxmlformats.org/officeDocument/2006/relationships/tags" Target="../tags/tag532.xml"/><Relationship Id="rId9" Type="http://schemas.openxmlformats.org/officeDocument/2006/relationships/tags" Target="../tags/tag451.xml"/><Relationship Id="rId89" Type="http://schemas.openxmlformats.org/officeDocument/2006/relationships/tags" Target="../tags/tag531.xml"/><Relationship Id="rId88" Type="http://schemas.openxmlformats.org/officeDocument/2006/relationships/tags" Target="../tags/tag530.xml"/><Relationship Id="rId87" Type="http://schemas.openxmlformats.org/officeDocument/2006/relationships/tags" Target="../tags/tag529.xml"/><Relationship Id="rId86" Type="http://schemas.openxmlformats.org/officeDocument/2006/relationships/tags" Target="../tags/tag528.xml"/><Relationship Id="rId85" Type="http://schemas.openxmlformats.org/officeDocument/2006/relationships/tags" Target="../tags/tag527.xml"/><Relationship Id="rId84" Type="http://schemas.openxmlformats.org/officeDocument/2006/relationships/tags" Target="../tags/tag526.xml"/><Relationship Id="rId83" Type="http://schemas.openxmlformats.org/officeDocument/2006/relationships/tags" Target="../tags/tag525.xml"/><Relationship Id="rId82" Type="http://schemas.openxmlformats.org/officeDocument/2006/relationships/tags" Target="../tags/tag524.xml"/><Relationship Id="rId81" Type="http://schemas.openxmlformats.org/officeDocument/2006/relationships/tags" Target="../tags/tag523.xml"/><Relationship Id="rId80" Type="http://schemas.openxmlformats.org/officeDocument/2006/relationships/tags" Target="../tags/tag522.xml"/><Relationship Id="rId8" Type="http://schemas.openxmlformats.org/officeDocument/2006/relationships/tags" Target="../tags/tag450.xml"/><Relationship Id="rId79" Type="http://schemas.openxmlformats.org/officeDocument/2006/relationships/tags" Target="../tags/tag521.xml"/><Relationship Id="rId78" Type="http://schemas.openxmlformats.org/officeDocument/2006/relationships/tags" Target="../tags/tag520.xml"/><Relationship Id="rId77" Type="http://schemas.openxmlformats.org/officeDocument/2006/relationships/tags" Target="../tags/tag519.xml"/><Relationship Id="rId76" Type="http://schemas.openxmlformats.org/officeDocument/2006/relationships/tags" Target="../tags/tag518.xml"/><Relationship Id="rId75" Type="http://schemas.openxmlformats.org/officeDocument/2006/relationships/tags" Target="../tags/tag517.xml"/><Relationship Id="rId74" Type="http://schemas.openxmlformats.org/officeDocument/2006/relationships/tags" Target="../tags/tag516.xml"/><Relationship Id="rId73" Type="http://schemas.openxmlformats.org/officeDocument/2006/relationships/tags" Target="../tags/tag515.xml"/><Relationship Id="rId72" Type="http://schemas.openxmlformats.org/officeDocument/2006/relationships/tags" Target="../tags/tag514.xml"/><Relationship Id="rId71" Type="http://schemas.openxmlformats.org/officeDocument/2006/relationships/tags" Target="../tags/tag513.xml"/><Relationship Id="rId70" Type="http://schemas.openxmlformats.org/officeDocument/2006/relationships/tags" Target="../tags/tag512.xml"/><Relationship Id="rId7" Type="http://schemas.openxmlformats.org/officeDocument/2006/relationships/tags" Target="../tags/tag449.xml"/><Relationship Id="rId69" Type="http://schemas.openxmlformats.org/officeDocument/2006/relationships/tags" Target="../tags/tag511.xml"/><Relationship Id="rId68" Type="http://schemas.openxmlformats.org/officeDocument/2006/relationships/tags" Target="../tags/tag510.xml"/><Relationship Id="rId67" Type="http://schemas.openxmlformats.org/officeDocument/2006/relationships/tags" Target="../tags/tag509.xml"/><Relationship Id="rId66" Type="http://schemas.openxmlformats.org/officeDocument/2006/relationships/tags" Target="../tags/tag508.xml"/><Relationship Id="rId65" Type="http://schemas.openxmlformats.org/officeDocument/2006/relationships/tags" Target="../tags/tag507.xml"/><Relationship Id="rId64" Type="http://schemas.openxmlformats.org/officeDocument/2006/relationships/tags" Target="../tags/tag506.xml"/><Relationship Id="rId63" Type="http://schemas.openxmlformats.org/officeDocument/2006/relationships/tags" Target="../tags/tag505.xml"/><Relationship Id="rId62" Type="http://schemas.openxmlformats.org/officeDocument/2006/relationships/tags" Target="../tags/tag504.xml"/><Relationship Id="rId61" Type="http://schemas.openxmlformats.org/officeDocument/2006/relationships/tags" Target="../tags/tag503.xml"/><Relationship Id="rId60" Type="http://schemas.openxmlformats.org/officeDocument/2006/relationships/tags" Target="../tags/tag502.xml"/><Relationship Id="rId6" Type="http://schemas.openxmlformats.org/officeDocument/2006/relationships/tags" Target="../tags/tag448.xml"/><Relationship Id="rId59" Type="http://schemas.openxmlformats.org/officeDocument/2006/relationships/tags" Target="../tags/tag501.xml"/><Relationship Id="rId58" Type="http://schemas.openxmlformats.org/officeDocument/2006/relationships/tags" Target="../tags/tag500.xml"/><Relationship Id="rId57" Type="http://schemas.openxmlformats.org/officeDocument/2006/relationships/tags" Target="../tags/tag499.xml"/><Relationship Id="rId56" Type="http://schemas.openxmlformats.org/officeDocument/2006/relationships/tags" Target="../tags/tag498.xml"/><Relationship Id="rId55" Type="http://schemas.openxmlformats.org/officeDocument/2006/relationships/tags" Target="../tags/tag497.xml"/><Relationship Id="rId54" Type="http://schemas.openxmlformats.org/officeDocument/2006/relationships/tags" Target="../tags/tag496.xml"/><Relationship Id="rId53" Type="http://schemas.openxmlformats.org/officeDocument/2006/relationships/tags" Target="../tags/tag495.xml"/><Relationship Id="rId52" Type="http://schemas.openxmlformats.org/officeDocument/2006/relationships/tags" Target="../tags/tag494.xml"/><Relationship Id="rId51" Type="http://schemas.openxmlformats.org/officeDocument/2006/relationships/tags" Target="../tags/tag493.xml"/><Relationship Id="rId50" Type="http://schemas.openxmlformats.org/officeDocument/2006/relationships/tags" Target="../tags/tag492.xml"/><Relationship Id="rId5" Type="http://schemas.openxmlformats.org/officeDocument/2006/relationships/tags" Target="../tags/tag447.xml"/><Relationship Id="rId49" Type="http://schemas.openxmlformats.org/officeDocument/2006/relationships/tags" Target="../tags/tag491.xml"/><Relationship Id="rId48" Type="http://schemas.openxmlformats.org/officeDocument/2006/relationships/tags" Target="../tags/tag490.xml"/><Relationship Id="rId47" Type="http://schemas.openxmlformats.org/officeDocument/2006/relationships/tags" Target="../tags/tag489.xml"/><Relationship Id="rId46" Type="http://schemas.openxmlformats.org/officeDocument/2006/relationships/tags" Target="../tags/tag488.xml"/><Relationship Id="rId45" Type="http://schemas.openxmlformats.org/officeDocument/2006/relationships/tags" Target="../tags/tag487.xml"/><Relationship Id="rId44" Type="http://schemas.openxmlformats.org/officeDocument/2006/relationships/tags" Target="../tags/tag486.xml"/><Relationship Id="rId43" Type="http://schemas.openxmlformats.org/officeDocument/2006/relationships/tags" Target="../tags/tag485.xml"/><Relationship Id="rId42" Type="http://schemas.openxmlformats.org/officeDocument/2006/relationships/tags" Target="../tags/tag484.xml"/><Relationship Id="rId41" Type="http://schemas.openxmlformats.org/officeDocument/2006/relationships/tags" Target="../tags/tag483.xml"/><Relationship Id="rId40" Type="http://schemas.openxmlformats.org/officeDocument/2006/relationships/tags" Target="../tags/tag482.xml"/><Relationship Id="rId4" Type="http://schemas.openxmlformats.org/officeDocument/2006/relationships/tags" Target="../tags/tag446.xml"/><Relationship Id="rId39" Type="http://schemas.openxmlformats.org/officeDocument/2006/relationships/tags" Target="../tags/tag481.xml"/><Relationship Id="rId38" Type="http://schemas.openxmlformats.org/officeDocument/2006/relationships/tags" Target="../tags/tag480.xml"/><Relationship Id="rId37" Type="http://schemas.openxmlformats.org/officeDocument/2006/relationships/tags" Target="../tags/tag479.xml"/><Relationship Id="rId36" Type="http://schemas.openxmlformats.org/officeDocument/2006/relationships/tags" Target="../tags/tag478.xml"/><Relationship Id="rId35" Type="http://schemas.openxmlformats.org/officeDocument/2006/relationships/tags" Target="../tags/tag477.xml"/><Relationship Id="rId34" Type="http://schemas.openxmlformats.org/officeDocument/2006/relationships/tags" Target="../tags/tag476.xml"/><Relationship Id="rId33" Type="http://schemas.openxmlformats.org/officeDocument/2006/relationships/tags" Target="../tags/tag475.xml"/><Relationship Id="rId32" Type="http://schemas.openxmlformats.org/officeDocument/2006/relationships/tags" Target="../tags/tag474.xml"/><Relationship Id="rId31" Type="http://schemas.openxmlformats.org/officeDocument/2006/relationships/tags" Target="../tags/tag473.xml"/><Relationship Id="rId30" Type="http://schemas.openxmlformats.org/officeDocument/2006/relationships/tags" Target="../tags/tag472.xml"/><Relationship Id="rId3" Type="http://schemas.openxmlformats.org/officeDocument/2006/relationships/tags" Target="../tags/tag445.xml"/><Relationship Id="rId29" Type="http://schemas.openxmlformats.org/officeDocument/2006/relationships/tags" Target="../tags/tag471.xml"/><Relationship Id="rId28" Type="http://schemas.openxmlformats.org/officeDocument/2006/relationships/tags" Target="../tags/tag470.xml"/><Relationship Id="rId27" Type="http://schemas.openxmlformats.org/officeDocument/2006/relationships/tags" Target="../tags/tag469.xml"/><Relationship Id="rId26" Type="http://schemas.openxmlformats.org/officeDocument/2006/relationships/tags" Target="../tags/tag468.xml"/><Relationship Id="rId25" Type="http://schemas.openxmlformats.org/officeDocument/2006/relationships/tags" Target="../tags/tag467.xml"/><Relationship Id="rId24" Type="http://schemas.openxmlformats.org/officeDocument/2006/relationships/tags" Target="../tags/tag466.xml"/><Relationship Id="rId23" Type="http://schemas.openxmlformats.org/officeDocument/2006/relationships/tags" Target="../tags/tag465.xml"/><Relationship Id="rId22" Type="http://schemas.openxmlformats.org/officeDocument/2006/relationships/tags" Target="../tags/tag464.xml"/><Relationship Id="rId21" Type="http://schemas.openxmlformats.org/officeDocument/2006/relationships/tags" Target="../tags/tag463.xml"/><Relationship Id="rId20" Type="http://schemas.openxmlformats.org/officeDocument/2006/relationships/tags" Target="../tags/tag462.xml"/><Relationship Id="rId2" Type="http://schemas.openxmlformats.org/officeDocument/2006/relationships/tags" Target="../tags/tag444.xml"/><Relationship Id="rId19" Type="http://schemas.openxmlformats.org/officeDocument/2006/relationships/tags" Target="../tags/tag461.xml"/><Relationship Id="rId18" Type="http://schemas.openxmlformats.org/officeDocument/2006/relationships/tags" Target="../tags/tag460.xml"/><Relationship Id="rId17" Type="http://schemas.openxmlformats.org/officeDocument/2006/relationships/tags" Target="../tags/tag459.xml"/><Relationship Id="rId16" Type="http://schemas.openxmlformats.org/officeDocument/2006/relationships/tags" Target="../tags/tag458.xml"/><Relationship Id="rId15" Type="http://schemas.openxmlformats.org/officeDocument/2006/relationships/tags" Target="../tags/tag457.xml"/><Relationship Id="rId149" Type="http://schemas.openxmlformats.org/officeDocument/2006/relationships/slideLayout" Target="../slideLayouts/slideLayout12.xml"/><Relationship Id="rId148" Type="http://schemas.openxmlformats.org/officeDocument/2006/relationships/tags" Target="../tags/tag590.xml"/><Relationship Id="rId147" Type="http://schemas.openxmlformats.org/officeDocument/2006/relationships/tags" Target="../tags/tag589.xml"/><Relationship Id="rId146" Type="http://schemas.openxmlformats.org/officeDocument/2006/relationships/tags" Target="../tags/tag588.xml"/><Relationship Id="rId145" Type="http://schemas.openxmlformats.org/officeDocument/2006/relationships/tags" Target="../tags/tag587.xml"/><Relationship Id="rId144" Type="http://schemas.openxmlformats.org/officeDocument/2006/relationships/tags" Target="../tags/tag586.xml"/><Relationship Id="rId143" Type="http://schemas.openxmlformats.org/officeDocument/2006/relationships/tags" Target="../tags/tag585.xml"/><Relationship Id="rId142" Type="http://schemas.openxmlformats.org/officeDocument/2006/relationships/tags" Target="../tags/tag584.xml"/><Relationship Id="rId141" Type="http://schemas.openxmlformats.org/officeDocument/2006/relationships/tags" Target="../tags/tag583.xml"/><Relationship Id="rId140" Type="http://schemas.openxmlformats.org/officeDocument/2006/relationships/tags" Target="../tags/tag582.xml"/><Relationship Id="rId14" Type="http://schemas.openxmlformats.org/officeDocument/2006/relationships/tags" Target="../tags/tag456.xml"/><Relationship Id="rId139" Type="http://schemas.openxmlformats.org/officeDocument/2006/relationships/tags" Target="../tags/tag581.xml"/><Relationship Id="rId138" Type="http://schemas.openxmlformats.org/officeDocument/2006/relationships/tags" Target="../tags/tag580.xml"/><Relationship Id="rId137" Type="http://schemas.openxmlformats.org/officeDocument/2006/relationships/tags" Target="../tags/tag579.xml"/><Relationship Id="rId136" Type="http://schemas.openxmlformats.org/officeDocument/2006/relationships/tags" Target="../tags/tag578.xml"/><Relationship Id="rId135" Type="http://schemas.openxmlformats.org/officeDocument/2006/relationships/tags" Target="../tags/tag577.xml"/><Relationship Id="rId134" Type="http://schemas.openxmlformats.org/officeDocument/2006/relationships/tags" Target="../tags/tag576.xml"/><Relationship Id="rId133" Type="http://schemas.openxmlformats.org/officeDocument/2006/relationships/tags" Target="../tags/tag575.xml"/><Relationship Id="rId132" Type="http://schemas.openxmlformats.org/officeDocument/2006/relationships/tags" Target="../tags/tag574.xml"/><Relationship Id="rId131" Type="http://schemas.openxmlformats.org/officeDocument/2006/relationships/tags" Target="../tags/tag573.xml"/><Relationship Id="rId130" Type="http://schemas.openxmlformats.org/officeDocument/2006/relationships/tags" Target="../tags/tag572.xml"/><Relationship Id="rId13" Type="http://schemas.openxmlformats.org/officeDocument/2006/relationships/tags" Target="../tags/tag455.xml"/><Relationship Id="rId129" Type="http://schemas.openxmlformats.org/officeDocument/2006/relationships/tags" Target="../tags/tag571.xml"/><Relationship Id="rId128" Type="http://schemas.openxmlformats.org/officeDocument/2006/relationships/tags" Target="../tags/tag570.xml"/><Relationship Id="rId127" Type="http://schemas.openxmlformats.org/officeDocument/2006/relationships/tags" Target="../tags/tag569.xml"/><Relationship Id="rId126" Type="http://schemas.openxmlformats.org/officeDocument/2006/relationships/tags" Target="../tags/tag568.xml"/><Relationship Id="rId125" Type="http://schemas.openxmlformats.org/officeDocument/2006/relationships/tags" Target="../tags/tag567.xml"/><Relationship Id="rId124" Type="http://schemas.openxmlformats.org/officeDocument/2006/relationships/tags" Target="../tags/tag566.xml"/><Relationship Id="rId123" Type="http://schemas.openxmlformats.org/officeDocument/2006/relationships/tags" Target="../tags/tag565.xml"/><Relationship Id="rId122" Type="http://schemas.openxmlformats.org/officeDocument/2006/relationships/tags" Target="../tags/tag564.xml"/><Relationship Id="rId121" Type="http://schemas.openxmlformats.org/officeDocument/2006/relationships/tags" Target="../tags/tag563.xml"/><Relationship Id="rId120" Type="http://schemas.openxmlformats.org/officeDocument/2006/relationships/tags" Target="../tags/tag562.xml"/><Relationship Id="rId12" Type="http://schemas.openxmlformats.org/officeDocument/2006/relationships/tags" Target="../tags/tag454.xml"/><Relationship Id="rId119" Type="http://schemas.openxmlformats.org/officeDocument/2006/relationships/tags" Target="../tags/tag561.xml"/><Relationship Id="rId118" Type="http://schemas.openxmlformats.org/officeDocument/2006/relationships/tags" Target="../tags/tag560.xml"/><Relationship Id="rId117" Type="http://schemas.openxmlformats.org/officeDocument/2006/relationships/tags" Target="../tags/tag559.xml"/><Relationship Id="rId116" Type="http://schemas.openxmlformats.org/officeDocument/2006/relationships/tags" Target="../tags/tag558.xml"/><Relationship Id="rId115" Type="http://schemas.openxmlformats.org/officeDocument/2006/relationships/tags" Target="../tags/tag557.xml"/><Relationship Id="rId114" Type="http://schemas.openxmlformats.org/officeDocument/2006/relationships/tags" Target="../tags/tag556.xml"/><Relationship Id="rId113" Type="http://schemas.openxmlformats.org/officeDocument/2006/relationships/tags" Target="../tags/tag555.xml"/><Relationship Id="rId112" Type="http://schemas.openxmlformats.org/officeDocument/2006/relationships/tags" Target="../tags/tag554.xml"/><Relationship Id="rId111" Type="http://schemas.openxmlformats.org/officeDocument/2006/relationships/tags" Target="../tags/tag553.xml"/><Relationship Id="rId110" Type="http://schemas.openxmlformats.org/officeDocument/2006/relationships/tags" Target="../tags/tag552.xml"/><Relationship Id="rId11" Type="http://schemas.openxmlformats.org/officeDocument/2006/relationships/tags" Target="../tags/tag453.xml"/><Relationship Id="rId109" Type="http://schemas.openxmlformats.org/officeDocument/2006/relationships/tags" Target="../tags/tag551.xml"/><Relationship Id="rId108" Type="http://schemas.openxmlformats.org/officeDocument/2006/relationships/tags" Target="../tags/tag550.xml"/><Relationship Id="rId107" Type="http://schemas.openxmlformats.org/officeDocument/2006/relationships/tags" Target="../tags/tag549.xml"/><Relationship Id="rId106" Type="http://schemas.openxmlformats.org/officeDocument/2006/relationships/tags" Target="../tags/tag548.xml"/><Relationship Id="rId105" Type="http://schemas.openxmlformats.org/officeDocument/2006/relationships/tags" Target="../tags/tag547.xml"/><Relationship Id="rId104" Type="http://schemas.openxmlformats.org/officeDocument/2006/relationships/tags" Target="../tags/tag546.xml"/><Relationship Id="rId103" Type="http://schemas.openxmlformats.org/officeDocument/2006/relationships/tags" Target="../tags/tag545.xml"/><Relationship Id="rId102" Type="http://schemas.openxmlformats.org/officeDocument/2006/relationships/tags" Target="../tags/tag544.xml"/><Relationship Id="rId101" Type="http://schemas.openxmlformats.org/officeDocument/2006/relationships/tags" Target="../tags/tag543.xml"/><Relationship Id="rId100" Type="http://schemas.openxmlformats.org/officeDocument/2006/relationships/tags" Target="../tags/tag542.xml"/><Relationship Id="rId10" Type="http://schemas.openxmlformats.org/officeDocument/2006/relationships/tags" Target="../tags/tag45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688.xml"/><Relationship Id="rId98" Type="http://schemas.openxmlformats.org/officeDocument/2006/relationships/tags" Target="../tags/tag687.xml"/><Relationship Id="rId97" Type="http://schemas.openxmlformats.org/officeDocument/2006/relationships/tags" Target="../tags/tag686.xml"/><Relationship Id="rId96" Type="http://schemas.openxmlformats.org/officeDocument/2006/relationships/tags" Target="../tags/tag685.xml"/><Relationship Id="rId95" Type="http://schemas.openxmlformats.org/officeDocument/2006/relationships/tags" Target="../tags/tag684.xml"/><Relationship Id="rId94" Type="http://schemas.openxmlformats.org/officeDocument/2006/relationships/tags" Target="../tags/tag683.xml"/><Relationship Id="rId93" Type="http://schemas.openxmlformats.org/officeDocument/2006/relationships/tags" Target="../tags/tag682.xml"/><Relationship Id="rId92" Type="http://schemas.openxmlformats.org/officeDocument/2006/relationships/tags" Target="../tags/tag681.xml"/><Relationship Id="rId91" Type="http://schemas.openxmlformats.org/officeDocument/2006/relationships/tags" Target="../tags/tag680.xml"/><Relationship Id="rId90" Type="http://schemas.openxmlformats.org/officeDocument/2006/relationships/tags" Target="../tags/tag679.xml"/><Relationship Id="rId9" Type="http://schemas.openxmlformats.org/officeDocument/2006/relationships/tags" Target="../tags/tag598.xml"/><Relationship Id="rId89" Type="http://schemas.openxmlformats.org/officeDocument/2006/relationships/tags" Target="../tags/tag678.xml"/><Relationship Id="rId88" Type="http://schemas.openxmlformats.org/officeDocument/2006/relationships/tags" Target="../tags/tag677.xml"/><Relationship Id="rId87" Type="http://schemas.openxmlformats.org/officeDocument/2006/relationships/tags" Target="../tags/tag676.xml"/><Relationship Id="rId86" Type="http://schemas.openxmlformats.org/officeDocument/2006/relationships/tags" Target="../tags/tag675.xml"/><Relationship Id="rId85" Type="http://schemas.openxmlformats.org/officeDocument/2006/relationships/tags" Target="../tags/tag674.xml"/><Relationship Id="rId84" Type="http://schemas.openxmlformats.org/officeDocument/2006/relationships/tags" Target="../tags/tag673.xml"/><Relationship Id="rId83" Type="http://schemas.openxmlformats.org/officeDocument/2006/relationships/tags" Target="../tags/tag672.xml"/><Relationship Id="rId82" Type="http://schemas.openxmlformats.org/officeDocument/2006/relationships/tags" Target="../tags/tag671.xml"/><Relationship Id="rId81" Type="http://schemas.openxmlformats.org/officeDocument/2006/relationships/tags" Target="../tags/tag670.xml"/><Relationship Id="rId80" Type="http://schemas.openxmlformats.org/officeDocument/2006/relationships/tags" Target="../tags/tag669.xml"/><Relationship Id="rId8" Type="http://schemas.openxmlformats.org/officeDocument/2006/relationships/tags" Target="../tags/tag597.xml"/><Relationship Id="rId79" Type="http://schemas.openxmlformats.org/officeDocument/2006/relationships/tags" Target="../tags/tag668.xml"/><Relationship Id="rId78" Type="http://schemas.openxmlformats.org/officeDocument/2006/relationships/tags" Target="../tags/tag667.xml"/><Relationship Id="rId77" Type="http://schemas.openxmlformats.org/officeDocument/2006/relationships/tags" Target="../tags/tag666.xml"/><Relationship Id="rId76" Type="http://schemas.openxmlformats.org/officeDocument/2006/relationships/tags" Target="../tags/tag665.xml"/><Relationship Id="rId75" Type="http://schemas.openxmlformats.org/officeDocument/2006/relationships/tags" Target="../tags/tag664.xml"/><Relationship Id="rId74" Type="http://schemas.openxmlformats.org/officeDocument/2006/relationships/tags" Target="../tags/tag663.xml"/><Relationship Id="rId73" Type="http://schemas.openxmlformats.org/officeDocument/2006/relationships/tags" Target="../tags/tag662.xml"/><Relationship Id="rId72" Type="http://schemas.openxmlformats.org/officeDocument/2006/relationships/tags" Target="../tags/tag661.xml"/><Relationship Id="rId71" Type="http://schemas.openxmlformats.org/officeDocument/2006/relationships/tags" Target="../tags/tag660.xml"/><Relationship Id="rId70" Type="http://schemas.openxmlformats.org/officeDocument/2006/relationships/tags" Target="../tags/tag659.xml"/><Relationship Id="rId7" Type="http://schemas.openxmlformats.org/officeDocument/2006/relationships/tags" Target="../tags/tag596.xml"/><Relationship Id="rId69" Type="http://schemas.openxmlformats.org/officeDocument/2006/relationships/tags" Target="../tags/tag658.xml"/><Relationship Id="rId68" Type="http://schemas.openxmlformats.org/officeDocument/2006/relationships/tags" Target="../tags/tag657.xml"/><Relationship Id="rId67" Type="http://schemas.openxmlformats.org/officeDocument/2006/relationships/tags" Target="../tags/tag656.xml"/><Relationship Id="rId66" Type="http://schemas.openxmlformats.org/officeDocument/2006/relationships/tags" Target="../tags/tag655.xml"/><Relationship Id="rId65" Type="http://schemas.openxmlformats.org/officeDocument/2006/relationships/tags" Target="../tags/tag654.xml"/><Relationship Id="rId64" Type="http://schemas.openxmlformats.org/officeDocument/2006/relationships/tags" Target="../tags/tag653.xml"/><Relationship Id="rId63" Type="http://schemas.openxmlformats.org/officeDocument/2006/relationships/tags" Target="../tags/tag652.xml"/><Relationship Id="rId62" Type="http://schemas.openxmlformats.org/officeDocument/2006/relationships/tags" Target="../tags/tag651.xml"/><Relationship Id="rId61" Type="http://schemas.openxmlformats.org/officeDocument/2006/relationships/tags" Target="../tags/tag650.xml"/><Relationship Id="rId60" Type="http://schemas.openxmlformats.org/officeDocument/2006/relationships/tags" Target="../tags/tag649.xml"/><Relationship Id="rId6" Type="http://schemas.openxmlformats.org/officeDocument/2006/relationships/tags" Target="../tags/tag595.xml"/><Relationship Id="rId59" Type="http://schemas.openxmlformats.org/officeDocument/2006/relationships/tags" Target="../tags/tag648.xml"/><Relationship Id="rId58" Type="http://schemas.openxmlformats.org/officeDocument/2006/relationships/tags" Target="../tags/tag647.xml"/><Relationship Id="rId57" Type="http://schemas.openxmlformats.org/officeDocument/2006/relationships/tags" Target="../tags/tag646.xml"/><Relationship Id="rId56" Type="http://schemas.openxmlformats.org/officeDocument/2006/relationships/tags" Target="../tags/tag645.xml"/><Relationship Id="rId55" Type="http://schemas.openxmlformats.org/officeDocument/2006/relationships/tags" Target="../tags/tag644.xml"/><Relationship Id="rId54" Type="http://schemas.openxmlformats.org/officeDocument/2006/relationships/tags" Target="../tags/tag643.xml"/><Relationship Id="rId53" Type="http://schemas.openxmlformats.org/officeDocument/2006/relationships/tags" Target="../tags/tag642.xml"/><Relationship Id="rId52" Type="http://schemas.openxmlformats.org/officeDocument/2006/relationships/tags" Target="../tags/tag641.xml"/><Relationship Id="rId51" Type="http://schemas.openxmlformats.org/officeDocument/2006/relationships/tags" Target="../tags/tag640.xml"/><Relationship Id="rId50" Type="http://schemas.openxmlformats.org/officeDocument/2006/relationships/tags" Target="../tags/tag639.xml"/><Relationship Id="rId5" Type="http://schemas.openxmlformats.org/officeDocument/2006/relationships/tags" Target="../tags/tag594.xml"/><Relationship Id="rId49" Type="http://schemas.openxmlformats.org/officeDocument/2006/relationships/tags" Target="../tags/tag638.xml"/><Relationship Id="rId48" Type="http://schemas.openxmlformats.org/officeDocument/2006/relationships/tags" Target="../tags/tag637.xml"/><Relationship Id="rId47" Type="http://schemas.openxmlformats.org/officeDocument/2006/relationships/tags" Target="../tags/tag636.xml"/><Relationship Id="rId46" Type="http://schemas.openxmlformats.org/officeDocument/2006/relationships/tags" Target="../tags/tag635.xml"/><Relationship Id="rId45" Type="http://schemas.openxmlformats.org/officeDocument/2006/relationships/tags" Target="../tags/tag634.xml"/><Relationship Id="rId44" Type="http://schemas.openxmlformats.org/officeDocument/2006/relationships/tags" Target="../tags/tag633.xml"/><Relationship Id="rId43" Type="http://schemas.openxmlformats.org/officeDocument/2006/relationships/tags" Target="../tags/tag632.xml"/><Relationship Id="rId42" Type="http://schemas.openxmlformats.org/officeDocument/2006/relationships/tags" Target="../tags/tag631.xml"/><Relationship Id="rId41" Type="http://schemas.openxmlformats.org/officeDocument/2006/relationships/tags" Target="../tags/tag630.xml"/><Relationship Id="rId40" Type="http://schemas.openxmlformats.org/officeDocument/2006/relationships/tags" Target="../tags/tag629.xml"/><Relationship Id="rId4" Type="http://schemas.openxmlformats.org/officeDocument/2006/relationships/tags" Target="../tags/tag593.xml"/><Relationship Id="rId39" Type="http://schemas.openxmlformats.org/officeDocument/2006/relationships/tags" Target="../tags/tag628.xml"/><Relationship Id="rId38" Type="http://schemas.openxmlformats.org/officeDocument/2006/relationships/tags" Target="../tags/tag627.xml"/><Relationship Id="rId37" Type="http://schemas.openxmlformats.org/officeDocument/2006/relationships/tags" Target="../tags/tag626.xml"/><Relationship Id="rId36" Type="http://schemas.openxmlformats.org/officeDocument/2006/relationships/tags" Target="../tags/tag625.xml"/><Relationship Id="rId35" Type="http://schemas.openxmlformats.org/officeDocument/2006/relationships/tags" Target="../tags/tag624.xml"/><Relationship Id="rId34" Type="http://schemas.openxmlformats.org/officeDocument/2006/relationships/tags" Target="../tags/tag623.xml"/><Relationship Id="rId33" Type="http://schemas.openxmlformats.org/officeDocument/2006/relationships/tags" Target="../tags/tag622.xml"/><Relationship Id="rId32" Type="http://schemas.openxmlformats.org/officeDocument/2006/relationships/tags" Target="../tags/tag621.xml"/><Relationship Id="rId31" Type="http://schemas.openxmlformats.org/officeDocument/2006/relationships/tags" Target="../tags/tag620.xml"/><Relationship Id="rId30" Type="http://schemas.openxmlformats.org/officeDocument/2006/relationships/tags" Target="../tags/tag619.xml"/><Relationship Id="rId3" Type="http://schemas.openxmlformats.org/officeDocument/2006/relationships/tags" Target="../tags/tag592.xml"/><Relationship Id="rId29" Type="http://schemas.openxmlformats.org/officeDocument/2006/relationships/tags" Target="../tags/tag618.xml"/><Relationship Id="rId28" Type="http://schemas.openxmlformats.org/officeDocument/2006/relationships/tags" Target="../tags/tag617.xml"/><Relationship Id="rId27" Type="http://schemas.openxmlformats.org/officeDocument/2006/relationships/tags" Target="../tags/tag616.xml"/><Relationship Id="rId26" Type="http://schemas.openxmlformats.org/officeDocument/2006/relationships/tags" Target="../tags/tag615.xml"/><Relationship Id="rId25" Type="http://schemas.openxmlformats.org/officeDocument/2006/relationships/tags" Target="../tags/tag614.xml"/><Relationship Id="rId24" Type="http://schemas.openxmlformats.org/officeDocument/2006/relationships/tags" Target="../tags/tag613.xml"/><Relationship Id="rId23" Type="http://schemas.openxmlformats.org/officeDocument/2006/relationships/tags" Target="../tags/tag612.xml"/><Relationship Id="rId22" Type="http://schemas.openxmlformats.org/officeDocument/2006/relationships/tags" Target="../tags/tag611.xml"/><Relationship Id="rId21" Type="http://schemas.openxmlformats.org/officeDocument/2006/relationships/tags" Target="../tags/tag610.xml"/><Relationship Id="rId20" Type="http://schemas.openxmlformats.org/officeDocument/2006/relationships/tags" Target="../tags/tag609.xml"/><Relationship Id="rId2" Type="http://schemas.openxmlformats.org/officeDocument/2006/relationships/tags" Target="../tags/tag591.xml"/><Relationship Id="rId19" Type="http://schemas.openxmlformats.org/officeDocument/2006/relationships/tags" Target="../tags/tag608.xml"/><Relationship Id="rId18" Type="http://schemas.openxmlformats.org/officeDocument/2006/relationships/tags" Target="../tags/tag607.xml"/><Relationship Id="rId17" Type="http://schemas.openxmlformats.org/officeDocument/2006/relationships/tags" Target="../tags/tag606.xml"/><Relationship Id="rId16" Type="http://schemas.openxmlformats.org/officeDocument/2006/relationships/tags" Target="../tags/tag605.xml"/><Relationship Id="rId150" Type="http://schemas.openxmlformats.org/officeDocument/2006/relationships/slideLayout" Target="../slideLayouts/slideLayout12.xml"/><Relationship Id="rId15" Type="http://schemas.openxmlformats.org/officeDocument/2006/relationships/tags" Target="../tags/tag604.xml"/><Relationship Id="rId149" Type="http://schemas.openxmlformats.org/officeDocument/2006/relationships/image" Target="../media/image3.png"/><Relationship Id="rId148" Type="http://schemas.openxmlformats.org/officeDocument/2006/relationships/tags" Target="../tags/tag737.xml"/><Relationship Id="rId147" Type="http://schemas.openxmlformats.org/officeDocument/2006/relationships/tags" Target="../tags/tag736.xml"/><Relationship Id="rId146" Type="http://schemas.openxmlformats.org/officeDocument/2006/relationships/tags" Target="../tags/tag735.xml"/><Relationship Id="rId145" Type="http://schemas.openxmlformats.org/officeDocument/2006/relationships/tags" Target="../tags/tag734.xml"/><Relationship Id="rId144" Type="http://schemas.openxmlformats.org/officeDocument/2006/relationships/tags" Target="../tags/tag733.xml"/><Relationship Id="rId143" Type="http://schemas.openxmlformats.org/officeDocument/2006/relationships/tags" Target="../tags/tag732.xml"/><Relationship Id="rId142" Type="http://schemas.openxmlformats.org/officeDocument/2006/relationships/tags" Target="../tags/tag731.xml"/><Relationship Id="rId141" Type="http://schemas.openxmlformats.org/officeDocument/2006/relationships/tags" Target="../tags/tag730.xml"/><Relationship Id="rId140" Type="http://schemas.openxmlformats.org/officeDocument/2006/relationships/tags" Target="../tags/tag729.xml"/><Relationship Id="rId14" Type="http://schemas.openxmlformats.org/officeDocument/2006/relationships/tags" Target="../tags/tag603.xml"/><Relationship Id="rId139" Type="http://schemas.openxmlformats.org/officeDocument/2006/relationships/tags" Target="../tags/tag728.xml"/><Relationship Id="rId138" Type="http://schemas.openxmlformats.org/officeDocument/2006/relationships/tags" Target="../tags/tag727.xml"/><Relationship Id="rId137" Type="http://schemas.openxmlformats.org/officeDocument/2006/relationships/tags" Target="../tags/tag726.xml"/><Relationship Id="rId136" Type="http://schemas.openxmlformats.org/officeDocument/2006/relationships/tags" Target="../tags/tag725.xml"/><Relationship Id="rId135" Type="http://schemas.openxmlformats.org/officeDocument/2006/relationships/tags" Target="../tags/tag724.xml"/><Relationship Id="rId134" Type="http://schemas.openxmlformats.org/officeDocument/2006/relationships/tags" Target="../tags/tag723.xml"/><Relationship Id="rId133" Type="http://schemas.openxmlformats.org/officeDocument/2006/relationships/tags" Target="../tags/tag722.xml"/><Relationship Id="rId132" Type="http://schemas.openxmlformats.org/officeDocument/2006/relationships/tags" Target="../tags/tag721.xml"/><Relationship Id="rId131" Type="http://schemas.openxmlformats.org/officeDocument/2006/relationships/tags" Target="../tags/tag720.xml"/><Relationship Id="rId130" Type="http://schemas.openxmlformats.org/officeDocument/2006/relationships/tags" Target="../tags/tag719.xml"/><Relationship Id="rId13" Type="http://schemas.openxmlformats.org/officeDocument/2006/relationships/tags" Target="../tags/tag602.xml"/><Relationship Id="rId129" Type="http://schemas.openxmlformats.org/officeDocument/2006/relationships/tags" Target="../tags/tag718.xml"/><Relationship Id="rId128" Type="http://schemas.openxmlformats.org/officeDocument/2006/relationships/tags" Target="../tags/tag717.xml"/><Relationship Id="rId127" Type="http://schemas.openxmlformats.org/officeDocument/2006/relationships/tags" Target="../tags/tag716.xml"/><Relationship Id="rId126" Type="http://schemas.openxmlformats.org/officeDocument/2006/relationships/tags" Target="../tags/tag715.xml"/><Relationship Id="rId125" Type="http://schemas.openxmlformats.org/officeDocument/2006/relationships/tags" Target="../tags/tag714.xml"/><Relationship Id="rId124" Type="http://schemas.openxmlformats.org/officeDocument/2006/relationships/tags" Target="../tags/tag713.xml"/><Relationship Id="rId123" Type="http://schemas.openxmlformats.org/officeDocument/2006/relationships/tags" Target="../tags/tag712.xml"/><Relationship Id="rId122" Type="http://schemas.openxmlformats.org/officeDocument/2006/relationships/tags" Target="../tags/tag711.xml"/><Relationship Id="rId121" Type="http://schemas.openxmlformats.org/officeDocument/2006/relationships/tags" Target="../tags/tag710.xml"/><Relationship Id="rId120" Type="http://schemas.openxmlformats.org/officeDocument/2006/relationships/tags" Target="../tags/tag709.xml"/><Relationship Id="rId12" Type="http://schemas.openxmlformats.org/officeDocument/2006/relationships/tags" Target="../tags/tag601.xml"/><Relationship Id="rId119" Type="http://schemas.openxmlformats.org/officeDocument/2006/relationships/tags" Target="../tags/tag708.xml"/><Relationship Id="rId118" Type="http://schemas.openxmlformats.org/officeDocument/2006/relationships/tags" Target="../tags/tag707.xml"/><Relationship Id="rId117" Type="http://schemas.openxmlformats.org/officeDocument/2006/relationships/tags" Target="../tags/tag706.xml"/><Relationship Id="rId116" Type="http://schemas.openxmlformats.org/officeDocument/2006/relationships/tags" Target="../tags/tag705.xml"/><Relationship Id="rId115" Type="http://schemas.openxmlformats.org/officeDocument/2006/relationships/tags" Target="../tags/tag704.xml"/><Relationship Id="rId114" Type="http://schemas.openxmlformats.org/officeDocument/2006/relationships/tags" Target="../tags/tag703.xml"/><Relationship Id="rId113" Type="http://schemas.openxmlformats.org/officeDocument/2006/relationships/tags" Target="../tags/tag702.xml"/><Relationship Id="rId112" Type="http://schemas.openxmlformats.org/officeDocument/2006/relationships/tags" Target="../tags/tag701.xml"/><Relationship Id="rId111" Type="http://schemas.openxmlformats.org/officeDocument/2006/relationships/tags" Target="../tags/tag700.xml"/><Relationship Id="rId110" Type="http://schemas.openxmlformats.org/officeDocument/2006/relationships/tags" Target="../tags/tag699.xml"/><Relationship Id="rId11" Type="http://schemas.openxmlformats.org/officeDocument/2006/relationships/tags" Target="../tags/tag600.xml"/><Relationship Id="rId109" Type="http://schemas.openxmlformats.org/officeDocument/2006/relationships/tags" Target="../tags/tag698.xml"/><Relationship Id="rId108" Type="http://schemas.openxmlformats.org/officeDocument/2006/relationships/tags" Target="../tags/tag697.xml"/><Relationship Id="rId107" Type="http://schemas.openxmlformats.org/officeDocument/2006/relationships/tags" Target="../tags/tag696.xml"/><Relationship Id="rId106" Type="http://schemas.openxmlformats.org/officeDocument/2006/relationships/tags" Target="../tags/tag695.xml"/><Relationship Id="rId105" Type="http://schemas.openxmlformats.org/officeDocument/2006/relationships/tags" Target="../tags/tag694.xml"/><Relationship Id="rId104" Type="http://schemas.openxmlformats.org/officeDocument/2006/relationships/tags" Target="../tags/tag693.xml"/><Relationship Id="rId103" Type="http://schemas.openxmlformats.org/officeDocument/2006/relationships/tags" Target="../tags/tag692.xml"/><Relationship Id="rId102" Type="http://schemas.openxmlformats.org/officeDocument/2006/relationships/tags" Target="../tags/tag691.xml"/><Relationship Id="rId101" Type="http://schemas.openxmlformats.org/officeDocument/2006/relationships/tags" Target="../tags/tag690.xml"/><Relationship Id="rId100" Type="http://schemas.openxmlformats.org/officeDocument/2006/relationships/tags" Target="../tags/tag689.xml"/><Relationship Id="rId10" Type="http://schemas.openxmlformats.org/officeDocument/2006/relationships/tags" Target="../tags/tag59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tags" Target="../tags/tag835.xml"/><Relationship Id="rId98" Type="http://schemas.openxmlformats.org/officeDocument/2006/relationships/tags" Target="../tags/tag834.xml"/><Relationship Id="rId97" Type="http://schemas.openxmlformats.org/officeDocument/2006/relationships/tags" Target="../tags/tag833.xml"/><Relationship Id="rId96" Type="http://schemas.openxmlformats.org/officeDocument/2006/relationships/tags" Target="../tags/tag832.xml"/><Relationship Id="rId95" Type="http://schemas.openxmlformats.org/officeDocument/2006/relationships/tags" Target="../tags/tag831.xml"/><Relationship Id="rId94" Type="http://schemas.openxmlformats.org/officeDocument/2006/relationships/tags" Target="../tags/tag830.xml"/><Relationship Id="rId93" Type="http://schemas.openxmlformats.org/officeDocument/2006/relationships/tags" Target="../tags/tag829.xml"/><Relationship Id="rId92" Type="http://schemas.openxmlformats.org/officeDocument/2006/relationships/tags" Target="../tags/tag828.xml"/><Relationship Id="rId91" Type="http://schemas.openxmlformats.org/officeDocument/2006/relationships/tags" Target="../tags/tag827.xml"/><Relationship Id="rId90" Type="http://schemas.openxmlformats.org/officeDocument/2006/relationships/tags" Target="../tags/tag826.xml"/><Relationship Id="rId9" Type="http://schemas.openxmlformats.org/officeDocument/2006/relationships/tags" Target="../tags/tag745.xml"/><Relationship Id="rId89" Type="http://schemas.openxmlformats.org/officeDocument/2006/relationships/tags" Target="../tags/tag825.xml"/><Relationship Id="rId88" Type="http://schemas.openxmlformats.org/officeDocument/2006/relationships/tags" Target="../tags/tag824.xml"/><Relationship Id="rId87" Type="http://schemas.openxmlformats.org/officeDocument/2006/relationships/tags" Target="../tags/tag823.xml"/><Relationship Id="rId86" Type="http://schemas.openxmlformats.org/officeDocument/2006/relationships/tags" Target="../tags/tag822.xml"/><Relationship Id="rId85" Type="http://schemas.openxmlformats.org/officeDocument/2006/relationships/tags" Target="../tags/tag821.xml"/><Relationship Id="rId84" Type="http://schemas.openxmlformats.org/officeDocument/2006/relationships/tags" Target="../tags/tag820.xml"/><Relationship Id="rId83" Type="http://schemas.openxmlformats.org/officeDocument/2006/relationships/tags" Target="../tags/tag819.xml"/><Relationship Id="rId82" Type="http://schemas.openxmlformats.org/officeDocument/2006/relationships/tags" Target="../tags/tag818.xml"/><Relationship Id="rId81" Type="http://schemas.openxmlformats.org/officeDocument/2006/relationships/tags" Target="../tags/tag817.xml"/><Relationship Id="rId80" Type="http://schemas.openxmlformats.org/officeDocument/2006/relationships/tags" Target="../tags/tag816.xml"/><Relationship Id="rId8" Type="http://schemas.openxmlformats.org/officeDocument/2006/relationships/tags" Target="../tags/tag744.xml"/><Relationship Id="rId79" Type="http://schemas.openxmlformats.org/officeDocument/2006/relationships/tags" Target="../tags/tag815.xml"/><Relationship Id="rId78" Type="http://schemas.openxmlformats.org/officeDocument/2006/relationships/tags" Target="../tags/tag814.xml"/><Relationship Id="rId77" Type="http://schemas.openxmlformats.org/officeDocument/2006/relationships/tags" Target="../tags/tag813.xml"/><Relationship Id="rId76" Type="http://schemas.openxmlformats.org/officeDocument/2006/relationships/tags" Target="../tags/tag812.xml"/><Relationship Id="rId75" Type="http://schemas.openxmlformats.org/officeDocument/2006/relationships/tags" Target="../tags/tag811.xml"/><Relationship Id="rId74" Type="http://schemas.openxmlformats.org/officeDocument/2006/relationships/tags" Target="../tags/tag810.xml"/><Relationship Id="rId73" Type="http://schemas.openxmlformats.org/officeDocument/2006/relationships/tags" Target="../tags/tag809.xml"/><Relationship Id="rId72" Type="http://schemas.openxmlformats.org/officeDocument/2006/relationships/tags" Target="../tags/tag808.xml"/><Relationship Id="rId71" Type="http://schemas.openxmlformats.org/officeDocument/2006/relationships/tags" Target="../tags/tag807.xml"/><Relationship Id="rId70" Type="http://schemas.openxmlformats.org/officeDocument/2006/relationships/tags" Target="../tags/tag806.xml"/><Relationship Id="rId7" Type="http://schemas.openxmlformats.org/officeDocument/2006/relationships/tags" Target="../tags/tag743.xml"/><Relationship Id="rId69" Type="http://schemas.openxmlformats.org/officeDocument/2006/relationships/tags" Target="../tags/tag805.xml"/><Relationship Id="rId68" Type="http://schemas.openxmlformats.org/officeDocument/2006/relationships/tags" Target="../tags/tag804.xml"/><Relationship Id="rId67" Type="http://schemas.openxmlformats.org/officeDocument/2006/relationships/tags" Target="../tags/tag803.xml"/><Relationship Id="rId66" Type="http://schemas.openxmlformats.org/officeDocument/2006/relationships/tags" Target="../tags/tag802.xml"/><Relationship Id="rId65" Type="http://schemas.openxmlformats.org/officeDocument/2006/relationships/tags" Target="../tags/tag801.xml"/><Relationship Id="rId64" Type="http://schemas.openxmlformats.org/officeDocument/2006/relationships/tags" Target="../tags/tag800.xml"/><Relationship Id="rId63" Type="http://schemas.openxmlformats.org/officeDocument/2006/relationships/tags" Target="../tags/tag799.xml"/><Relationship Id="rId62" Type="http://schemas.openxmlformats.org/officeDocument/2006/relationships/tags" Target="../tags/tag798.xml"/><Relationship Id="rId61" Type="http://schemas.openxmlformats.org/officeDocument/2006/relationships/tags" Target="../tags/tag797.xml"/><Relationship Id="rId60" Type="http://schemas.openxmlformats.org/officeDocument/2006/relationships/tags" Target="../tags/tag796.xml"/><Relationship Id="rId6" Type="http://schemas.openxmlformats.org/officeDocument/2006/relationships/tags" Target="../tags/tag742.xml"/><Relationship Id="rId59" Type="http://schemas.openxmlformats.org/officeDocument/2006/relationships/tags" Target="../tags/tag795.xml"/><Relationship Id="rId58" Type="http://schemas.openxmlformats.org/officeDocument/2006/relationships/tags" Target="../tags/tag794.xml"/><Relationship Id="rId57" Type="http://schemas.openxmlformats.org/officeDocument/2006/relationships/tags" Target="../tags/tag793.xml"/><Relationship Id="rId56" Type="http://schemas.openxmlformats.org/officeDocument/2006/relationships/tags" Target="../tags/tag792.xml"/><Relationship Id="rId55" Type="http://schemas.openxmlformats.org/officeDocument/2006/relationships/tags" Target="../tags/tag791.xml"/><Relationship Id="rId54" Type="http://schemas.openxmlformats.org/officeDocument/2006/relationships/tags" Target="../tags/tag790.xml"/><Relationship Id="rId53" Type="http://schemas.openxmlformats.org/officeDocument/2006/relationships/tags" Target="../tags/tag789.xml"/><Relationship Id="rId52" Type="http://schemas.openxmlformats.org/officeDocument/2006/relationships/tags" Target="../tags/tag788.xml"/><Relationship Id="rId51" Type="http://schemas.openxmlformats.org/officeDocument/2006/relationships/tags" Target="../tags/tag787.xml"/><Relationship Id="rId50" Type="http://schemas.openxmlformats.org/officeDocument/2006/relationships/tags" Target="../tags/tag786.xml"/><Relationship Id="rId5" Type="http://schemas.openxmlformats.org/officeDocument/2006/relationships/tags" Target="../tags/tag741.xml"/><Relationship Id="rId49" Type="http://schemas.openxmlformats.org/officeDocument/2006/relationships/tags" Target="../tags/tag785.xml"/><Relationship Id="rId48" Type="http://schemas.openxmlformats.org/officeDocument/2006/relationships/tags" Target="../tags/tag784.xml"/><Relationship Id="rId47" Type="http://schemas.openxmlformats.org/officeDocument/2006/relationships/tags" Target="../tags/tag783.xml"/><Relationship Id="rId46" Type="http://schemas.openxmlformats.org/officeDocument/2006/relationships/tags" Target="../tags/tag782.xml"/><Relationship Id="rId45" Type="http://schemas.openxmlformats.org/officeDocument/2006/relationships/tags" Target="../tags/tag781.xml"/><Relationship Id="rId44" Type="http://schemas.openxmlformats.org/officeDocument/2006/relationships/tags" Target="../tags/tag780.xml"/><Relationship Id="rId43" Type="http://schemas.openxmlformats.org/officeDocument/2006/relationships/tags" Target="../tags/tag779.xml"/><Relationship Id="rId42" Type="http://schemas.openxmlformats.org/officeDocument/2006/relationships/tags" Target="../tags/tag778.xml"/><Relationship Id="rId41" Type="http://schemas.openxmlformats.org/officeDocument/2006/relationships/tags" Target="../tags/tag777.xml"/><Relationship Id="rId40" Type="http://schemas.openxmlformats.org/officeDocument/2006/relationships/tags" Target="../tags/tag776.xml"/><Relationship Id="rId4" Type="http://schemas.openxmlformats.org/officeDocument/2006/relationships/tags" Target="../tags/tag740.xml"/><Relationship Id="rId39" Type="http://schemas.openxmlformats.org/officeDocument/2006/relationships/tags" Target="../tags/tag775.xml"/><Relationship Id="rId38" Type="http://schemas.openxmlformats.org/officeDocument/2006/relationships/tags" Target="../tags/tag774.xml"/><Relationship Id="rId37" Type="http://schemas.openxmlformats.org/officeDocument/2006/relationships/tags" Target="../tags/tag773.xml"/><Relationship Id="rId36" Type="http://schemas.openxmlformats.org/officeDocument/2006/relationships/tags" Target="../tags/tag772.xml"/><Relationship Id="rId35" Type="http://schemas.openxmlformats.org/officeDocument/2006/relationships/tags" Target="../tags/tag771.xml"/><Relationship Id="rId34" Type="http://schemas.openxmlformats.org/officeDocument/2006/relationships/tags" Target="../tags/tag770.xml"/><Relationship Id="rId33" Type="http://schemas.openxmlformats.org/officeDocument/2006/relationships/tags" Target="../tags/tag769.xml"/><Relationship Id="rId32" Type="http://schemas.openxmlformats.org/officeDocument/2006/relationships/tags" Target="../tags/tag768.xml"/><Relationship Id="rId31" Type="http://schemas.openxmlformats.org/officeDocument/2006/relationships/tags" Target="../tags/tag767.xml"/><Relationship Id="rId30" Type="http://schemas.openxmlformats.org/officeDocument/2006/relationships/tags" Target="../tags/tag766.xml"/><Relationship Id="rId3" Type="http://schemas.openxmlformats.org/officeDocument/2006/relationships/tags" Target="../tags/tag739.xml"/><Relationship Id="rId29" Type="http://schemas.openxmlformats.org/officeDocument/2006/relationships/tags" Target="../tags/tag765.xml"/><Relationship Id="rId28" Type="http://schemas.openxmlformats.org/officeDocument/2006/relationships/tags" Target="../tags/tag764.xml"/><Relationship Id="rId27" Type="http://schemas.openxmlformats.org/officeDocument/2006/relationships/tags" Target="../tags/tag763.xml"/><Relationship Id="rId26" Type="http://schemas.openxmlformats.org/officeDocument/2006/relationships/tags" Target="../tags/tag762.xml"/><Relationship Id="rId25" Type="http://schemas.openxmlformats.org/officeDocument/2006/relationships/tags" Target="../tags/tag761.xml"/><Relationship Id="rId24" Type="http://schemas.openxmlformats.org/officeDocument/2006/relationships/tags" Target="../tags/tag760.xml"/><Relationship Id="rId23" Type="http://schemas.openxmlformats.org/officeDocument/2006/relationships/tags" Target="../tags/tag759.xml"/><Relationship Id="rId22" Type="http://schemas.openxmlformats.org/officeDocument/2006/relationships/tags" Target="../tags/tag758.xml"/><Relationship Id="rId21" Type="http://schemas.openxmlformats.org/officeDocument/2006/relationships/tags" Target="../tags/tag757.xml"/><Relationship Id="rId20" Type="http://schemas.openxmlformats.org/officeDocument/2006/relationships/tags" Target="../tags/tag756.xml"/><Relationship Id="rId2" Type="http://schemas.openxmlformats.org/officeDocument/2006/relationships/tags" Target="../tags/tag738.xml"/><Relationship Id="rId19" Type="http://schemas.openxmlformats.org/officeDocument/2006/relationships/tags" Target="../tags/tag755.xml"/><Relationship Id="rId18" Type="http://schemas.openxmlformats.org/officeDocument/2006/relationships/tags" Target="../tags/tag754.xml"/><Relationship Id="rId17" Type="http://schemas.openxmlformats.org/officeDocument/2006/relationships/tags" Target="../tags/tag753.xml"/><Relationship Id="rId16" Type="http://schemas.openxmlformats.org/officeDocument/2006/relationships/tags" Target="../tags/tag752.xml"/><Relationship Id="rId15" Type="http://schemas.openxmlformats.org/officeDocument/2006/relationships/tags" Target="../tags/tag751.xml"/><Relationship Id="rId149" Type="http://schemas.openxmlformats.org/officeDocument/2006/relationships/slideLayout" Target="../slideLayouts/slideLayout12.xml"/><Relationship Id="rId148" Type="http://schemas.openxmlformats.org/officeDocument/2006/relationships/image" Target="../media/image4.jpeg"/><Relationship Id="rId147" Type="http://schemas.openxmlformats.org/officeDocument/2006/relationships/tags" Target="../tags/tag883.xml"/><Relationship Id="rId146" Type="http://schemas.openxmlformats.org/officeDocument/2006/relationships/tags" Target="../tags/tag882.xml"/><Relationship Id="rId145" Type="http://schemas.openxmlformats.org/officeDocument/2006/relationships/tags" Target="../tags/tag881.xml"/><Relationship Id="rId144" Type="http://schemas.openxmlformats.org/officeDocument/2006/relationships/tags" Target="../tags/tag880.xml"/><Relationship Id="rId143" Type="http://schemas.openxmlformats.org/officeDocument/2006/relationships/tags" Target="../tags/tag879.xml"/><Relationship Id="rId142" Type="http://schemas.openxmlformats.org/officeDocument/2006/relationships/tags" Target="../tags/tag878.xml"/><Relationship Id="rId141" Type="http://schemas.openxmlformats.org/officeDocument/2006/relationships/tags" Target="../tags/tag877.xml"/><Relationship Id="rId140" Type="http://schemas.openxmlformats.org/officeDocument/2006/relationships/tags" Target="../tags/tag876.xml"/><Relationship Id="rId14" Type="http://schemas.openxmlformats.org/officeDocument/2006/relationships/tags" Target="../tags/tag750.xml"/><Relationship Id="rId139" Type="http://schemas.openxmlformats.org/officeDocument/2006/relationships/tags" Target="../tags/tag875.xml"/><Relationship Id="rId138" Type="http://schemas.openxmlformats.org/officeDocument/2006/relationships/tags" Target="../tags/tag874.xml"/><Relationship Id="rId137" Type="http://schemas.openxmlformats.org/officeDocument/2006/relationships/tags" Target="../tags/tag873.xml"/><Relationship Id="rId136" Type="http://schemas.openxmlformats.org/officeDocument/2006/relationships/tags" Target="../tags/tag872.xml"/><Relationship Id="rId135" Type="http://schemas.openxmlformats.org/officeDocument/2006/relationships/tags" Target="../tags/tag871.xml"/><Relationship Id="rId134" Type="http://schemas.openxmlformats.org/officeDocument/2006/relationships/tags" Target="../tags/tag870.xml"/><Relationship Id="rId133" Type="http://schemas.openxmlformats.org/officeDocument/2006/relationships/tags" Target="../tags/tag869.xml"/><Relationship Id="rId132" Type="http://schemas.openxmlformats.org/officeDocument/2006/relationships/tags" Target="../tags/tag868.xml"/><Relationship Id="rId131" Type="http://schemas.openxmlformats.org/officeDocument/2006/relationships/tags" Target="../tags/tag867.xml"/><Relationship Id="rId130" Type="http://schemas.openxmlformats.org/officeDocument/2006/relationships/tags" Target="../tags/tag866.xml"/><Relationship Id="rId13" Type="http://schemas.openxmlformats.org/officeDocument/2006/relationships/tags" Target="../tags/tag749.xml"/><Relationship Id="rId129" Type="http://schemas.openxmlformats.org/officeDocument/2006/relationships/tags" Target="../tags/tag865.xml"/><Relationship Id="rId128" Type="http://schemas.openxmlformats.org/officeDocument/2006/relationships/tags" Target="../tags/tag864.xml"/><Relationship Id="rId127" Type="http://schemas.openxmlformats.org/officeDocument/2006/relationships/tags" Target="../tags/tag863.xml"/><Relationship Id="rId126" Type="http://schemas.openxmlformats.org/officeDocument/2006/relationships/tags" Target="../tags/tag862.xml"/><Relationship Id="rId125" Type="http://schemas.openxmlformats.org/officeDocument/2006/relationships/tags" Target="../tags/tag861.xml"/><Relationship Id="rId124" Type="http://schemas.openxmlformats.org/officeDocument/2006/relationships/tags" Target="../tags/tag860.xml"/><Relationship Id="rId123" Type="http://schemas.openxmlformats.org/officeDocument/2006/relationships/tags" Target="../tags/tag859.xml"/><Relationship Id="rId122" Type="http://schemas.openxmlformats.org/officeDocument/2006/relationships/tags" Target="../tags/tag858.xml"/><Relationship Id="rId121" Type="http://schemas.openxmlformats.org/officeDocument/2006/relationships/tags" Target="../tags/tag857.xml"/><Relationship Id="rId120" Type="http://schemas.openxmlformats.org/officeDocument/2006/relationships/tags" Target="../tags/tag856.xml"/><Relationship Id="rId12" Type="http://schemas.openxmlformats.org/officeDocument/2006/relationships/tags" Target="../tags/tag748.xml"/><Relationship Id="rId119" Type="http://schemas.openxmlformats.org/officeDocument/2006/relationships/tags" Target="../tags/tag855.xml"/><Relationship Id="rId118" Type="http://schemas.openxmlformats.org/officeDocument/2006/relationships/tags" Target="../tags/tag854.xml"/><Relationship Id="rId117" Type="http://schemas.openxmlformats.org/officeDocument/2006/relationships/tags" Target="../tags/tag853.xml"/><Relationship Id="rId116" Type="http://schemas.openxmlformats.org/officeDocument/2006/relationships/tags" Target="../tags/tag852.xml"/><Relationship Id="rId115" Type="http://schemas.openxmlformats.org/officeDocument/2006/relationships/tags" Target="../tags/tag851.xml"/><Relationship Id="rId114" Type="http://schemas.openxmlformats.org/officeDocument/2006/relationships/tags" Target="../tags/tag850.xml"/><Relationship Id="rId113" Type="http://schemas.openxmlformats.org/officeDocument/2006/relationships/tags" Target="../tags/tag849.xml"/><Relationship Id="rId112" Type="http://schemas.openxmlformats.org/officeDocument/2006/relationships/tags" Target="../tags/tag848.xml"/><Relationship Id="rId111" Type="http://schemas.openxmlformats.org/officeDocument/2006/relationships/tags" Target="../tags/tag847.xml"/><Relationship Id="rId110" Type="http://schemas.openxmlformats.org/officeDocument/2006/relationships/tags" Target="../tags/tag846.xml"/><Relationship Id="rId11" Type="http://schemas.openxmlformats.org/officeDocument/2006/relationships/tags" Target="../tags/tag747.xml"/><Relationship Id="rId109" Type="http://schemas.openxmlformats.org/officeDocument/2006/relationships/tags" Target="../tags/tag845.xml"/><Relationship Id="rId108" Type="http://schemas.openxmlformats.org/officeDocument/2006/relationships/tags" Target="../tags/tag844.xml"/><Relationship Id="rId107" Type="http://schemas.openxmlformats.org/officeDocument/2006/relationships/tags" Target="../tags/tag843.xml"/><Relationship Id="rId106" Type="http://schemas.openxmlformats.org/officeDocument/2006/relationships/tags" Target="../tags/tag842.xml"/><Relationship Id="rId105" Type="http://schemas.openxmlformats.org/officeDocument/2006/relationships/tags" Target="../tags/tag841.xml"/><Relationship Id="rId104" Type="http://schemas.openxmlformats.org/officeDocument/2006/relationships/tags" Target="../tags/tag840.xml"/><Relationship Id="rId103" Type="http://schemas.openxmlformats.org/officeDocument/2006/relationships/tags" Target="../tags/tag839.xml"/><Relationship Id="rId102" Type="http://schemas.openxmlformats.org/officeDocument/2006/relationships/tags" Target="../tags/tag838.xml"/><Relationship Id="rId101" Type="http://schemas.openxmlformats.org/officeDocument/2006/relationships/tags" Target="../tags/tag837.xml"/><Relationship Id="rId100" Type="http://schemas.openxmlformats.org/officeDocument/2006/relationships/tags" Target="../tags/tag836.xml"/><Relationship Id="rId10" Type="http://schemas.openxmlformats.org/officeDocument/2006/relationships/tags" Target="../tags/tag74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tags" Target="../tags/tag981.xml"/><Relationship Id="rId98" Type="http://schemas.openxmlformats.org/officeDocument/2006/relationships/tags" Target="../tags/tag980.xml"/><Relationship Id="rId97" Type="http://schemas.openxmlformats.org/officeDocument/2006/relationships/tags" Target="../tags/tag979.xml"/><Relationship Id="rId96" Type="http://schemas.openxmlformats.org/officeDocument/2006/relationships/tags" Target="../tags/tag978.xml"/><Relationship Id="rId95" Type="http://schemas.openxmlformats.org/officeDocument/2006/relationships/tags" Target="../tags/tag977.xml"/><Relationship Id="rId94" Type="http://schemas.openxmlformats.org/officeDocument/2006/relationships/tags" Target="../tags/tag976.xml"/><Relationship Id="rId93" Type="http://schemas.openxmlformats.org/officeDocument/2006/relationships/tags" Target="../tags/tag975.xml"/><Relationship Id="rId92" Type="http://schemas.openxmlformats.org/officeDocument/2006/relationships/tags" Target="../tags/tag974.xml"/><Relationship Id="rId91" Type="http://schemas.openxmlformats.org/officeDocument/2006/relationships/tags" Target="../tags/tag973.xml"/><Relationship Id="rId90" Type="http://schemas.openxmlformats.org/officeDocument/2006/relationships/tags" Target="../tags/tag972.xml"/><Relationship Id="rId9" Type="http://schemas.openxmlformats.org/officeDocument/2006/relationships/tags" Target="../tags/tag891.xml"/><Relationship Id="rId89" Type="http://schemas.openxmlformats.org/officeDocument/2006/relationships/tags" Target="../tags/tag971.xml"/><Relationship Id="rId88" Type="http://schemas.openxmlformats.org/officeDocument/2006/relationships/tags" Target="../tags/tag970.xml"/><Relationship Id="rId87" Type="http://schemas.openxmlformats.org/officeDocument/2006/relationships/tags" Target="../tags/tag969.xml"/><Relationship Id="rId86" Type="http://schemas.openxmlformats.org/officeDocument/2006/relationships/tags" Target="../tags/tag968.xml"/><Relationship Id="rId85" Type="http://schemas.openxmlformats.org/officeDocument/2006/relationships/tags" Target="../tags/tag967.xml"/><Relationship Id="rId84" Type="http://schemas.openxmlformats.org/officeDocument/2006/relationships/tags" Target="../tags/tag966.xml"/><Relationship Id="rId83" Type="http://schemas.openxmlformats.org/officeDocument/2006/relationships/tags" Target="../tags/tag965.xml"/><Relationship Id="rId82" Type="http://schemas.openxmlformats.org/officeDocument/2006/relationships/tags" Target="../tags/tag964.xml"/><Relationship Id="rId81" Type="http://schemas.openxmlformats.org/officeDocument/2006/relationships/tags" Target="../tags/tag963.xml"/><Relationship Id="rId80" Type="http://schemas.openxmlformats.org/officeDocument/2006/relationships/tags" Target="../tags/tag962.xml"/><Relationship Id="rId8" Type="http://schemas.openxmlformats.org/officeDocument/2006/relationships/tags" Target="../tags/tag890.xml"/><Relationship Id="rId79" Type="http://schemas.openxmlformats.org/officeDocument/2006/relationships/tags" Target="../tags/tag961.xml"/><Relationship Id="rId78" Type="http://schemas.openxmlformats.org/officeDocument/2006/relationships/tags" Target="../tags/tag960.xml"/><Relationship Id="rId77" Type="http://schemas.openxmlformats.org/officeDocument/2006/relationships/tags" Target="../tags/tag959.xml"/><Relationship Id="rId76" Type="http://schemas.openxmlformats.org/officeDocument/2006/relationships/tags" Target="../tags/tag958.xml"/><Relationship Id="rId75" Type="http://schemas.openxmlformats.org/officeDocument/2006/relationships/tags" Target="../tags/tag957.xml"/><Relationship Id="rId74" Type="http://schemas.openxmlformats.org/officeDocument/2006/relationships/tags" Target="../tags/tag956.xml"/><Relationship Id="rId73" Type="http://schemas.openxmlformats.org/officeDocument/2006/relationships/tags" Target="../tags/tag955.xml"/><Relationship Id="rId72" Type="http://schemas.openxmlformats.org/officeDocument/2006/relationships/tags" Target="../tags/tag954.xml"/><Relationship Id="rId71" Type="http://schemas.openxmlformats.org/officeDocument/2006/relationships/tags" Target="../tags/tag953.xml"/><Relationship Id="rId70" Type="http://schemas.openxmlformats.org/officeDocument/2006/relationships/tags" Target="../tags/tag952.xml"/><Relationship Id="rId7" Type="http://schemas.openxmlformats.org/officeDocument/2006/relationships/tags" Target="../tags/tag889.xml"/><Relationship Id="rId69" Type="http://schemas.openxmlformats.org/officeDocument/2006/relationships/tags" Target="../tags/tag951.xml"/><Relationship Id="rId68" Type="http://schemas.openxmlformats.org/officeDocument/2006/relationships/tags" Target="../tags/tag950.xml"/><Relationship Id="rId67" Type="http://schemas.openxmlformats.org/officeDocument/2006/relationships/tags" Target="../tags/tag949.xml"/><Relationship Id="rId66" Type="http://schemas.openxmlformats.org/officeDocument/2006/relationships/tags" Target="../tags/tag948.xml"/><Relationship Id="rId65" Type="http://schemas.openxmlformats.org/officeDocument/2006/relationships/tags" Target="../tags/tag947.xml"/><Relationship Id="rId64" Type="http://schemas.openxmlformats.org/officeDocument/2006/relationships/tags" Target="../tags/tag946.xml"/><Relationship Id="rId63" Type="http://schemas.openxmlformats.org/officeDocument/2006/relationships/tags" Target="../tags/tag945.xml"/><Relationship Id="rId62" Type="http://schemas.openxmlformats.org/officeDocument/2006/relationships/tags" Target="../tags/tag944.xml"/><Relationship Id="rId61" Type="http://schemas.openxmlformats.org/officeDocument/2006/relationships/tags" Target="../tags/tag943.xml"/><Relationship Id="rId60" Type="http://schemas.openxmlformats.org/officeDocument/2006/relationships/tags" Target="../tags/tag942.xml"/><Relationship Id="rId6" Type="http://schemas.openxmlformats.org/officeDocument/2006/relationships/tags" Target="../tags/tag888.xml"/><Relationship Id="rId59" Type="http://schemas.openxmlformats.org/officeDocument/2006/relationships/tags" Target="../tags/tag941.xml"/><Relationship Id="rId58" Type="http://schemas.openxmlformats.org/officeDocument/2006/relationships/tags" Target="../tags/tag940.xml"/><Relationship Id="rId57" Type="http://schemas.openxmlformats.org/officeDocument/2006/relationships/tags" Target="../tags/tag939.xml"/><Relationship Id="rId56" Type="http://schemas.openxmlformats.org/officeDocument/2006/relationships/tags" Target="../tags/tag938.xml"/><Relationship Id="rId55" Type="http://schemas.openxmlformats.org/officeDocument/2006/relationships/tags" Target="../tags/tag937.xml"/><Relationship Id="rId54" Type="http://schemas.openxmlformats.org/officeDocument/2006/relationships/tags" Target="../tags/tag936.xml"/><Relationship Id="rId53" Type="http://schemas.openxmlformats.org/officeDocument/2006/relationships/tags" Target="../tags/tag935.xml"/><Relationship Id="rId52" Type="http://schemas.openxmlformats.org/officeDocument/2006/relationships/tags" Target="../tags/tag934.xml"/><Relationship Id="rId51" Type="http://schemas.openxmlformats.org/officeDocument/2006/relationships/tags" Target="../tags/tag933.xml"/><Relationship Id="rId50" Type="http://schemas.openxmlformats.org/officeDocument/2006/relationships/tags" Target="../tags/tag932.xml"/><Relationship Id="rId5" Type="http://schemas.openxmlformats.org/officeDocument/2006/relationships/tags" Target="../tags/tag887.xml"/><Relationship Id="rId49" Type="http://schemas.openxmlformats.org/officeDocument/2006/relationships/tags" Target="../tags/tag931.xml"/><Relationship Id="rId48" Type="http://schemas.openxmlformats.org/officeDocument/2006/relationships/tags" Target="../tags/tag930.xml"/><Relationship Id="rId47" Type="http://schemas.openxmlformats.org/officeDocument/2006/relationships/tags" Target="../tags/tag929.xml"/><Relationship Id="rId46" Type="http://schemas.openxmlformats.org/officeDocument/2006/relationships/tags" Target="../tags/tag928.xml"/><Relationship Id="rId45" Type="http://schemas.openxmlformats.org/officeDocument/2006/relationships/tags" Target="../tags/tag927.xml"/><Relationship Id="rId44" Type="http://schemas.openxmlformats.org/officeDocument/2006/relationships/tags" Target="../tags/tag926.xml"/><Relationship Id="rId43" Type="http://schemas.openxmlformats.org/officeDocument/2006/relationships/tags" Target="../tags/tag925.xml"/><Relationship Id="rId42" Type="http://schemas.openxmlformats.org/officeDocument/2006/relationships/tags" Target="../tags/tag924.xml"/><Relationship Id="rId41" Type="http://schemas.openxmlformats.org/officeDocument/2006/relationships/tags" Target="../tags/tag923.xml"/><Relationship Id="rId40" Type="http://schemas.openxmlformats.org/officeDocument/2006/relationships/tags" Target="../tags/tag922.xml"/><Relationship Id="rId4" Type="http://schemas.openxmlformats.org/officeDocument/2006/relationships/tags" Target="../tags/tag886.xml"/><Relationship Id="rId39" Type="http://schemas.openxmlformats.org/officeDocument/2006/relationships/tags" Target="../tags/tag921.xml"/><Relationship Id="rId38" Type="http://schemas.openxmlformats.org/officeDocument/2006/relationships/tags" Target="../tags/tag920.xml"/><Relationship Id="rId37" Type="http://schemas.openxmlformats.org/officeDocument/2006/relationships/tags" Target="../tags/tag919.xml"/><Relationship Id="rId36" Type="http://schemas.openxmlformats.org/officeDocument/2006/relationships/tags" Target="../tags/tag918.xml"/><Relationship Id="rId35" Type="http://schemas.openxmlformats.org/officeDocument/2006/relationships/tags" Target="../tags/tag917.xml"/><Relationship Id="rId34" Type="http://schemas.openxmlformats.org/officeDocument/2006/relationships/tags" Target="../tags/tag916.xml"/><Relationship Id="rId33" Type="http://schemas.openxmlformats.org/officeDocument/2006/relationships/tags" Target="../tags/tag915.xml"/><Relationship Id="rId32" Type="http://schemas.openxmlformats.org/officeDocument/2006/relationships/tags" Target="../tags/tag914.xml"/><Relationship Id="rId31" Type="http://schemas.openxmlformats.org/officeDocument/2006/relationships/tags" Target="../tags/tag913.xml"/><Relationship Id="rId30" Type="http://schemas.openxmlformats.org/officeDocument/2006/relationships/tags" Target="../tags/tag912.xml"/><Relationship Id="rId3" Type="http://schemas.openxmlformats.org/officeDocument/2006/relationships/tags" Target="../tags/tag885.xml"/><Relationship Id="rId29" Type="http://schemas.openxmlformats.org/officeDocument/2006/relationships/tags" Target="../tags/tag911.xml"/><Relationship Id="rId28" Type="http://schemas.openxmlformats.org/officeDocument/2006/relationships/tags" Target="../tags/tag910.xml"/><Relationship Id="rId27" Type="http://schemas.openxmlformats.org/officeDocument/2006/relationships/tags" Target="../tags/tag909.xml"/><Relationship Id="rId26" Type="http://schemas.openxmlformats.org/officeDocument/2006/relationships/tags" Target="../tags/tag908.xml"/><Relationship Id="rId25" Type="http://schemas.openxmlformats.org/officeDocument/2006/relationships/tags" Target="../tags/tag907.xml"/><Relationship Id="rId24" Type="http://schemas.openxmlformats.org/officeDocument/2006/relationships/tags" Target="../tags/tag906.xml"/><Relationship Id="rId23" Type="http://schemas.openxmlformats.org/officeDocument/2006/relationships/tags" Target="../tags/tag905.xml"/><Relationship Id="rId22" Type="http://schemas.openxmlformats.org/officeDocument/2006/relationships/tags" Target="../tags/tag904.xml"/><Relationship Id="rId21" Type="http://schemas.openxmlformats.org/officeDocument/2006/relationships/tags" Target="../tags/tag903.xml"/><Relationship Id="rId20" Type="http://schemas.openxmlformats.org/officeDocument/2006/relationships/tags" Target="../tags/tag902.xml"/><Relationship Id="rId2" Type="http://schemas.openxmlformats.org/officeDocument/2006/relationships/tags" Target="../tags/tag884.xml"/><Relationship Id="rId19" Type="http://schemas.openxmlformats.org/officeDocument/2006/relationships/tags" Target="../tags/tag901.xml"/><Relationship Id="rId18" Type="http://schemas.openxmlformats.org/officeDocument/2006/relationships/tags" Target="../tags/tag900.xml"/><Relationship Id="rId17" Type="http://schemas.openxmlformats.org/officeDocument/2006/relationships/tags" Target="../tags/tag899.xml"/><Relationship Id="rId16" Type="http://schemas.openxmlformats.org/officeDocument/2006/relationships/tags" Target="../tags/tag898.xml"/><Relationship Id="rId15" Type="http://schemas.openxmlformats.org/officeDocument/2006/relationships/tags" Target="../tags/tag897.xml"/><Relationship Id="rId149" Type="http://schemas.openxmlformats.org/officeDocument/2006/relationships/slideLayout" Target="../slideLayouts/slideLayout12.xml"/><Relationship Id="rId148" Type="http://schemas.openxmlformats.org/officeDocument/2006/relationships/image" Target="../media/image5.jpeg"/><Relationship Id="rId147" Type="http://schemas.openxmlformats.org/officeDocument/2006/relationships/tags" Target="../tags/tag1029.xml"/><Relationship Id="rId146" Type="http://schemas.openxmlformats.org/officeDocument/2006/relationships/tags" Target="../tags/tag1028.xml"/><Relationship Id="rId145" Type="http://schemas.openxmlformats.org/officeDocument/2006/relationships/tags" Target="../tags/tag1027.xml"/><Relationship Id="rId144" Type="http://schemas.openxmlformats.org/officeDocument/2006/relationships/tags" Target="../tags/tag1026.xml"/><Relationship Id="rId143" Type="http://schemas.openxmlformats.org/officeDocument/2006/relationships/tags" Target="../tags/tag1025.xml"/><Relationship Id="rId142" Type="http://schemas.openxmlformats.org/officeDocument/2006/relationships/tags" Target="../tags/tag1024.xml"/><Relationship Id="rId141" Type="http://schemas.openxmlformats.org/officeDocument/2006/relationships/tags" Target="../tags/tag1023.xml"/><Relationship Id="rId140" Type="http://schemas.openxmlformats.org/officeDocument/2006/relationships/tags" Target="../tags/tag1022.xml"/><Relationship Id="rId14" Type="http://schemas.openxmlformats.org/officeDocument/2006/relationships/tags" Target="../tags/tag896.xml"/><Relationship Id="rId139" Type="http://schemas.openxmlformats.org/officeDocument/2006/relationships/tags" Target="../tags/tag1021.xml"/><Relationship Id="rId138" Type="http://schemas.openxmlformats.org/officeDocument/2006/relationships/tags" Target="../tags/tag1020.xml"/><Relationship Id="rId137" Type="http://schemas.openxmlformats.org/officeDocument/2006/relationships/tags" Target="../tags/tag1019.xml"/><Relationship Id="rId136" Type="http://schemas.openxmlformats.org/officeDocument/2006/relationships/tags" Target="../tags/tag1018.xml"/><Relationship Id="rId135" Type="http://schemas.openxmlformats.org/officeDocument/2006/relationships/tags" Target="../tags/tag1017.xml"/><Relationship Id="rId134" Type="http://schemas.openxmlformats.org/officeDocument/2006/relationships/tags" Target="../tags/tag1016.xml"/><Relationship Id="rId133" Type="http://schemas.openxmlformats.org/officeDocument/2006/relationships/tags" Target="../tags/tag1015.xml"/><Relationship Id="rId132" Type="http://schemas.openxmlformats.org/officeDocument/2006/relationships/tags" Target="../tags/tag1014.xml"/><Relationship Id="rId131" Type="http://schemas.openxmlformats.org/officeDocument/2006/relationships/tags" Target="../tags/tag1013.xml"/><Relationship Id="rId130" Type="http://schemas.openxmlformats.org/officeDocument/2006/relationships/tags" Target="../tags/tag1012.xml"/><Relationship Id="rId13" Type="http://schemas.openxmlformats.org/officeDocument/2006/relationships/tags" Target="../tags/tag895.xml"/><Relationship Id="rId129" Type="http://schemas.openxmlformats.org/officeDocument/2006/relationships/tags" Target="../tags/tag1011.xml"/><Relationship Id="rId128" Type="http://schemas.openxmlformats.org/officeDocument/2006/relationships/tags" Target="../tags/tag1010.xml"/><Relationship Id="rId127" Type="http://schemas.openxmlformats.org/officeDocument/2006/relationships/tags" Target="../tags/tag1009.xml"/><Relationship Id="rId126" Type="http://schemas.openxmlformats.org/officeDocument/2006/relationships/tags" Target="../tags/tag1008.xml"/><Relationship Id="rId125" Type="http://schemas.openxmlformats.org/officeDocument/2006/relationships/tags" Target="../tags/tag1007.xml"/><Relationship Id="rId124" Type="http://schemas.openxmlformats.org/officeDocument/2006/relationships/tags" Target="../tags/tag1006.xml"/><Relationship Id="rId123" Type="http://schemas.openxmlformats.org/officeDocument/2006/relationships/tags" Target="../tags/tag1005.xml"/><Relationship Id="rId122" Type="http://schemas.openxmlformats.org/officeDocument/2006/relationships/tags" Target="../tags/tag1004.xml"/><Relationship Id="rId121" Type="http://schemas.openxmlformats.org/officeDocument/2006/relationships/tags" Target="../tags/tag1003.xml"/><Relationship Id="rId120" Type="http://schemas.openxmlformats.org/officeDocument/2006/relationships/tags" Target="../tags/tag1002.xml"/><Relationship Id="rId12" Type="http://schemas.openxmlformats.org/officeDocument/2006/relationships/tags" Target="../tags/tag894.xml"/><Relationship Id="rId119" Type="http://schemas.openxmlformats.org/officeDocument/2006/relationships/tags" Target="../tags/tag1001.xml"/><Relationship Id="rId118" Type="http://schemas.openxmlformats.org/officeDocument/2006/relationships/tags" Target="../tags/tag1000.xml"/><Relationship Id="rId117" Type="http://schemas.openxmlformats.org/officeDocument/2006/relationships/tags" Target="../tags/tag999.xml"/><Relationship Id="rId116" Type="http://schemas.openxmlformats.org/officeDocument/2006/relationships/tags" Target="../tags/tag998.xml"/><Relationship Id="rId115" Type="http://schemas.openxmlformats.org/officeDocument/2006/relationships/tags" Target="../tags/tag997.xml"/><Relationship Id="rId114" Type="http://schemas.openxmlformats.org/officeDocument/2006/relationships/tags" Target="../tags/tag996.xml"/><Relationship Id="rId113" Type="http://schemas.openxmlformats.org/officeDocument/2006/relationships/tags" Target="../tags/tag995.xml"/><Relationship Id="rId112" Type="http://schemas.openxmlformats.org/officeDocument/2006/relationships/tags" Target="../tags/tag994.xml"/><Relationship Id="rId111" Type="http://schemas.openxmlformats.org/officeDocument/2006/relationships/tags" Target="../tags/tag993.xml"/><Relationship Id="rId110" Type="http://schemas.openxmlformats.org/officeDocument/2006/relationships/tags" Target="../tags/tag992.xml"/><Relationship Id="rId11" Type="http://schemas.openxmlformats.org/officeDocument/2006/relationships/tags" Target="../tags/tag893.xml"/><Relationship Id="rId109" Type="http://schemas.openxmlformats.org/officeDocument/2006/relationships/tags" Target="../tags/tag991.xml"/><Relationship Id="rId108" Type="http://schemas.openxmlformats.org/officeDocument/2006/relationships/tags" Target="../tags/tag990.xml"/><Relationship Id="rId107" Type="http://schemas.openxmlformats.org/officeDocument/2006/relationships/tags" Target="../tags/tag989.xml"/><Relationship Id="rId106" Type="http://schemas.openxmlformats.org/officeDocument/2006/relationships/tags" Target="../tags/tag988.xml"/><Relationship Id="rId105" Type="http://schemas.openxmlformats.org/officeDocument/2006/relationships/tags" Target="../tags/tag987.xml"/><Relationship Id="rId104" Type="http://schemas.openxmlformats.org/officeDocument/2006/relationships/tags" Target="../tags/tag986.xml"/><Relationship Id="rId103" Type="http://schemas.openxmlformats.org/officeDocument/2006/relationships/tags" Target="../tags/tag985.xml"/><Relationship Id="rId102" Type="http://schemas.openxmlformats.org/officeDocument/2006/relationships/tags" Target="../tags/tag984.xml"/><Relationship Id="rId101" Type="http://schemas.openxmlformats.org/officeDocument/2006/relationships/tags" Target="../tags/tag983.xml"/><Relationship Id="rId100" Type="http://schemas.openxmlformats.org/officeDocument/2006/relationships/tags" Target="../tags/tag982.xml"/><Relationship Id="rId10" Type="http://schemas.openxmlformats.org/officeDocument/2006/relationships/tags" Target="../tags/tag89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tags" Target="../tags/tag1127.xml"/><Relationship Id="rId98" Type="http://schemas.openxmlformats.org/officeDocument/2006/relationships/tags" Target="../tags/tag1126.xml"/><Relationship Id="rId97" Type="http://schemas.openxmlformats.org/officeDocument/2006/relationships/tags" Target="../tags/tag1125.xml"/><Relationship Id="rId96" Type="http://schemas.openxmlformats.org/officeDocument/2006/relationships/tags" Target="../tags/tag1124.xml"/><Relationship Id="rId95" Type="http://schemas.openxmlformats.org/officeDocument/2006/relationships/tags" Target="../tags/tag1123.xml"/><Relationship Id="rId94" Type="http://schemas.openxmlformats.org/officeDocument/2006/relationships/tags" Target="../tags/tag1122.xml"/><Relationship Id="rId93" Type="http://schemas.openxmlformats.org/officeDocument/2006/relationships/tags" Target="../tags/tag1121.xml"/><Relationship Id="rId92" Type="http://schemas.openxmlformats.org/officeDocument/2006/relationships/tags" Target="../tags/tag1120.xml"/><Relationship Id="rId91" Type="http://schemas.openxmlformats.org/officeDocument/2006/relationships/tags" Target="../tags/tag1119.xml"/><Relationship Id="rId90" Type="http://schemas.openxmlformats.org/officeDocument/2006/relationships/tags" Target="../tags/tag1118.xml"/><Relationship Id="rId9" Type="http://schemas.openxmlformats.org/officeDocument/2006/relationships/tags" Target="../tags/tag1037.xml"/><Relationship Id="rId89" Type="http://schemas.openxmlformats.org/officeDocument/2006/relationships/tags" Target="../tags/tag1117.xml"/><Relationship Id="rId88" Type="http://schemas.openxmlformats.org/officeDocument/2006/relationships/tags" Target="../tags/tag1116.xml"/><Relationship Id="rId87" Type="http://schemas.openxmlformats.org/officeDocument/2006/relationships/tags" Target="../tags/tag1115.xml"/><Relationship Id="rId86" Type="http://schemas.openxmlformats.org/officeDocument/2006/relationships/tags" Target="../tags/tag1114.xml"/><Relationship Id="rId85" Type="http://schemas.openxmlformats.org/officeDocument/2006/relationships/tags" Target="../tags/tag1113.xml"/><Relationship Id="rId84" Type="http://schemas.openxmlformats.org/officeDocument/2006/relationships/tags" Target="../tags/tag1112.xml"/><Relationship Id="rId83" Type="http://schemas.openxmlformats.org/officeDocument/2006/relationships/tags" Target="../tags/tag1111.xml"/><Relationship Id="rId82" Type="http://schemas.openxmlformats.org/officeDocument/2006/relationships/tags" Target="../tags/tag1110.xml"/><Relationship Id="rId81" Type="http://schemas.openxmlformats.org/officeDocument/2006/relationships/tags" Target="../tags/tag1109.xml"/><Relationship Id="rId80" Type="http://schemas.openxmlformats.org/officeDocument/2006/relationships/tags" Target="../tags/tag1108.xml"/><Relationship Id="rId8" Type="http://schemas.openxmlformats.org/officeDocument/2006/relationships/tags" Target="../tags/tag1036.xml"/><Relationship Id="rId79" Type="http://schemas.openxmlformats.org/officeDocument/2006/relationships/tags" Target="../tags/tag1107.xml"/><Relationship Id="rId78" Type="http://schemas.openxmlformats.org/officeDocument/2006/relationships/tags" Target="../tags/tag1106.xml"/><Relationship Id="rId77" Type="http://schemas.openxmlformats.org/officeDocument/2006/relationships/tags" Target="../tags/tag1105.xml"/><Relationship Id="rId76" Type="http://schemas.openxmlformats.org/officeDocument/2006/relationships/tags" Target="../tags/tag1104.xml"/><Relationship Id="rId75" Type="http://schemas.openxmlformats.org/officeDocument/2006/relationships/tags" Target="../tags/tag1103.xml"/><Relationship Id="rId74" Type="http://schemas.openxmlformats.org/officeDocument/2006/relationships/tags" Target="../tags/tag1102.xml"/><Relationship Id="rId73" Type="http://schemas.openxmlformats.org/officeDocument/2006/relationships/tags" Target="../tags/tag1101.xml"/><Relationship Id="rId72" Type="http://schemas.openxmlformats.org/officeDocument/2006/relationships/tags" Target="../tags/tag1100.xml"/><Relationship Id="rId71" Type="http://schemas.openxmlformats.org/officeDocument/2006/relationships/tags" Target="../tags/tag1099.xml"/><Relationship Id="rId70" Type="http://schemas.openxmlformats.org/officeDocument/2006/relationships/tags" Target="../tags/tag1098.xml"/><Relationship Id="rId7" Type="http://schemas.openxmlformats.org/officeDocument/2006/relationships/tags" Target="../tags/tag1035.xml"/><Relationship Id="rId69" Type="http://schemas.openxmlformats.org/officeDocument/2006/relationships/tags" Target="../tags/tag1097.xml"/><Relationship Id="rId68" Type="http://schemas.openxmlformats.org/officeDocument/2006/relationships/tags" Target="../tags/tag1096.xml"/><Relationship Id="rId67" Type="http://schemas.openxmlformats.org/officeDocument/2006/relationships/tags" Target="../tags/tag1095.xml"/><Relationship Id="rId66" Type="http://schemas.openxmlformats.org/officeDocument/2006/relationships/tags" Target="../tags/tag1094.xml"/><Relationship Id="rId65" Type="http://schemas.openxmlformats.org/officeDocument/2006/relationships/tags" Target="../tags/tag1093.xml"/><Relationship Id="rId64" Type="http://schemas.openxmlformats.org/officeDocument/2006/relationships/tags" Target="../tags/tag1092.xml"/><Relationship Id="rId63" Type="http://schemas.openxmlformats.org/officeDocument/2006/relationships/tags" Target="../tags/tag1091.xml"/><Relationship Id="rId62" Type="http://schemas.openxmlformats.org/officeDocument/2006/relationships/tags" Target="../tags/tag1090.xml"/><Relationship Id="rId61" Type="http://schemas.openxmlformats.org/officeDocument/2006/relationships/tags" Target="../tags/tag1089.xml"/><Relationship Id="rId60" Type="http://schemas.openxmlformats.org/officeDocument/2006/relationships/tags" Target="../tags/tag1088.xml"/><Relationship Id="rId6" Type="http://schemas.openxmlformats.org/officeDocument/2006/relationships/tags" Target="../tags/tag1034.xml"/><Relationship Id="rId59" Type="http://schemas.openxmlformats.org/officeDocument/2006/relationships/tags" Target="../tags/tag1087.xml"/><Relationship Id="rId58" Type="http://schemas.openxmlformats.org/officeDocument/2006/relationships/tags" Target="../tags/tag1086.xml"/><Relationship Id="rId57" Type="http://schemas.openxmlformats.org/officeDocument/2006/relationships/tags" Target="../tags/tag1085.xml"/><Relationship Id="rId56" Type="http://schemas.openxmlformats.org/officeDocument/2006/relationships/tags" Target="../tags/tag1084.xml"/><Relationship Id="rId55" Type="http://schemas.openxmlformats.org/officeDocument/2006/relationships/tags" Target="../tags/tag1083.xml"/><Relationship Id="rId54" Type="http://schemas.openxmlformats.org/officeDocument/2006/relationships/tags" Target="../tags/tag1082.xml"/><Relationship Id="rId53" Type="http://schemas.openxmlformats.org/officeDocument/2006/relationships/tags" Target="../tags/tag1081.xml"/><Relationship Id="rId52" Type="http://schemas.openxmlformats.org/officeDocument/2006/relationships/tags" Target="../tags/tag1080.xml"/><Relationship Id="rId51" Type="http://schemas.openxmlformats.org/officeDocument/2006/relationships/tags" Target="../tags/tag1079.xml"/><Relationship Id="rId50" Type="http://schemas.openxmlformats.org/officeDocument/2006/relationships/tags" Target="../tags/tag1078.xml"/><Relationship Id="rId5" Type="http://schemas.openxmlformats.org/officeDocument/2006/relationships/tags" Target="../tags/tag1033.xml"/><Relationship Id="rId49" Type="http://schemas.openxmlformats.org/officeDocument/2006/relationships/tags" Target="../tags/tag1077.xml"/><Relationship Id="rId48" Type="http://schemas.openxmlformats.org/officeDocument/2006/relationships/tags" Target="../tags/tag1076.xml"/><Relationship Id="rId47" Type="http://schemas.openxmlformats.org/officeDocument/2006/relationships/tags" Target="../tags/tag1075.xml"/><Relationship Id="rId46" Type="http://schemas.openxmlformats.org/officeDocument/2006/relationships/tags" Target="../tags/tag1074.xml"/><Relationship Id="rId45" Type="http://schemas.openxmlformats.org/officeDocument/2006/relationships/tags" Target="../tags/tag1073.xml"/><Relationship Id="rId44" Type="http://schemas.openxmlformats.org/officeDocument/2006/relationships/tags" Target="../tags/tag1072.xml"/><Relationship Id="rId43" Type="http://schemas.openxmlformats.org/officeDocument/2006/relationships/tags" Target="../tags/tag1071.xml"/><Relationship Id="rId42" Type="http://schemas.openxmlformats.org/officeDocument/2006/relationships/tags" Target="../tags/tag1070.xml"/><Relationship Id="rId41" Type="http://schemas.openxmlformats.org/officeDocument/2006/relationships/tags" Target="../tags/tag1069.xml"/><Relationship Id="rId40" Type="http://schemas.openxmlformats.org/officeDocument/2006/relationships/tags" Target="../tags/tag1068.xml"/><Relationship Id="rId4" Type="http://schemas.openxmlformats.org/officeDocument/2006/relationships/tags" Target="../tags/tag1032.xml"/><Relationship Id="rId39" Type="http://schemas.openxmlformats.org/officeDocument/2006/relationships/tags" Target="../tags/tag1067.xml"/><Relationship Id="rId38" Type="http://schemas.openxmlformats.org/officeDocument/2006/relationships/tags" Target="../tags/tag1066.xml"/><Relationship Id="rId37" Type="http://schemas.openxmlformats.org/officeDocument/2006/relationships/tags" Target="../tags/tag1065.xml"/><Relationship Id="rId36" Type="http://schemas.openxmlformats.org/officeDocument/2006/relationships/tags" Target="../tags/tag1064.xml"/><Relationship Id="rId35" Type="http://schemas.openxmlformats.org/officeDocument/2006/relationships/tags" Target="../tags/tag1063.xml"/><Relationship Id="rId34" Type="http://schemas.openxmlformats.org/officeDocument/2006/relationships/tags" Target="../tags/tag1062.xml"/><Relationship Id="rId33" Type="http://schemas.openxmlformats.org/officeDocument/2006/relationships/tags" Target="../tags/tag1061.xml"/><Relationship Id="rId32" Type="http://schemas.openxmlformats.org/officeDocument/2006/relationships/tags" Target="../tags/tag1060.xml"/><Relationship Id="rId31" Type="http://schemas.openxmlformats.org/officeDocument/2006/relationships/tags" Target="../tags/tag1059.xml"/><Relationship Id="rId30" Type="http://schemas.openxmlformats.org/officeDocument/2006/relationships/tags" Target="../tags/tag1058.xml"/><Relationship Id="rId3" Type="http://schemas.openxmlformats.org/officeDocument/2006/relationships/tags" Target="../tags/tag1031.xml"/><Relationship Id="rId29" Type="http://schemas.openxmlformats.org/officeDocument/2006/relationships/tags" Target="../tags/tag1057.xml"/><Relationship Id="rId28" Type="http://schemas.openxmlformats.org/officeDocument/2006/relationships/tags" Target="../tags/tag1056.xml"/><Relationship Id="rId27" Type="http://schemas.openxmlformats.org/officeDocument/2006/relationships/tags" Target="../tags/tag1055.xml"/><Relationship Id="rId26" Type="http://schemas.openxmlformats.org/officeDocument/2006/relationships/tags" Target="../tags/tag1054.xml"/><Relationship Id="rId25" Type="http://schemas.openxmlformats.org/officeDocument/2006/relationships/tags" Target="../tags/tag1053.xml"/><Relationship Id="rId24" Type="http://schemas.openxmlformats.org/officeDocument/2006/relationships/tags" Target="../tags/tag1052.xml"/><Relationship Id="rId23" Type="http://schemas.openxmlformats.org/officeDocument/2006/relationships/tags" Target="../tags/tag1051.xml"/><Relationship Id="rId22" Type="http://schemas.openxmlformats.org/officeDocument/2006/relationships/tags" Target="../tags/tag1050.xml"/><Relationship Id="rId21" Type="http://schemas.openxmlformats.org/officeDocument/2006/relationships/tags" Target="../tags/tag1049.xml"/><Relationship Id="rId20" Type="http://schemas.openxmlformats.org/officeDocument/2006/relationships/tags" Target="../tags/tag1048.xml"/><Relationship Id="rId2" Type="http://schemas.openxmlformats.org/officeDocument/2006/relationships/tags" Target="../tags/tag1030.xml"/><Relationship Id="rId19" Type="http://schemas.openxmlformats.org/officeDocument/2006/relationships/tags" Target="../tags/tag1047.xml"/><Relationship Id="rId18" Type="http://schemas.openxmlformats.org/officeDocument/2006/relationships/tags" Target="../tags/tag1046.xml"/><Relationship Id="rId17" Type="http://schemas.openxmlformats.org/officeDocument/2006/relationships/tags" Target="../tags/tag1045.xml"/><Relationship Id="rId16" Type="http://schemas.openxmlformats.org/officeDocument/2006/relationships/tags" Target="../tags/tag1044.xml"/><Relationship Id="rId15" Type="http://schemas.openxmlformats.org/officeDocument/2006/relationships/tags" Target="../tags/tag1043.xml"/><Relationship Id="rId149" Type="http://schemas.openxmlformats.org/officeDocument/2006/relationships/slideLayout" Target="../slideLayouts/slideLayout12.xml"/><Relationship Id="rId148" Type="http://schemas.openxmlformats.org/officeDocument/2006/relationships/image" Target="../media/image6.png"/><Relationship Id="rId147" Type="http://schemas.openxmlformats.org/officeDocument/2006/relationships/tags" Target="../tags/tag1175.xml"/><Relationship Id="rId146" Type="http://schemas.openxmlformats.org/officeDocument/2006/relationships/tags" Target="../tags/tag1174.xml"/><Relationship Id="rId145" Type="http://schemas.openxmlformats.org/officeDocument/2006/relationships/tags" Target="../tags/tag1173.xml"/><Relationship Id="rId144" Type="http://schemas.openxmlformats.org/officeDocument/2006/relationships/tags" Target="../tags/tag1172.xml"/><Relationship Id="rId143" Type="http://schemas.openxmlformats.org/officeDocument/2006/relationships/tags" Target="../tags/tag1171.xml"/><Relationship Id="rId142" Type="http://schemas.openxmlformats.org/officeDocument/2006/relationships/tags" Target="../tags/tag1170.xml"/><Relationship Id="rId141" Type="http://schemas.openxmlformats.org/officeDocument/2006/relationships/tags" Target="../tags/tag1169.xml"/><Relationship Id="rId140" Type="http://schemas.openxmlformats.org/officeDocument/2006/relationships/tags" Target="../tags/tag1168.xml"/><Relationship Id="rId14" Type="http://schemas.openxmlformats.org/officeDocument/2006/relationships/tags" Target="../tags/tag1042.xml"/><Relationship Id="rId139" Type="http://schemas.openxmlformats.org/officeDocument/2006/relationships/tags" Target="../tags/tag1167.xml"/><Relationship Id="rId138" Type="http://schemas.openxmlformats.org/officeDocument/2006/relationships/tags" Target="../tags/tag1166.xml"/><Relationship Id="rId137" Type="http://schemas.openxmlformats.org/officeDocument/2006/relationships/tags" Target="../tags/tag1165.xml"/><Relationship Id="rId136" Type="http://schemas.openxmlformats.org/officeDocument/2006/relationships/tags" Target="../tags/tag1164.xml"/><Relationship Id="rId135" Type="http://schemas.openxmlformats.org/officeDocument/2006/relationships/tags" Target="../tags/tag1163.xml"/><Relationship Id="rId134" Type="http://schemas.openxmlformats.org/officeDocument/2006/relationships/tags" Target="../tags/tag1162.xml"/><Relationship Id="rId133" Type="http://schemas.openxmlformats.org/officeDocument/2006/relationships/tags" Target="../tags/tag1161.xml"/><Relationship Id="rId132" Type="http://schemas.openxmlformats.org/officeDocument/2006/relationships/tags" Target="../tags/tag1160.xml"/><Relationship Id="rId131" Type="http://schemas.openxmlformats.org/officeDocument/2006/relationships/tags" Target="../tags/tag1159.xml"/><Relationship Id="rId130" Type="http://schemas.openxmlformats.org/officeDocument/2006/relationships/tags" Target="../tags/tag1158.xml"/><Relationship Id="rId13" Type="http://schemas.openxmlformats.org/officeDocument/2006/relationships/tags" Target="../tags/tag1041.xml"/><Relationship Id="rId129" Type="http://schemas.openxmlformats.org/officeDocument/2006/relationships/tags" Target="../tags/tag1157.xml"/><Relationship Id="rId128" Type="http://schemas.openxmlformats.org/officeDocument/2006/relationships/tags" Target="../tags/tag1156.xml"/><Relationship Id="rId127" Type="http://schemas.openxmlformats.org/officeDocument/2006/relationships/tags" Target="../tags/tag1155.xml"/><Relationship Id="rId126" Type="http://schemas.openxmlformats.org/officeDocument/2006/relationships/tags" Target="../tags/tag1154.xml"/><Relationship Id="rId125" Type="http://schemas.openxmlformats.org/officeDocument/2006/relationships/tags" Target="../tags/tag1153.xml"/><Relationship Id="rId124" Type="http://schemas.openxmlformats.org/officeDocument/2006/relationships/tags" Target="../tags/tag1152.xml"/><Relationship Id="rId123" Type="http://schemas.openxmlformats.org/officeDocument/2006/relationships/tags" Target="../tags/tag1151.xml"/><Relationship Id="rId122" Type="http://schemas.openxmlformats.org/officeDocument/2006/relationships/tags" Target="../tags/tag1150.xml"/><Relationship Id="rId121" Type="http://schemas.openxmlformats.org/officeDocument/2006/relationships/tags" Target="../tags/tag1149.xml"/><Relationship Id="rId120" Type="http://schemas.openxmlformats.org/officeDocument/2006/relationships/tags" Target="../tags/tag1148.xml"/><Relationship Id="rId12" Type="http://schemas.openxmlformats.org/officeDocument/2006/relationships/tags" Target="../tags/tag1040.xml"/><Relationship Id="rId119" Type="http://schemas.openxmlformats.org/officeDocument/2006/relationships/tags" Target="../tags/tag1147.xml"/><Relationship Id="rId118" Type="http://schemas.openxmlformats.org/officeDocument/2006/relationships/tags" Target="../tags/tag1146.xml"/><Relationship Id="rId117" Type="http://schemas.openxmlformats.org/officeDocument/2006/relationships/tags" Target="../tags/tag1145.xml"/><Relationship Id="rId116" Type="http://schemas.openxmlformats.org/officeDocument/2006/relationships/tags" Target="../tags/tag1144.xml"/><Relationship Id="rId115" Type="http://schemas.openxmlformats.org/officeDocument/2006/relationships/tags" Target="../tags/tag1143.xml"/><Relationship Id="rId114" Type="http://schemas.openxmlformats.org/officeDocument/2006/relationships/tags" Target="../tags/tag1142.xml"/><Relationship Id="rId113" Type="http://schemas.openxmlformats.org/officeDocument/2006/relationships/tags" Target="../tags/tag1141.xml"/><Relationship Id="rId112" Type="http://schemas.openxmlformats.org/officeDocument/2006/relationships/tags" Target="../tags/tag1140.xml"/><Relationship Id="rId111" Type="http://schemas.openxmlformats.org/officeDocument/2006/relationships/tags" Target="../tags/tag1139.xml"/><Relationship Id="rId110" Type="http://schemas.openxmlformats.org/officeDocument/2006/relationships/tags" Target="../tags/tag1138.xml"/><Relationship Id="rId11" Type="http://schemas.openxmlformats.org/officeDocument/2006/relationships/tags" Target="../tags/tag1039.xml"/><Relationship Id="rId109" Type="http://schemas.openxmlformats.org/officeDocument/2006/relationships/tags" Target="../tags/tag1137.xml"/><Relationship Id="rId108" Type="http://schemas.openxmlformats.org/officeDocument/2006/relationships/tags" Target="../tags/tag1136.xml"/><Relationship Id="rId107" Type="http://schemas.openxmlformats.org/officeDocument/2006/relationships/tags" Target="../tags/tag1135.xml"/><Relationship Id="rId106" Type="http://schemas.openxmlformats.org/officeDocument/2006/relationships/tags" Target="../tags/tag1134.xml"/><Relationship Id="rId105" Type="http://schemas.openxmlformats.org/officeDocument/2006/relationships/tags" Target="../tags/tag1133.xml"/><Relationship Id="rId104" Type="http://schemas.openxmlformats.org/officeDocument/2006/relationships/tags" Target="../tags/tag1132.xml"/><Relationship Id="rId103" Type="http://schemas.openxmlformats.org/officeDocument/2006/relationships/tags" Target="../tags/tag1131.xml"/><Relationship Id="rId102" Type="http://schemas.openxmlformats.org/officeDocument/2006/relationships/tags" Target="../tags/tag1130.xml"/><Relationship Id="rId101" Type="http://schemas.openxmlformats.org/officeDocument/2006/relationships/tags" Target="../tags/tag1129.xml"/><Relationship Id="rId100" Type="http://schemas.openxmlformats.org/officeDocument/2006/relationships/tags" Target="../tags/tag1128.xml"/><Relationship Id="rId10" Type="http://schemas.openxmlformats.org/officeDocument/2006/relationships/tags" Target="../tags/tag103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tags" Target="../tags/tag1273.xml"/><Relationship Id="rId98" Type="http://schemas.openxmlformats.org/officeDocument/2006/relationships/tags" Target="../tags/tag1272.xml"/><Relationship Id="rId97" Type="http://schemas.openxmlformats.org/officeDocument/2006/relationships/tags" Target="../tags/tag1271.xml"/><Relationship Id="rId96" Type="http://schemas.openxmlformats.org/officeDocument/2006/relationships/tags" Target="../tags/tag1270.xml"/><Relationship Id="rId95" Type="http://schemas.openxmlformats.org/officeDocument/2006/relationships/tags" Target="../tags/tag1269.xml"/><Relationship Id="rId94" Type="http://schemas.openxmlformats.org/officeDocument/2006/relationships/tags" Target="../tags/tag1268.xml"/><Relationship Id="rId93" Type="http://schemas.openxmlformats.org/officeDocument/2006/relationships/tags" Target="../tags/tag1267.xml"/><Relationship Id="rId92" Type="http://schemas.openxmlformats.org/officeDocument/2006/relationships/tags" Target="../tags/tag1266.xml"/><Relationship Id="rId91" Type="http://schemas.openxmlformats.org/officeDocument/2006/relationships/tags" Target="../tags/tag1265.xml"/><Relationship Id="rId90" Type="http://schemas.openxmlformats.org/officeDocument/2006/relationships/tags" Target="../tags/tag1264.xml"/><Relationship Id="rId9" Type="http://schemas.openxmlformats.org/officeDocument/2006/relationships/tags" Target="../tags/tag1183.xml"/><Relationship Id="rId89" Type="http://schemas.openxmlformats.org/officeDocument/2006/relationships/tags" Target="../tags/tag1263.xml"/><Relationship Id="rId88" Type="http://schemas.openxmlformats.org/officeDocument/2006/relationships/tags" Target="../tags/tag1262.xml"/><Relationship Id="rId87" Type="http://schemas.openxmlformats.org/officeDocument/2006/relationships/tags" Target="../tags/tag1261.xml"/><Relationship Id="rId86" Type="http://schemas.openxmlformats.org/officeDocument/2006/relationships/tags" Target="../tags/tag1260.xml"/><Relationship Id="rId85" Type="http://schemas.openxmlformats.org/officeDocument/2006/relationships/tags" Target="../tags/tag1259.xml"/><Relationship Id="rId84" Type="http://schemas.openxmlformats.org/officeDocument/2006/relationships/tags" Target="../tags/tag1258.xml"/><Relationship Id="rId83" Type="http://schemas.openxmlformats.org/officeDocument/2006/relationships/tags" Target="../tags/tag1257.xml"/><Relationship Id="rId82" Type="http://schemas.openxmlformats.org/officeDocument/2006/relationships/tags" Target="../tags/tag1256.xml"/><Relationship Id="rId81" Type="http://schemas.openxmlformats.org/officeDocument/2006/relationships/tags" Target="../tags/tag1255.xml"/><Relationship Id="rId80" Type="http://schemas.openxmlformats.org/officeDocument/2006/relationships/tags" Target="../tags/tag1254.xml"/><Relationship Id="rId8" Type="http://schemas.openxmlformats.org/officeDocument/2006/relationships/tags" Target="../tags/tag1182.xml"/><Relationship Id="rId79" Type="http://schemas.openxmlformats.org/officeDocument/2006/relationships/tags" Target="../tags/tag1253.xml"/><Relationship Id="rId78" Type="http://schemas.openxmlformats.org/officeDocument/2006/relationships/tags" Target="../tags/tag1252.xml"/><Relationship Id="rId77" Type="http://schemas.openxmlformats.org/officeDocument/2006/relationships/tags" Target="../tags/tag1251.xml"/><Relationship Id="rId76" Type="http://schemas.openxmlformats.org/officeDocument/2006/relationships/tags" Target="../tags/tag1250.xml"/><Relationship Id="rId75" Type="http://schemas.openxmlformats.org/officeDocument/2006/relationships/tags" Target="../tags/tag1249.xml"/><Relationship Id="rId74" Type="http://schemas.openxmlformats.org/officeDocument/2006/relationships/tags" Target="../tags/tag1248.xml"/><Relationship Id="rId73" Type="http://schemas.openxmlformats.org/officeDocument/2006/relationships/tags" Target="../tags/tag1247.xml"/><Relationship Id="rId72" Type="http://schemas.openxmlformats.org/officeDocument/2006/relationships/tags" Target="../tags/tag1246.xml"/><Relationship Id="rId71" Type="http://schemas.openxmlformats.org/officeDocument/2006/relationships/tags" Target="../tags/tag1245.xml"/><Relationship Id="rId70" Type="http://schemas.openxmlformats.org/officeDocument/2006/relationships/tags" Target="../tags/tag1244.xml"/><Relationship Id="rId7" Type="http://schemas.openxmlformats.org/officeDocument/2006/relationships/tags" Target="../tags/tag1181.xml"/><Relationship Id="rId69" Type="http://schemas.openxmlformats.org/officeDocument/2006/relationships/tags" Target="../tags/tag1243.xml"/><Relationship Id="rId68" Type="http://schemas.openxmlformats.org/officeDocument/2006/relationships/tags" Target="../tags/tag1242.xml"/><Relationship Id="rId67" Type="http://schemas.openxmlformats.org/officeDocument/2006/relationships/tags" Target="../tags/tag1241.xml"/><Relationship Id="rId66" Type="http://schemas.openxmlformats.org/officeDocument/2006/relationships/tags" Target="../tags/tag1240.xml"/><Relationship Id="rId65" Type="http://schemas.openxmlformats.org/officeDocument/2006/relationships/tags" Target="../tags/tag1239.xml"/><Relationship Id="rId64" Type="http://schemas.openxmlformats.org/officeDocument/2006/relationships/tags" Target="../tags/tag1238.xml"/><Relationship Id="rId63" Type="http://schemas.openxmlformats.org/officeDocument/2006/relationships/tags" Target="../tags/tag1237.xml"/><Relationship Id="rId62" Type="http://schemas.openxmlformats.org/officeDocument/2006/relationships/tags" Target="../tags/tag1236.xml"/><Relationship Id="rId61" Type="http://schemas.openxmlformats.org/officeDocument/2006/relationships/tags" Target="../tags/tag1235.xml"/><Relationship Id="rId60" Type="http://schemas.openxmlformats.org/officeDocument/2006/relationships/tags" Target="../tags/tag1234.xml"/><Relationship Id="rId6" Type="http://schemas.openxmlformats.org/officeDocument/2006/relationships/tags" Target="../tags/tag1180.xml"/><Relationship Id="rId59" Type="http://schemas.openxmlformats.org/officeDocument/2006/relationships/tags" Target="../tags/tag1233.xml"/><Relationship Id="rId58" Type="http://schemas.openxmlformats.org/officeDocument/2006/relationships/tags" Target="../tags/tag1232.xml"/><Relationship Id="rId57" Type="http://schemas.openxmlformats.org/officeDocument/2006/relationships/tags" Target="../tags/tag1231.xml"/><Relationship Id="rId56" Type="http://schemas.openxmlformats.org/officeDocument/2006/relationships/tags" Target="../tags/tag1230.xml"/><Relationship Id="rId55" Type="http://schemas.openxmlformats.org/officeDocument/2006/relationships/tags" Target="../tags/tag1229.xml"/><Relationship Id="rId54" Type="http://schemas.openxmlformats.org/officeDocument/2006/relationships/tags" Target="../tags/tag1228.xml"/><Relationship Id="rId53" Type="http://schemas.openxmlformats.org/officeDocument/2006/relationships/tags" Target="../tags/tag1227.xml"/><Relationship Id="rId52" Type="http://schemas.openxmlformats.org/officeDocument/2006/relationships/tags" Target="../tags/tag1226.xml"/><Relationship Id="rId51" Type="http://schemas.openxmlformats.org/officeDocument/2006/relationships/tags" Target="../tags/tag1225.xml"/><Relationship Id="rId50" Type="http://schemas.openxmlformats.org/officeDocument/2006/relationships/tags" Target="../tags/tag1224.xml"/><Relationship Id="rId5" Type="http://schemas.openxmlformats.org/officeDocument/2006/relationships/tags" Target="../tags/tag1179.xml"/><Relationship Id="rId49" Type="http://schemas.openxmlformats.org/officeDocument/2006/relationships/tags" Target="../tags/tag1223.xml"/><Relationship Id="rId48" Type="http://schemas.openxmlformats.org/officeDocument/2006/relationships/tags" Target="../tags/tag1222.xml"/><Relationship Id="rId47" Type="http://schemas.openxmlformats.org/officeDocument/2006/relationships/tags" Target="../tags/tag1221.xml"/><Relationship Id="rId46" Type="http://schemas.openxmlformats.org/officeDocument/2006/relationships/tags" Target="../tags/tag1220.xml"/><Relationship Id="rId45" Type="http://schemas.openxmlformats.org/officeDocument/2006/relationships/tags" Target="../tags/tag1219.xml"/><Relationship Id="rId44" Type="http://schemas.openxmlformats.org/officeDocument/2006/relationships/tags" Target="../tags/tag1218.xml"/><Relationship Id="rId43" Type="http://schemas.openxmlformats.org/officeDocument/2006/relationships/tags" Target="../tags/tag1217.xml"/><Relationship Id="rId42" Type="http://schemas.openxmlformats.org/officeDocument/2006/relationships/tags" Target="../tags/tag1216.xml"/><Relationship Id="rId41" Type="http://schemas.openxmlformats.org/officeDocument/2006/relationships/tags" Target="../tags/tag1215.xml"/><Relationship Id="rId40" Type="http://schemas.openxmlformats.org/officeDocument/2006/relationships/tags" Target="../tags/tag1214.xml"/><Relationship Id="rId4" Type="http://schemas.openxmlformats.org/officeDocument/2006/relationships/tags" Target="../tags/tag1178.xml"/><Relationship Id="rId39" Type="http://schemas.openxmlformats.org/officeDocument/2006/relationships/tags" Target="../tags/tag1213.xml"/><Relationship Id="rId38" Type="http://schemas.openxmlformats.org/officeDocument/2006/relationships/tags" Target="../tags/tag1212.xml"/><Relationship Id="rId37" Type="http://schemas.openxmlformats.org/officeDocument/2006/relationships/tags" Target="../tags/tag1211.xml"/><Relationship Id="rId36" Type="http://schemas.openxmlformats.org/officeDocument/2006/relationships/tags" Target="../tags/tag1210.xml"/><Relationship Id="rId35" Type="http://schemas.openxmlformats.org/officeDocument/2006/relationships/tags" Target="../tags/tag1209.xml"/><Relationship Id="rId34" Type="http://schemas.openxmlformats.org/officeDocument/2006/relationships/tags" Target="../tags/tag1208.xml"/><Relationship Id="rId33" Type="http://schemas.openxmlformats.org/officeDocument/2006/relationships/tags" Target="../tags/tag1207.xml"/><Relationship Id="rId32" Type="http://schemas.openxmlformats.org/officeDocument/2006/relationships/tags" Target="../tags/tag1206.xml"/><Relationship Id="rId31" Type="http://schemas.openxmlformats.org/officeDocument/2006/relationships/tags" Target="../tags/tag1205.xml"/><Relationship Id="rId30" Type="http://schemas.openxmlformats.org/officeDocument/2006/relationships/tags" Target="../tags/tag1204.xml"/><Relationship Id="rId3" Type="http://schemas.openxmlformats.org/officeDocument/2006/relationships/tags" Target="../tags/tag1177.xml"/><Relationship Id="rId29" Type="http://schemas.openxmlformats.org/officeDocument/2006/relationships/tags" Target="../tags/tag1203.xml"/><Relationship Id="rId28" Type="http://schemas.openxmlformats.org/officeDocument/2006/relationships/tags" Target="../tags/tag1202.xml"/><Relationship Id="rId27" Type="http://schemas.openxmlformats.org/officeDocument/2006/relationships/tags" Target="../tags/tag1201.xml"/><Relationship Id="rId26" Type="http://schemas.openxmlformats.org/officeDocument/2006/relationships/tags" Target="../tags/tag1200.xml"/><Relationship Id="rId25" Type="http://schemas.openxmlformats.org/officeDocument/2006/relationships/tags" Target="../tags/tag1199.xml"/><Relationship Id="rId24" Type="http://schemas.openxmlformats.org/officeDocument/2006/relationships/tags" Target="../tags/tag1198.xml"/><Relationship Id="rId23" Type="http://schemas.openxmlformats.org/officeDocument/2006/relationships/tags" Target="../tags/tag1197.xml"/><Relationship Id="rId22" Type="http://schemas.openxmlformats.org/officeDocument/2006/relationships/tags" Target="../tags/tag1196.xml"/><Relationship Id="rId21" Type="http://schemas.openxmlformats.org/officeDocument/2006/relationships/tags" Target="../tags/tag1195.xml"/><Relationship Id="rId20" Type="http://schemas.openxmlformats.org/officeDocument/2006/relationships/tags" Target="../tags/tag1194.xml"/><Relationship Id="rId2" Type="http://schemas.openxmlformats.org/officeDocument/2006/relationships/tags" Target="../tags/tag1176.xml"/><Relationship Id="rId19" Type="http://schemas.openxmlformats.org/officeDocument/2006/relationships/tags" Target="../tags/tag1193.xml"/><Relationship Id="rId18" Type="http://schemas.openxmlformats.org/officeDocument/2006/relationships/tags" Target="../tags/tag1192.xml"/><Relationship Id="rId17" Type="http://schemas.openxmlformats.org/officeDocument/2006/relationships/tags" Target="../tags/tag1191.xml"/><Relationship Id="rId16" Type="http://schemas.openxmlformats.org/officeDocument/2006/relationships/tags" Target="../tags/tag1190.xml"/><Relationship Id="rId15" Type="http://schemas.openxmlformats.org/officeDocument/2006/relationships/tags" Target="../tags/tag1189.xml"/><Relationship Id="rId149" Type="http://schemas.openxmlformats.org/officeDocument/2006/relationships/slideLayout" Target="../slideLayouts/slideLayout12.xml"/><Relationship Id="rId148" Type="http://schemas.openxmlformats.org/officeDocument/2006/relationships/image" Target="../media/image7.jpeg"/><Relationship Id="rId147" Type="http://schemas.openxmlformats.org/officeDocument/2006/relationships/tags" Target="../tags/tag1321.xml"/><Relationship Id="rId146" Type="http://schemas.openxmlformats.org/officeDocument/2006/relationships/tags" Target="../tags/tag1320.xml"/><Relationship Id="rId145" Type="http://schemas.openxmlformats.org/officeDocument/2006/relationships/tags" Target="../tags/tag1319.xml"/><Relationship Id="rId144" Type="http://schemas.openxmlformats.org/officeDocument/2006/relationships/tags" Target="../tags/tag1318.xml"/><Relationship Id="rId143" Type="http://schemas.openxmlformats.org/officeDocument/2006/relationships/tags" Target="../tags/tag1317.xml"/><Relationship Id="rId142" Type="http://schemas.openxmlformats.org/officeDocument/2006/relationships/tags" Target="../tags/tag1316.xml"/><Relationship Id="rId141" Type="http://schemas.openxmlformats.org/officeDocument/2006/relationships/tags" Target="../tags/tag1315.xml"/><Relationship Id="rId140" Type="http://schemas.openxmlformats.org/officeDocument/2006/relationships/tags" Target="../tags/tag1314.xml"/><Relationship Id="rId14" Type="http://schemas.openxmlformats.org/officeDocument/2006/relationships/tags" Target="../tags/tag1188.xml"/><Relationship Id="rId139" Type="http://schemas.openxmlformats.org/officeDocument/2006/relationships/tags" Target="../tags/tag1313.xml"/><Relationship Id="rId138" Type="http://schemas.openxmlformats.org/officeDocument/2006/relationships/tags" Target="../tags/tag1312.xml"/><Relationship Id="rId137" Type="http://schemas.openxmlformats.org/officeDocument/2006/relationships/tags" Target="../tags/tag1311.xml"/><Relationship Id="rId136" Type="http://schemas.openxmlformats.org/officeDocument/2006/relationships/tags" Target="../tags/tag1310.xml"/><Relationship Id="rId135" Type="http://schemas.openxmlformats.org/officeDocument/2006/relationships/tags" Target="../tags/tag1309.xml"/><Relationship Id="rId134" Type="http://schemas.openxmlformats.org/officeDocument/2006/relationships/tags" Target="../tags/tag1308.xml"/><Relationship Id="rId133" Type="http://schemas.openxmlformats.org/officeDocument/2006/relationships/tags" Target="../tags/tag1307.xml"/><Relationship Id="rId132" Type="http://schemas.openxmlformats.org/officeDocument/2006/relationships/tags" Target="../tags/tag1306.xml"/><Relationship Id="rId131" Type="http://schemas.openxmlformats.org/officeDocument/2006/relationships/tags" Target="../tags/tag1305.xml"/><Relationship Id="rId130" Type="http://schemas.openxmlformats.org/officeDocument/2006/relationships/tags" Target="../tags/tag1304.xml"/><Relationship Id="rId13" Type="http://schemas.openxmlformats.org/officeDocument/2006/relationships/tags" Target="../tags/tag1187.xml"/><Relationship Id="rId129" Type="http://schemas.openxmlformats.org/officeDocument/2006/relationships/tags" Target="../tags/tag1303.xml"/><Relationship Id="rId128" Type="http://schemas.openxmlformats.org/officeDocument/2006/relationships/tags" Target="../tags/tag1302.xml"/><Relationship Id="rId127" Type="http://schemas.openxmlformats.org/officeDocument/2006/relationships/tags" Target="../tags/tag1301.xml"/><Relationship Id="rId126" Type="http://schemas.openxmlformats.org/officeDocument/2006/relationships/tags" Target="../tags/tag1300.xml"/><Relationship Id="rId125" Type="http://schemas.openxmlformats.org/officeDocument/2006/relationships/tags" Target="../tags/tag1299.xml"/><Relationship Id="rId124" Type="http://schemas.openxmlformats.org/officeDocument/2006/relationships/tags" Target="../tags/tag1298.xml"/><Relationship Id="rId123" Type="http://schemas.openxmlformats.org/officeDocument/2006/relationships/tags" Target="../tags/tag1297.xml"/><Relationship Id="rId122" Type="http://schemas.openxmlformats.org/officeDocument/2006/relationships/tags" Target="../tags/tag1296.xml"/><Relationship Id="rId121" Type="http://schemas.openxmlformats.org/officeDocument/2006/relationships/tags" Target="../tags/tag1295.xml"/><Relationship Id="rId120" Type="http://schemas.openxmlformats.org/officeDocument/2006/relationships/tags" Target="../tags/tag1294.xml"/><Relationship Id="rId12" Type="http://schemas.openxmlformats.org/officeDocument/2006/relationships/tags" Target="../tags/tag1186.xml"/><Relationship Id="rId119" Type="http://schemas.openxmlformats.org/officeDocument/2006/relationships/tags" Target="../tags/tag1293.xml"/><Relationship Id="rId118" Type="http://schemas.openxmlformats.org/officeDocument/2006/relationships/tags" Target="../tags/tag1292.xml"/><Relationship Id="rId117" Type="http://schemas.openxmlformats.org/officeDocument/2006/relationships/tags" Target="../tags/tag1291.xml"/><Relationship Id="rId116" Type="http://schemas.openxmlformats.org/officeDocument/2006/relationships/tags" Target="../tags/tag1290.xml"/><Relationship Id="rId115" Type="http://schemas.openxmlformats.org/officeDocument/2006/relationships/tags" Target="../tags/tag1289.xml"/><Relationship Id="rId114" Type="http://schemas.openxmlformats.org/officeDocument/2006/relationships/tags" Target="../tags/tag1288.xml"/><Relationship Id="rId113" Type="http://schemas.openxmlformats.org/officeDocument/2006/relationships/tags" Target="../tags/tag1287.xml"/><Relationship Id="rId112" Type="http://schemas.openxmlformats.org/officeDocument/2006/relationships/tags" Target="../tags/tag1286.xml"/><Relationship Id="rId111" Type="http://schemas.openxmlformats.org/officeDocument/2006/relationships/tags" Target="../tags/tag1285.xml"/><Relationship Id="rId110" Type="http://schemas.openxmlformats.org/officeDocument/2006/relationships/tags" Target="../tags/tag1284.xml"/><Relationship Id="rId11" Type="http://schemas.openxmlformats.org/officeDocument/2006/relationships/tags" Target="../tags/tag1185.xml"/><Relationship Id="rId109" Type="http://schemas.openxmlformats.org/officeDocument/2006/relationships/tags" Target="../tags/tag1283.xml"/><Relationship Id="rId108" Type="http://schemas.openxmlformats.org/officeDocument/2006/relationships/tags" Target="../tags/tag1282.xml"/><Relationship Id="rId107" Type="http://schemas.openxmlformats.org/officeDocument/2006/relationships/tags" Target="../tags/tag1281.xml"/><Relationship Id="rId106" Type="http://schemas.openxmlformats.org/officeDocument/2006/relationships/tags" Target="../tags/tag1280.xml"/><Relationship Id="rId105" Type="http://schemas.openxmlformats.org/officeDocument/2006/relationships/tags" Target="../tags/tag1279.xml"/><Relationship Id="rId104" Type="http://schemas.openxmlformats.org/officeDocument/2006/relationships/tags" Target="../tags/tag1278.xml"/><Relationship Id="rId103" Type="http://schemas.openxmlformats.org/officeDocument/2006/relationships/tags" Target="../tags/tag1277.xml"/><Relationship Id="rId102" Type="http://schemas.openxmlformats.org/officeDocument/2006/relationships/tags" Target="../tags/tag1276.xml"/><Relationship Id="rId101" Type="http://schemas.openxmlformats.org/officeDocument/2006/relationships/tags" Target="../tags/tag1275.xml"/><Relationship Id="rId100" Type="http://schemas.openxmlformats.org/officeDocument/2006/relationships/tags" Target="../tags/tag1274.xml"/><Relationship Id="rId10" Type="http://schemas.openxmlformats.org/officeDocument/2006/relationships/tags" Target="../tags/tag118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2267585" y="444500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基于蚂蚁金融的</a:t>
            </a:r>
            <a:b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sz="4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语义匹配模型</a:t>
            </a:r>
            <a:b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323850" y="4756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2023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205730" y="5171440"/>
            <a:ext cx="304800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>
                <a:ln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熊锦慎</a:t>
            </a:r>
            <a:r>
              <a:rPr lang="en-US" altLang="zh-CN">
                <a:ln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           </a:t>
            </a:r>
            <a:r>
              <a:rPr lang="zh-CN" altLang="en-US">
                <a:ln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廖茂帆</a:t>
            </a:r>
            <a:endParaRPr lang="zh-CN" altLang="en-US">
              <a:ln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n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郭庭玮</a:t>
            </a:r>
            <a:r>
              <a:rPr lang="en-US" altLang="zh-CN">
                <a:ln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           </a:t>
            </a:r>
            <a:r>
              <a:rPr lang="zh-CN" altLang="en-US">
                <a:ln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张洋</a:t>
            </a:r>
            <a:endParaRPr lang="zh-CN" altLang="en-US">
              <a:ln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4" grpId="1"/>
      <p:bldP spid="3074" grpId="2"/>
      <p:bldP spid="3074" grpId="3"/>
      <p:bldP spid="3074" grpId="4"/>
      <p:bldP spid="3074" grpId="5"/>
      <p:bldP spid="3074" grpId="6"/>
      <p:bldP spid="3074" grpId="7"/>
      <p:bldP spid="3074" grpId="8"/>
      <p:bldP spid="3074" grpId="9"/>
      <p:bldP spid="3074" grpId="10"/>
      <p:bldP spid="3074" grpId="11"/>
      <p:bldP spid="3074" grpId="12"/>
      <p:bldP spid="3074" grpId="13"/>
      <p:bldP spid="3074" grpId="14"/>
      <p:bldP spid="3074" grpId="15"/>
      <p:bldP spid="3074" grpId="16"/>
      <p:bldP spid="3074" grpId="17"/>
      <p:bldP spid="3074" grpId="18"/>
      <p:bldP spid="3074" grpId="19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7340" y="1098550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数据处理及模型搭建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78" name="矩形 77"/>
          <p:cNvSpPr/>
          <p:nvPr/>
        </p:nvSpPr>
        <p:spPr>
          <a:xfrm>
            <a:off x="4295140" y="2414905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20335" y="2388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模型搭建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16840" y="4660265"/>
            <a:ext cx="3661410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以百度开源的预训练模型 ERNIE-Gram 为基础模型，在此之上构建 Point-wise 语义匹配网络。</a:t>
            </a:r>
            <a:endParaRPr lang="zh-CN" altLang="en-US"/>
          </a:p>
        </p:txBody>
      </p:sp>
      <p:pic>
        <p:nvPicPr>
          <p:cNvPr id="77" name="图片 76"/>
          <p:cNvPicPr/>
          <p:nvPr/>
        </p:nvPicPr>
        <p:blipFill>
          <a:blip r:embed="rId148"/>
          <a:stretch>
            <a:fillRect/>
          </a:stretch>
        </p:blipFill>
        <p:spPr>
          <a:xfrm>
            <a:off x="3636010" y="2893695"/>
            <a:ext cx="5702935" cy="5449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6" grpId="0"/>
      <p:bldP spid="7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7340" y="1098550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模型训练评估及预测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</p:txBody>
      </p:sp>
      <p:sp>
        <p:nvSpPr>
          <p:cNvPr id="78" name="矩形 77"/>
          <p:cNvSpPr/>
          <p:nvPr/>
        </p:nvSpPr>
        <p:spPr>
          <a:xfrm>
            <a:off x="4295140" y="2414905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20335" y="2388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模型训练和评估</a:t>
            </a:r>
            <a:endParaRPr lang="zh-CN" altLang="en-US"/>
          </a:p>
        </p:txBody>
      </p:sp>
      <p:pic>
        <p:nvPicPr>
          <p:cNvPr id="76" name="图片 75"/>
          <p:cNvPicPr/>
          <p:nvPr/>
        </p:nvPicPr>
        <p:blipFill>
          <a:blip r:embed="rId148"/>
          <a:srcRect l="-60" r="9143" b="-1529"/>
          <a:stretch>
            <a:fillRect/>
          </a:stretch>
        </p:blipFill>
        <p:spPr>
          <a:xfrm>
            <a:off x="2974340" y="2794000"/>
            <a:ext cx="6266815" cy="4398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09720" y="1058545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模型训练评估及预测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</p:txBody>
      </p:sp>
      <p:sp>
        <p:nvSpPr>
          <p:cNvPr id="78" name="矩形 77"/>
          <p:cNvSpPr/>
          <p:nvPr/>
        </p:nvSpPr>
        <p:spPr>
          <a:xfrm>
            <a:off x="4295140" y="2414905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20335" y="2388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输出日志</a:t>
            </a:r>
            <a:endParaRPr lang="zh-CN" altLang="en-US"/>
          </a:p>
        </p:txBody>
      </p:sp>
      <p:pic>
        <p:nvPicPr>
          <p:cNvPr id="76" name="图片 75"/>
          <p:cNvPicPr/>
          <p:nvPr/>
        </p:nvPicPr>
        <p:blipFill>
          <a:blip r:embed="rId148"/>
          <a:stretch>
            <a:fillRect/>
          </a:stretch>
        </p:blipFill>
        <p:spPr>
          <a:xfrm>
            <a:off x="1495425" y="2954020"/>
            <a:ext cx="7626350" cy="381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7340" y="1098550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结果分析、总结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77" name="文本框 76"/>
          <p:cNvSpPr txBox="1"/>
          <p:nvPr/>
        </p:nvSpPr>
        <p:spPr>
          <a:xfrm>
            <a:off x="5255895" y="229362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结果输出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211955" y="2308860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0" name="图片 79"/>
          <p:cNvPicPr/>
          <p:nvPr/>
        </p:nvPicPr>
        <p:blipFill>
          <a:blip r:embed="rId148"/>
          <a:stretch>
            <a:fillRect/>
          </a:stretch>
        </p:blipFill>
        <p:spPr>
          <a:xfrm>
            <a:off x="-48138080" y="3600450"/>
            <a:ext cx="7995285" cy="6059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" name="图片 81"/>
          <p:cNvPicPr/>
          <p:nvPr/>
        </p:nvPicPr>
        <p:blipFill>
          <a:blip r:embed="rId149"/>
          <a:stretch>
            <a:fillRect/>
          </a:stretch>
        </p:blipFill>
        <p:spPr>
          <a:xfrm>
            <a:off x="3343910" y="3207385"/>
            <a:ext cx="4808220" cy="3208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" name="文本框 82"/>
          <p:cNvSpPr txBox="1"/>
          <p:nvPr/>
        </p:nvSpPr>
        <p:spPr>
          <a:xfrm>
            <a:off x="647065" y="49237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predictions.txt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3" grpId="0"/>
      <p:bldP spid="77" grpId="1"/>
      <p:bldP spid="8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7340" y="1098550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结果分析、总结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77" name="文本框 76"/>
          <p:cNvSpPr txBox="1"/>
          <p:nvPr/>
        </p:nvSpPr>
        <p:spPr>
          <a:xfrm>
            <a:off x="5255895" y="229362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结果输出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211955" y="2308860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0" name="图片 79"/>
          <p:cNvPicPr/>
          <p:nvPr/>
        </p:nvPicPr>
        <p:blipFill>
          <a:blip r:embed="rId148"/>
          <a:stretch>
            <a:fillRect/>
          </a:stretch>
        </p:blipFill>
        <p:spPr>
          <a:xfrm>
            <a:off x="-48138080" y="3600450"/>
            <a:ext cx="7995285" cy="6059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49"/>
          <a:stretch>
            <a:fillRect/>
          </a:stretch>
        </p:blipFill>
        <p:spPr>
          <a:xfrm>
            <a:off x="2267585" y="3756025"/>
            <a:ext cx="6705600" cy="1158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77" grpId="0"/>
      <p:bldP spid="7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7340" y="1098550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结果分析、总结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78" name="矩形 77"/>
          <p:cNvSpPr/>
          <p:nvPr/>
        </p:nvSpPr>
        <p:spPr>
          <a:xfrm>
            <a:off x="4168775" y="2459990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076190" y="24041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过程中遇到</a:t>
            </a:r>
            <a:r>
              <a:rPr lang="zh-CN" altLang="en-US" sz="2000"/>
              <a:t>的问题</a:t>
            </a:r>
            <a:endParaRPr lang="zh-CN" altLang="en-US" sz="2000"/>
          </a:p>
        </p:txBody>
      </p:sp>
      <p:sp>
        <p:nvSpPr>
          <p:cNvPr id="79" name="椭圆 78"/>
          <p:cNvSpPr/>
          <p:nvPr/>
        </p:nvSpPr>
        <p:spPr>
          <a:xfrm>
            <a:off x="2675890" y="3600450"/>
            <a:ext cx="285115" cy="2413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2653030" y="4486275"/>
            <a:ext cx="285115" cy="2413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3618230" y="360108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蚂蚁数据集</a:t>
            </a:r>
            <a:r>
              <a:rPr lang="en-US" altLang="zh-CN"/>
              <a:t>json</a:t>
            </a:r>
            <a:r>
              <a:rPr lang="zh-CN" altLang="en-US"/>
              <a:t>文件的修改以及</a:t>
            </a:r>
            <a:r>
              <a:rPr lang="zh-CN" altLang="en-US"/>
              <a:t>文件和代码的</a:t>
            </a:r>
            <a:r>
              <a:rPr lang="zh-CN" altLang="en-US"/>
              <a:t>匹配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3731895" y="441896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训练过程耗时两日夜，尝试</a:t>
            </a:r>
            <a:r>
              <a:rPr lang="en-US" altLang="zh-CN"/>
              <a:t>gpu</a:t>
            </a:r>
            <a:r>
              <a:rPr lang="zh-CN" altLang="en-US"/>
              <a:t>提速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83" grpId="0"/>
      <p:bldP spid="83" grpId="1"/>
      <p:bldP spid="84" grpId="0"/>
      <p:bldP spid="8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2819283" y="252151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7340" y="1098550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3200"/>
          </a:p>
        </p:txBody>
      </p:sp>
      <p:sp>
        <p:nvSpPr>
          <p:cNvPr id="77" name="文本框 76"/>
          <p:cNvSpPr txBox="1"/>
          <p:nvPr/>
        </p:nvSpPr>
        <p:spPr>
          <a:xfrm>
            <a:off x="5652135" y="1696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159250" y="1387475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3200"/>
          </a:p>
        </p:txBody>
      </p:sp>
      <p:sp>
        <p:nvSpPr>
          <p:cNvPr id="81" name="文本框 80"/>
          <p:cNvSpPr txBox="1"/>
          <p:nvPr/>
        </p:nvSpPr>
        <p:spPr>
          <a:xfrm>
            <a:off x="3059430" y="13487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2816860" y="101917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基于ERNIE 3.0的语义匹配</a:t>
            </a:r>
            <a:endParaRPr lang="zh-CN" altLang="en-US"/>
          </a:p>
        </p:txBody>
      </p:sp>
      <p:pic>
        <p:nvPicPr>
          <p:cNvPr id="83" name="图片 82"/>
          <p:cNvPicPr/>
          <p:nvPr/>
        </p:nvPicPr>
        <p:blipFill>
          <a:blip r:embed="rId148"/>
          <a:stretch>
            <a:fillRect/>
          </a:stretch>
        </p:blipFill>
        <p:spPr>
          <a:xfrm>
            <a:off x="1637030" y="2065020"/>
            <a:ext cx="6931660" cy="4375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" name="PA-任意多边形 169"/>
          <p:cNvSpPr/>
          <p:nvPr>
            <p:custDataLst>
              <p:tags r:id="rId149"/>
            </p:custDataLst>
          </p:nvPr>
        </p:nvSpPr>
        <p:spPr>
          <a:xfrm rot="863790">
            <a:off x="6289040" y="480060"/>
            <a:ext cx="1864995" cy="1301115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660515" y="9271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>
                <a:solidFill>
                  <a:schemeClr val="bg1"/>
                </a:solidFill>
              </a:rPr>
              <a:t>一些尝试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3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1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3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4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5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6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7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8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29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0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2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3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4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6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7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8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39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0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1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2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3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4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5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6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7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8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49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0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1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2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3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4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5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6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7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8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59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0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1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2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3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4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5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6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7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8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69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0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1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2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3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4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5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3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5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6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7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8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99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0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1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2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4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5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6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8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09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0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1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2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3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4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5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6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7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8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19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0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1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2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3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4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5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6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7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8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29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0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1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2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3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4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5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6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7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8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39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0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1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2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3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4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5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6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88440" y="2623820"/>
            <a:ext cx="2745740" cy="2162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endParaRPr lang="zh-CN" altLang="en-US" sz="4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4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400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4000">
                <a:latin typeface="宋体" panose="02010600030101010101" pitchFamily="2" charset="-122"/>
                <a:cs typeface="宋体" panose="02010600030101010101" pitchFamily="2" charset="-122"/>
              </a:rPr>
              <a:t>录</a:t>
            </a:r>
            <a:endParaRPr lang="zh-CN" altLang="en-US"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8" name="PA-任意多边形 169"/>
          <p:cNvSpPr/>
          <p:nvPr>
            <p:custDataLst>
              <p:tags r:id="rId147"/>
            </p:custDataLst>
          </p:nvPr>
        </p:nvSpPr>
        <p:spPr>
          <a:xfrm rot="863790">
            <a:off x="-1717675" y="2378710"/>
            <a:ext cx="2626995" cy="1870075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PA-任意多边形 169"/>
          <p:cNvSpPr/>
          <p:nvPr>
            <p:custDataLst>
              <p:tags r:id="rId148"/>
            </p:custDataLst>
          </p:nvPr>
        </p:nvSpPr>
        <p:spPr>
          <a:xfrm rot="5400000">
            <a:off x="3957320" y="1838960"/>
            <a:ext cx="621665" cy="400685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PA-任意多边形 169"/>
          <p:cNvSpPr/>
          <p:nvPr>
            <p:custDataLst>
              <p:tags r:id="rId149"/>
            </p:custDataLst>
          </p:nvPr>
        </p:nvSpPr>
        <p:spPr>
          <a:xfrm rot="5400000">
            <a:off x="3957320" y="2747645"/>
            <a:ext cx="621665" cy="400685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PA-任意多边形 169"/>
          <p:cNvSpPr/>
          <p:nvPr>
            <p:custDataLst>
              <p:tags r:id="rId150"/>
            </p:custDataLst>
          </p:nvPr>
        </p:nvSpPr>
        <p:spPr>
          <a:xfrm rot="5400000">
            <a:off x="3954780" y="3755390"/>
            <a:ext cx="621665" cy="400685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PA-任意多边形 169"/>
          <p:cNvSpPr/>
          <p:nvPr>
            <p:custDataLst>
              <p:tags r:id="rId151"/>
            </p:custDataLst>
          </p:nvPr>
        </p:nvSpPr>
        <p:spPr>
          <a:xfrm rot="5400000">
            <a:off x="3957320" y="4646295"/>
            <a:ext cx="621665" cy="400685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254625" y="18173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项目及背景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358130" y="28803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数据处理及模型</a:t>
            </a:r>
            <a:r>
              <a:rPr lang="zh-CN" altLang="en-US"/>
              <a:t>搭建</a:t>
            </a:r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5436235" y="39497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模型训练评估及</a:t>
            </a:r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5507990" y="47891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结果分析、</a:t>
            </a:r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5338562" y="-206572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850900" y="83947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项目介绍</a:t>
            </a:r>
            <a:endParaRPr lang="zh-CN" altLang="en-US" sz="3200"/>
          </a:p>
        </p:txBody>
      </p:sp>
      <p:sp>
        <p:nvSpPr>
          <p:cNvPr id="79" name="文本框 78"/>
          <p:cNvSpPr txBox="1"/>
          <p:nvPr/>
        </p:nvSpPr>
        <p:spPr>
          <a:xfrm>
            <a:off x="2894965" y="708025"/>
            <a:ext cx="4572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根据所提供的蚂蚁金融语义相似度数据集(Ant Financial Question Matching Corpus, AFQMC），用于问题相似度计算。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48"/>
          <a:stretch>
            <a:fillRect/>
          </a:stretch>
        </p:blipFill>
        <p:spPr>
          <a:xfrm>
            <a:off x="878840" y="2338705"/>
            <a:ext cx="7128510" cy="4417695"/>
          </a:xfrm>
          <a:prstGeom prst="rect">
            <a:avLst/>
          </a:prstGeom>
        </p:spPr>
      </p:pic>
      <p:sp>
        <p:nvSpPr>
          <p:cNvPr id="82" name="PA-任意多边形 170"/>
          <p:cNvSpPr/>
          <p:nvPr>
            <p:custDataLst>
              <p:tags r:id="rId149"/>
            </p:custDataLst>
          </p:nvPr>
        </p:nvSpPr>
        <p:spPr>
          <a:xfrm rot="19703790">
            <a:off x="7129780" y="2847340"/>
            <a:ext cx="2028825" cy="2091690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17360" y="3277235"/>
            <a:ext cx="2326640" cy="1258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文本语义匹配任务，简单来说就是给定两段文本，让模型来判断两段文本是不是语义相似。</a:t>
            </a:r>
            <a:endParaRPr lang="zh-CN" altLang="en-US" sz="1600" b="1"/>
          </a:p>
          <a:p>
            <a:endParaRPr lang="zh-CN" altLang="en-US" sz="1600" b="1"/>
          </a:p>
          <a:p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2516388" y="277043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-638552" y="3038628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21455" y="1198880"/>
            <a:ext cx="4572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本项目为</a:t>
            </a:r>
            <a:r>
              <a:rPr lang="zh-CN" altLang="en-US" b="1">
                <a:sym typeface="+mn-ea"/>
              </a:rPr>
              <a:t>NLP</a:t>
            </a:r>
            <a:r>
              <a:rPr lang="zh-CN" altLang="en-US">
                <a:sym typeface="+mn-ea"/>
              </a:rPr>
              <a:t>最基本的任务类型之一文本语义匹配，并且基于</a:t>
            </a:r>
            <a:r>
              <a:rPr lang="zh-CN" altLang="en-US" b="1">
                <a:sym typeface="+mn-ea"/>
              </a:rPr>
              <a:t>PaddleNLP</a:t>
            </a:r>
            <a:r>
              <a:rPr lang="zh-CN" altLang="en-US">
                <a:sym typeface="+mn-ea"/>
              </a:rPr>
              <a:t>使用</a:t>
            </a:r>
            <a:r>
              <a:rPr lang="zh-CN" altLang="en-US" b="1">
                <a:sym typeface="+mn-ea"/>
              </a:rPr>
              <a:t>百度开源的预训练模型</a:t>
            </a:r>
            <a:r>
              <a:rPr lang="zh-CN" altLang="en-US">
                <a:sym typeface="+mn-ea"/>
              </a:rPr>
              <a:t>搭建效果优异的语义匹配模型，用来判断两段话语义是否相同。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50" y="119888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项目介绍</a:t>
            </a:r>
            <a:endParaRPr lang="zh-CN" altLang="en-US" sz="3200"/>
          </a:p>
        </p:txBody>
      </p:sp>
      <p:sp>
        <p:nvSpPr>
          <p:cNvPr id="76" name="文本框 75"/>
          <p:cNvSpPr txBox="1"/>
          <p:nvPr/>
        </p:nvSpPr>
        <p:spPr>
          <a:xfrm>
            <a:off x="4427855" y="2853055"/>
            <a:ext cx="4572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ERNIE-Gram</a:t>
            </a:r>
            <a:endParaRPr lang="zh-CN" altLang="en-US" b="1"/>
          </a:p>
          <a:p>
            <a:r>
              <a:rPr lang="zh-CN" altLang="en-US" b="1"/>
              <a:t>ERNIE 3.0 base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140200" y="2924810"/>
            <a:ext cx="202565" cy="174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140200" y="3226435"/>
            <a:ext cx="202565" cy="174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6804660" y="30994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模型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4" name="PA-任意多边形 169"/>
          <p:cNvSpPr/>
          <p:nvPr>
            <p:custDataLst>
              <p:tags r:id="rId148"/>
            </p:custDataLst>
          </p:nvPr>
        </p:nvSpPr>
        <p:spPr>
          <a:xfrm rot="863790">
            <a:off x="7541895" y="2660015"/>
            <a:ext cx="2571750" cy="1043305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131820" y="4720590"/>
            <a:ext cx="4572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https://paddlepedia.readthedocs.io/en/latest/tutorials/pretrain_model/ERNIE-Gram.html</a:t>
            </a:r>
            <a:endParaRPr lang="zh-CN" altLang="en-US" sz="900"/>
          </a:p>
        </p:txBody>
      </p:sp>
      <p:sp>
        <p:nvSpPr>
          <p:cNvPr id="86" name="文本框 85"/>
          <p:cNvSpPr txBox="1"/>
          <p:nvPr/>
        </p:nvSpPr>
        <p:spPr>
          <a:xfrm>
            <a:off x="3131820" y="424116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ERNIE-Gram的理论可以参考论文</a:t>
            </a:r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3131820" y="5364480"/>
            <a:ext cx="4572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ERNIE 3.0的知识点介绍参考链接：</a:t>
            </a:r>
            <a:r>
              <a:rPr lang="zh-CN" altLang="en-US" sz="900"/>
              <a:t>https://paddlepedia.readthedocs.io/en/latest/tutorials/pretrain_model/ERNIE3.htm</a:t>
            </a:r>
            <a:r>
              <a:rPr lang="zh-CN" altLang="en-US" sz="800"/>
              <a:t>l</a:t>
            </a:r>
            <a:endParaRPr lang="zh-CN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6" grpId="0"/>
      <p:bldP spid="77" grpId="0" animBg="1"/>
      <p:bldP spid="79" grpId="0" animBg="1"/>
      <p:bldP spid="76" grpId="1"/>
      <p:bldP spid="77" grpId="1" animBg="1"/>
      <p:bldP spid="79" grpId="1" animBg="1"/>
      <p:bldP spid="85" grpId="0"/>
      <p:bldP spid="86" grpId="0"/>
      <p:bldP spid="87" grpId="0"/>
      <p:bldP spid="85" grpId="1"/>
      <p:bldP spid="86" grpId="1"/>
      <p:bldP spid="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49"/>
          <a:srcRect t="3614" r="24702"/>
          <a:stretch>
            <a:fillRect/>
          </a:stretch>
        </p:blipFill>
        <p:spPr>
          <a:xfrm>
            <a:off x="434340" y="1774190"/>
            <a:ext cx="8354060" cy="2117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65" y="635635"/>
            <a:ext cx="4316095" cy="760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数据处理及模型搭建</a:t>
            </a:r>
            <a:endParaRPr lang="zh-CN" altLang="en-US" sz="3200"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99465" y="4018280"/>
            <a:ext cx="7033895" cy="299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训练集</a:t>
            </a:r>
            <a:r>
              <a:rPr lang="zh-CN" altLang="en-US"/>
              <a:t>: 用来训练模型参数的数据集，模型直接根据训练集来调整自身参数以获得更好的分类效果。</a:t>
            </a:r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87400" y="4669155"/>
            <a:ext cx="7021830" cy="175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验证集</a:t>
            </a:r>
            <a:r>
              <a:rPr lang="zh-CN" altLang="en-US"/>
              <a:t>: 用于在训练过程中检验模型的状态，收敛情况。验证集通常用于调整超参数，根据几组模型验证集上的表现，决定采用哪组超参数。</a:t>
            </a:r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799465" y="5602605"/>
            <a:ext cx="703516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测试集</a:t>
            </a:r>
            <a:r>
              <a:rPr lang="zh-CN" altLang="en-US"/>
              <a:t>: 用来计算模型的各项评估指标，验证模型泛化能力。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78" grpId="1"/>
      <p:bldP spid="79" grpId="1"/>
      <p:bldP spid="8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820" y="4220845"/>
            <a:ext cx="3435985" cy="1193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导入的数据要进行数据预处理，这部分我们来实现组 batch、tokenize 等预处理逻辑，将原始明文数据转换成网络训练的输入数据。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24300" y="692785"/>
            <a:ext cx="389699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数据处理及模型搭建</a:t>
            </a:r>
            <a:endParaRPr lang="zh-CN" altLang="en-US" sz="3200"/>
          </a:p>
        </p:txBody>
      </p:sp>
      <p:sp>
        <p:nvSpPr>
          <p:cNvPr id="77" name="文本框 76"/>
          <p:cNvSpPr txBox="1"/>
          <p:nvPr/>
        </p:nvSpPr>
        <p:spPr>
          <a:xfrm>
            <a:off x="5796280" y="21329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数据预处理</a:t>
            </a:r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359910" y="2186305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9" name="图片 78"/>
          <p:cNvPicPr/>
          <p:nvPr/>
        </p:nvPicPr>
        <p:blipFill>
          <a:blip r:embed="rId148"/>
          <a:srcRect t="3439" r="50455" b="1771"/>
          <a:stretch>
            <a:fillRect/>
          </a:stretch>
        </p:blipFill>
        <p:spPr>
          <a:xfrm>
            <a:off x="4359910" y="2564765"/>
            <a:ext cx="4464050" cy="4444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7340" y="1098550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数据处理及模型搭建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78" name="矩形 77"/>
          <p:cNvSpPr/>
          <p:nvPr/>
        </p:nvSpPr>
        <p:spPr>
          <a:xfrm>
            <a:off x="4295140" y="2414905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20335" y="2388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定义样本转换函数</a:t>
            </a:r>
            <a:endParaRPr lang="zh-CN" altLang="en-US"/>
          </a:p>
        </p:txBody>
      </p:sp>
      <p:pic>
        <p:nvPicPr>
          <p:cNvPr id="76" name="图片 75"/>
          <p:cNvPicPr/>
          <p:nvPr/>
        </p:nvPicPr>
        <p:blipFill>
          <a:blip r:embed="rId148"/>
          <a:stretch>
            <a:fillRect/>
          </a:stretch>
        </p:blipFill>
        <p:spPr>
          <a:xfrm>
            <a:off x="2717800" y="2830195"/>
            <a:ext cx="64262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7340" y="1098550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数据处理及模型搭建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78" name="矩形 77"/>
          <p:cNvSpPr/>
          <p:nvPr/>
        </p:nvSpPr>
        <p:spPr>
          <a:xfrm>
            <a:off x="4295140" y="2414905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0330" y="23850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组装 Batch 数据 &amp; Padding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255905" y="3814445"/>
            <a:ext cx="3048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组合成 Batch 数据，对于不等长的数据还需要进行 Padding 操作，便于 GPU 训练。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PaddleNLP 提供了许多关于 NLP 任务中构建有效的数据 pipeline 的常用 API</a:t>
            </a:r>
            <a:endParaRPr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148"/>
          <a:stretch>
            <a:fillRect/>
          </a:stretch>
        </p:blipFill>
        <p:spPr>
          <a:xfrm>
            <a:off x="3550920" y="4199890"/>
            <a:ext cx="5773420" cy="181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6" grpId="0"/>
      <p:bldP spid="7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1" name="PA-任意多边形 170"/>
          <p:cNvSpPr/>
          <p:nvPr>
            <p:custDataLst>
              <p:tags r:id="rId2"/>
            </p:custDataLst>
          </p:nvPr>
        </p:nvSpPr>
        <p:spPr>
          <a:xfrm rot="863790">
            <a:off x="-1724543" y="-49563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PA-任意多边形 169"/>
          <p:cNvSpPr/>
          <p:nvPr>
            <p:custDataLst>
              <p:tags r:id="rId3"/>
            </p:custDataLst>
          </p:nvPr>
        </p:nvSpPr>
        <p:spPr>
          <a:xfrm rot="863790">
            <a:off x="-1508643" y="-841445"/>
            <a:ext cx="4350434" cy="3767586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199704">
                <a:moveTo>
                  <a:pt x="2540000" y="1099852"/>
                </a:moveTo>
                <a:lnTo>
                  <a:pt x="1905000" y="2199704"/>
                </a:lnTo>
                <a:lnTo>
                  <a:pt x="635000" y="2199704"/>
                </a:lnTo>
                <a:lnTo>
                  <a:pt x="0" y="1099852"/>
                </a:lnTo>
                <a:lnTo>
                  <a:pt x="635000" y="0"/>
                </a:lnTo>
                <a:lnTo>
                  <a:pt x="1905000" y="0"/>
                </a:lnTo>
                <a:lnTo>
                  <a:pt x="2540000" y="1099852"/>
                </a:lnTo>
                <a:close/>
              </a:path>
            </a:pathLst>
          </a:custGeom>
          <a:solidFill>
            <a:srgbClr val="2435FE"/>
          </a:solidFill>
          <a:ln>
            <a:noFill/>
          </a:ln>
          <a:effectLst>
            <a:outerShdw blurRad="254000" dist="1905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2" name="PA-组合 91"/>
          <p:cNvGrpSpPr/>
          <p:nvPr>
            <p:custDataLst>
              <p:tags r:id="rId4"/>
            </p:custDataLst>
          </p:nvPr>
        </p:nvGrpSpPr>
        <p:grpSpPr>
          <a:xfrm rot="7380000">
            <a:off x="1184275" y="4097020"/>
            <a:ext cx="1793240" cy="3754120"/>
            <a:chOff x="9297358" y="1077707"/>
            <a:chExt cx="2727492" cy="5543125"/>
          </a:xfrm>
        </p:grpSpPr>
        <p:sp>
          <p:nvSpPr>
            <p:cNvPr id="93" name="PA-椭圆 6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PA-椭圆 1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6" name="PA-椭圆 19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PA-椭圆 20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PA-椭圆 2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PA-椭圆 2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PA-椭圆 2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PA-椭圆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2" name="PA-椭圆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PA-椭圆 2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" name="PA-椭圆 2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PA-椭圆 2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PA-椭圆 2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PA-椭圆 30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8" name="PA-椭圆 31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PA-椭圆 1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任意多边形 32"/>
            <p:cNvSpPr/>
            <p:nvPr>
              <p:custDataLst>
                <p:tags r:id="rId22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PA-任意多边形 33"/>
            <p:cNvSpPr/>
            <p:nvPr>
              <p:custDataLst>
                <p:tags r:id="rId23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PA-任意多边形 34"/>
            <p:cNvSpPr/>
            <p:nvPr>
              <p:custDataLst>
                <p:tags r:id="rId24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任意多边形 35"/>
            <p:cNvSpPr/>
            <p:nvPr>
              <p:custDataLst>
                <p:tags r:id="rId25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PA-任意多边形 36"/>
            <p:cNvSpPr/>
            <p:nvPr>
              <p:custDataLst>
                <p:tags r:id="rId26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PA-任意多边形 37"/>
            <p:cNvSpPr/>
            <p:nvPr>
              <p:custDataLst>
                <p:tags r:id="rId27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PA-任意多边形 38"/>
            <p:cNvSpPr/>
            <p:nvPr>
              <p:custDataLst>
                <p:tags r:id="rId28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PA-任意多边形 39"/>
            <p:cNvSpPr/>
            <p:nvPr>
              <p:custDataLst>
                <p:tags r:id="rId29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PA-任意多边形 40"/>
            <p:cNvSpPr/>
            <p:nvPr>
              <p:custDataLst>
                <p:tags r:id="rId30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PA-任意多边形 41"/>
            <p:cNvSpPr/>
            <p:nvPr>
              <p:custDataLst>
                <p:tags r:id="rId31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PA-任意多边形 42"/>
            <p:cNvSpPr/>
            <p:nvPr>
              <p:custDataLst>
                <p:tags r:id="rId32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PA-任意多边形 43"/>
            <p:cNvSpPr/>
            <p:nvPr>
              <p:custDataLst>
                <p:tags r:id="rId33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PA-任意多边形 44"/>
            <p:cNvSpPr/>
            <p:nvPr>
              <p:custDataLst>
                <p:tags r:id="rId34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PA-任意多边形 45"/>
            <p:cNvSpPr/>
            <p:nvPr>
              <p:custDataLst>
                <p:tags r:id="rId35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PA-任意多边形 46"/>
            <p:cNvSpPr/>
            <p:nvPr>
              <p:custDataLst>
                <p:tags r:id="rId36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PA-任意多边形 47"/>
            <p:cNvSpPr/>
            <p:nvPr>
              <p:custDataLst>
                <p:tags r:id="rId37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PA-任意多边形 48"/>
            <p:cNvSpPr/>
            <p:nvPr>
              <p:custDataLst>
                <p:tags r:id="rId38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PA-任意多边形 49"/>
            <p:cNvSpPr/>
            <p:nvPr>
              <p:custDataLst>
                <p:tags r:id="rId39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PA-任意多边形 50"/>
            <p:cNvSpPr/>
            <p:nvPr>
              <p:custDataLst>
                <p:tags r:id="rId40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PA-任意多边形 51"/>
            <p:cNvSpPr/>
            <p:nvPr>
              <p:custDataLst>
                <p:tags r:id="rId41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PA-任意多边形 52"/>
            <p:cNvSpPr/>
            <p:nvPr>
              <p:custDataLst>
                <p:tags r:id="rId42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PA-任意多边形 53"/>
            <p:cNvSpPr/>
            <p:nvPr>
              <p:custDataLst>
                <p:tags r:id="rId43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PA-任意多边形 54"/>
            <p:cNvSpPr/>
            <p:nvPr>
              <p:custDataLst>
                <p:tags r:id="rId44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PA-任意多边形 55"/>
            <p:cNvSpPr/>
            <p:nvPr>
              <p:custDataLst>
                <p:tags r:id="rId45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PA-任意多边形 56"/>
            <p:cNvSpPr/>
            <p:nvPr>
              <p:custDataLst>
                <p:tags r:id="rId46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PA-任意多边形 57"/>
            <p:cNvSpPr/>
            <p:nvPr>
              <p:custDataLst>
                <p:tags r:id="rId47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PA-任意多边形 58"/>
            <p:cNvSpPr/>
            <p:nvPr>
              <p:custDataLst>
                <p:tags r:id="rId48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PA-任意多边形 59"/>
            <p:cNvSpPr/>
            <p:nvPr>
              <p:custDataLst>
                <p:tags r:id="rId49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PA-任意多边形 60"/>
            <p:cNvSpPr/>
            <p:nvPr>
              <p:custDataLst>
                <p:tags r:id="rId50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PA-任意多边形 61"/>
            <p:cNvSpPr/>
            <p:nvPr>
              <p:custDataLst>
                <p:tags r:id="rId51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PA-任意多边形 62"/>
            <p:cNvSpPr/>
            <p:nvPr>
              <p:custDataLst>
                <p:tags r:id="rId52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PA-任意多边形 63"/>
            <p:cNvSpPr/>
            <p:nvPr>
              <p:custDataLst>
                <p:tags r:id="rId53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PA-任意多边形 65"/>
            <p:cNvSpPr/>
            <p:nvPr>
              <p:custDataLst>
                <p:tags r:id="rId54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PA-任意多边形 66"/>
            <p:cNvSpPr/>
            <p:nvPr>
              <p:custDataLst>
                <p:tags r:id="rId55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PA-任意多边形 68"/>
            <p:cNvSpPr/>
            <p:nvPr>
              <p:custDataLst>
                <p:tags r:id="rId56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PA-任意多边形 69"/>
            <p:cNvSpPr/>
            <p:nvPr>
              <p:custDataLst>
                <p:tags r:id="rId57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PA-任意多边形 70"/>
            <p:cNvSpPr/>
            <p:nvPr>
              <p:custDataLst>
                <p:tags r:id="rId58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PA-任意多边形 72"/>
            <p:cNvSpPr/>
            <p:nvPr>
              <p:custDataLst>
                <p:tags r:id="rId59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PA-椭圆 73"/>
            <p:cNvSpPr/>
            <p:nvPr>
              <p:custDataLst>
                <p:tags r:id="rId60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PA-椭圆 74"/>
            <p:cNvSpPr/>
            <p:nvPr>
              <p:custDataLst>
                <p:tags r:id="rId61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PA-椭圆 75"/>
            <p:cNvSpPr/>
            <p:nvPr>
              <p:custDataLst>
                <p:tags r:id="rId62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PA-椭圆 76"/>
            <p:cNvSpPr/>
            <p:nvPr>
              <p:custDataLst>
                <p:tags r:id="rId63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PA-椭圆 77"/>
            <p:cNvSpPr/>
            <p:nvPr>
              <p:custDataLst>
                <p:tags r:id="rId64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PA-椭圆 79"/>
            <p:cNvSpPr/>
            <p:nvPr>
              <p:custDataLst>
                <p:tags r:id="rId65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PA-椭圆 80"/>
            <p:cNvSpPr/>
            <p:nvPr>
              <p:custDataLst>
                <p:tags r:id="rId66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PA-椭圆 81"/>
            <p:cNvSpPr/>
            <p:nvPr>
              <p:custDataLst>
                <p:tags r:id="rId67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PA-椭圆 82"/>
            <p:cNvSpPr/>
            <p:nvPr>
              <p:custDataLst>
                <p:tags r:id="rId68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PA-椭圆 83"/>
            <p:cNvSpPr/>
            <p:nvPr>
              <p:custDataLst>
                <p:tags r:id="rId69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PA-椭圆 84"/>
            <p:cNvSpPr/>
            <p:nvPr>
              <p:custDataLst>
                <p:tags r:id="rId70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PA-椭圆 85"/>
            <p:cNvSpPr/>
            <p:nvPr>
              <p:custDataLst>
                <p:tags r:id="rId71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PA-椭圆 86"/>
            <p:cNvSpPr/>
            <p:nvPr>
              <p:custDataLst>
                <p:tags r:id="rId72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PA-椭圆 87"/>
            <p:cNvSpPr/>
            <p:nvPr>
              <p:custDataLst>
                <p:tags r:id="rId73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PA-椭圆 88"/>
            <p:cNvSpPr/>
            <p:nvPr>
              <p:custDataLst>
                <p:tags r:id="rId74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PA-椭圆 89"/>
            <p:cNvSpPr/>
            <p:nvPr>
              <p:custDataLst>
                <p:tags r:id="rId75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PA-组合 91"/>
          <p:cNvGrpSpPr/>
          <p:nvPr>
            <p:custDataLst>
              <p:tags r:id="rId76"/>
            </p:custDataLst>
          </p:nvPr>
        </p:nvGrpSpPr>
        <p:grpSpPr>
          <a:xfrm rot="4500000">
            <a:off x="722888" y="-643737"/>
            <a:ext cx="2727492" cy="5543125"/>
            <a:chOff x="9297358" y="1077707"/>
            <a:chExt cx="2727492" cy="5543125"/>
          </a:xfrm>
        </p:grpSpPr>
        <p:sp>
          <p:nvSpPr>
            <p:cNvPr id="5" name="PA-椭圆 6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10020026" y="1602637"/>
              <a:ext cx="72000" cy="7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17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423949" y="3884210"/>
              <a:ext cx="85500" cy="85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PA-椭圆 1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0369323" y="2299218"/>
              <a:ext cx="99000" cy="99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PA-椭圆 19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10370662" y="5228311"/>
              <a:ext cx="112500" cy="112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PA-椭圆 20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242264" y="3147692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PA-椭圆 21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527600" y="1077707"/>
              <a:ext cx="139500" cy="139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PA-椭圆 22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867375" y="2194896"/>
              <a:ext cx="153000" cy="153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PA-椭圆 23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985857" y="4612845"/>
              <a:ext cx="166500" cy="16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PA-椭圆 24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9511324" y="6440832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PA-椭圆 25"/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10242264" y="4023165"/>
              <a:ext cx="193500" cy="19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PA-椭圆 26"/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9297358" y="5240589"/>
              <a:ext cx="207000" cy="20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PA-椭圆 27"/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11667100" y="5865159"/>
              <a:ext cx="220500" cy="22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PA-椭圆 28"/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9903026" y="5748159"/>
              <a:ext cx="234000" cy="23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-椭圆 29"/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10988479" y="4915914"/>
              <a:ext cx="247500" cy="247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PA-椭圆 30"/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10736875" y="6175659"/>
              <a:ext cx="261000" cy="26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PA-椭圆 31"/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11750350" y="4803201"/>
              <a:ext cx="274500" cy="274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PA-椭圆 16"/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11276192" y="3285000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任意多边形 32"/>
            <p:cNvSpPr/>
            <p:nvPr>
              <p:custDataLst>
                <p:tags r:id="rId94"/>
              </p:custDataLst>
            </p:nvPr>
          </p:nvSpPr>
          <p:spPr>
            <a:xfrm>
              <a:off x="10056027" y="1638637"/>
              <a:ext cx="362797" cy="710082"/>
            </a:xfrm>
            <a:custGeom>
              <a:avLst/>
              <a:gdLst/>
              <a:ahLst/>
              <a:cxnLst/>
              <a:rect l="0" t="0" r="0" b="0"/>
              <a:pathLst>
                <a:path w="362797" h="710082">
                  <a:moveTo>
                    <a:pt x="362796" y="71008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任意多边形 33"/>
            <p:cNvSpPr/>
            <p:nvPr>
              <p:custDataLst>
                <p:tags r:id="rId95"/>
              </p:custDataLst>
            </p:nvPr>
          </p:nvSpPr>
          <p:spPr>
            <a:xfrm>
              <a:off x="10056027" y="1638637"/>
              <a:ext cx="249238" cy="1572056"/>
            </a:xfrm>
            <a:custGeom>
              <a:avLst/>
              <a:gdLst/>
              <a:ahLst/>
              <a:cxnLst/>
              <a:rect l="0" t="0" r="0" b="0"/>
              <a:pathLst>
                <a:path w="249238" h="1572056">
                  <a:moveTo>
                    <a:pt x="0" y="0"/>
                  </a:moveTo>
                  <a:lnTo>
                    <a:pt x="249237" y="15720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任意多边形 34"/>
            <p:cNvSpPr/>
            <p:nvPr>
              <p:custDataLst>
                <p:tags r:id="rId96"/>
              </p:custDataLst>
            </p:nvPr>
          </p:nvSpPr>
          <p:spPr>
            <a:xfrm>
              <a:off x="10305264" y="2348718"/>
              <a:ext cx="113560" cy="861975"/>
            </a:xfrm>
            <a:custGeom>
              <a:avLst/>
              <a:gdLst/>
              <a:ahLst/>
              <a:cxnLst/>
              <a:rect l="0" t="0" r="0" b="0"/>
              <a:pathLst>
                <a:path w="113560" h="861975">
                  <a:moveTo>
                    <a:pt x="113559" y="0"/>
                  </a:moveTo>
                  <a:lnTo>
                    <a:pt x="0" y="8619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任意多边形 35"/>
            <p:cNvSpPr/>
            <p:nvPr>
              <p:custDataLst>
                <p:tags r:id="rId97"/>
              </p:custDataLst>
            </p:nvPr>
          </p:nvSpPr>
          <p:spPr>
            <a:xfrm>
              <a:off x="10418823" y="2271396"/>
              <a:ext cx="525053" cy="77323"/>
            </a:xfrm>
            <a:custGeom>
              <a:avLst/>
              <a:gdLst/>
              <a:ahLst/>
              <a:cxnLst/>
              <a:rect l="0" t="0" r="0" b="0"/>
              <a:pathLst>
                <a:path w="525053" h="77323">
                  <a:moveTo>
                    <a:pt x="0" y="77322"/>
                  </a:moveTo>
                  <a:lnTo>
                    <a:pt x="52505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任意多边形 36"/>
            <p:cNvSpPr/>
            <p:nvPr>
              <p:custDataLst>
                <p:tags r:id="rId98"/>
              </p:custDataLst>
            </p:nvPr>
          </p:nvSpPr>
          <p:spPr>
            <a:xfrm>
              <a:off x="10056027" y="1638637"/>
              <a:ext cx="887849" cy="632760"/>
            </a:xfrm>
            <a:custGeom>
              <a:avLst/>
              <a:gdLst/>
              <a:ahLst/>
              <a:cxnLst/>
              <a:rect l="0" t="0" r="0" b="0"/>
              <a:pathLst>
                <a:path w="887849" h="632760">
                  <a:moveTo>
                    <a:pt x="0" y="0"/>
                  </a:moveTo>
                  <a:lnTo>
                    <a:pt x="887848" y="63275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任意多边形 37"/>
            <p:cNvSpPr/>
            <p:nvPr>
              <p:custDataLst>
                <p:tags r:id="rId99"/>
              </p:custDataLst>
            </p:nvPr>
          </p:nvSpPr>
          <p:spPr>
            <a:xfrm>
              <a:off x="10056027" y="1147457"/>
              <a:ext cx="1541324" cy="491181"/>
            </a:xfrm>
            <a:custGeom>
              <a:avLst/>
              <a:gdLst/>
              <a:ahLst/>
              <a:cxnLst/>
              <a:rect l="0" t="0" r="0" b="0"/>
              <a:pathLst>
                <a:path w="1541324" h="491181">
                  <a:moveTo>
                    <a:pt x="1541323" y="0"/>
                  </a:moveTo>
                  <a:lnTo>
                    <a:pt x="0" y="49118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PA-任意多边形 38"/>
            <p:cNvSpPr/>
            <p:nvPr>
              <p:custDataLst>
                <p:tags r:id="rId100"/>
              </p:custDataLst>
            </p:nvPr>
          </p:nvSpPr>
          <p:spPr>
            <a:xfrm>
              <a:off x="10943875" y="1147457"/>
              <a:ext cx="653476" cy="1123940"/>
            </a:xfrm>
            <a:custGeom>
              <a:avLst/>
              <a:gdLst/>
              <a:ahLst/>
              <a:cxnLst/>
              <a:rect l="0" t="0" r="0" b="0"/>
              <a:pathLst>
                <a:path w="653476" h="1123940">
                  <a:moveTo>
                    <a:pt x="653475" y="0"/>
                  </a:moveTo>
                  <a:lnTo>
                    <a:pt x="0" y="112393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任意多边形 39"/>
            <p:cNvSpPr/>
            <p:nvPr>
              <p:custDataLst>
                <p:tags r:id="rId101"/>
              </p:custDataLst>
            </p:nvPr>
          </p:nvSpPr>
          <p:spPr>
            <a:xfrm>
              <a:off x="10305264" y="2271396"/>
              <a:ext cx="638612" cy="939297"/>
            </a:xfrm>
            <a:custGeom>
              <a:avLst/>
              <a:gdLst/>
              <a:ahLst/>
              <a:cxnLst/>
              <a:rect l="0" t="0" r="0" b="0"/>
              <a:pathLst>
                <a:path w="638612" h="939297">
                  <a:moveTo>
                    <a:pt x="0" y="939296"/>
                  </a:moveTo>
                  <a:lnTo>
                    <a:pt x="63861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任意多边形 40"/>
            <p:cNvSpPr/>
            <p:nvPr>
              <p:custDataLst>
                <p:tags r:id="rId102"/>
              </p:custDataLst>
            </p:nvPr>
          </p:nvSpPr>
          <p:spPr>
            <a:xfrm>
              <a:off x="10426912" y="4696095"/>
              <a:ext cx="642196" cy="588467"/>
            </a:xfrm>
            <a:custGeom>
              <a:avLst/>
              <a:gdLst/>
              <a:ahLst/>
              <a:cxnLst/>
              <a:rect l="0" t="0" r="0" b="0"/>
              <a:pathLst>
                <a:path w="642196" h="588467">
                  <a:moveTo>
                    <a:pt x="0" y="588466"/>
                  </a:moveTo>
                  <a:lnTo>
                    <a:pt x="64219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任意多边形 41"/>
            <p:cNvSpPr/>
            <p:nvPr>
              <p:custDataLst>
                <p:tags r:id="rId103"/>
              </p:custDataLst>
            </p:nvPr>
          </p:nvSpPr>
          <p:spPr>
            <a:xfrm>
              <a:off x="10339014" y="4119915"/>
              <a:ext cx="730094" cy="576181"/>
            </a:xfrm>
            <a:custGeom>
              <a:avLst/>
              <a:gdLst/>
              <a:ahLst/>
              <a:cxnLst/>
              <a:rect l="0" t="0" r="0" b="0"/>
              <a:pathLst>
                <a:path w="730094" h="576181">
                  <a:moveTo>
                    <a:pt x="730093" y="576180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任意多边形 42"/>
            <p:cNvSpPr/>
            <p:nvPr>
              <p:custDataLst>
                <p:tags r:id="rId104"/>
              </p:custDataLst>
            </p:nvPr>
          </p:nvSpPr>
          <p:spPr>
            <a:xfrm>
              <a:off x="10339014" y="4119915"/>
              <a:ext cx="87899" cy="1164647"/>
            </a:xfrm>
            <a:custGeom>
              <a:avLst/>
              <a:gdLst/>
              <a:ahLst/>
              <a:cxnLst/>
              <a:rect l="0" t="0" r="0" b="0"/>
              <a:pathLst>
                <a:path w="87899" h="1164647">
                  <a:moveTo>
                    <a:pt x="87898" y="1164646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任意多边形 43"/>
            <p:cNvSpPr/>
            <p:nvPr>
              <p:custDataLst>
                <p:tags r:id="rId105"/>
              </p:custDataLst>
            </p:nvPr>
          </p:nvSpPr>
          <p:spPr>
            <a:xfrm>
              <a:off x="10466699" y="3926960"/>
              <a:ext cx="602409" cy="769136"/>
            </a:xfrm>
            <a:custGeom>
              <a:avLst/>
              <a:gdLst/>
              <a:ahLst/>
              <a:cxnLst/>
              <a:rect l="0" t="0" r="0" b="0"/>
              <a:pathLst>
                <a:path w="602409" h="769136">
                  <a:moveTo>
                    <a:pt x="602408" y="76913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任意多边形 44"/>
            <p:cNvSpPr/>
            <p:nvPr>
              <p:custDataLst>
                <p:tags r:id="rId106"/>
              </p:custDataLst>
            </p:nvPr>
          </p:nvSpPr>
          <p:spPr>
            <a:xfrm>
              <a:off x="10339014" y="3926960"/>
              <a:ext cx="127686" cy="192956"/>
            </a:xfrm>
            <a:custGeom>
              <a:avLst/>
              <a:gdLst/>
              <a:ahLst/>
              <a:cxnLst/>
              <a:rect l="0" t="0" r="0" b="0"/>
              <a:pathLst>
                <a:path w="127686" h="192956">
                  <a:moveTo>
                    <a:pt x="127685" y="0"/>
                  </a:moveTo>
                  <a:lnTo>
                    <a:pt x="0" y="19295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PA-任意多边形 45"/>
            <p:cNvSpPr/>
            <p:nvPr>
              <p:custDataLst>
                <p:tags r:id="rId107"/>
              </p:custDataLst>
            </p:nvPr>
          </p:nvSpPr>
          <p:spPr>
            <a:xfrm>
              <a:off x="10305264" y="3210692"/>
              <a:ext cx="161436" cy="716269"/>
            </a:xfrm>
            <a:custGeom>
              <a:avLst/>
              <a:gdLst/>
              <a:ahLst/>
              <a:cxnLst/>
              <a:rect l="0" t="0" r="0" b="0"/>
              <a:pathLst>
                <a:path w="161436" h="716269">
                  <a:moveTo>
                    <a:pt x="161435" y="716268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PA-任意多边形 46"/>
            <p:cNvSpPr/>
            <p:nvPr>
              <p:custDataLst>
                <p:tags r:id="rId108"/>
              </p:custDataLst>
            </p:nvPr>
          </p:nvSpPr>
          <p:spPr>
            <a:xfrm>
              <a:off x="10305264" y="3210692"/>
              <a:ext cx="33751" cy="909224"/>
            </a:xfrm>
            <a:custGeom>
              <a:avLst/>
              <a:gdLst/>
              <a:ahLst/>
              <a:cxnLst/>
              <a:rect l="0" t="0" r="0" b="0"/>
              <a:pathLst>
                <a:path w="33751" h="909224">
                  <a:moveTo>
                    <a:pt x="0" y="0"/>
                  </a:moveTo>
                  <a:lnTo>
                    <a:pt x="33750" y="90922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PA-任意多边形 47"/>
            <p:cNvSpPr/>
            <p:nvPr>
              <p:custDataLst>
                <p:tags r:id="rId109"/>
              </p:custDataLst>
            </p:nvPr>
          </p:nvSpPr>
          <p:spPr>
            <a:xfrm>
              <a:off x="9400858" y="1638637"/>
              <a:ext cx="655170" cy="3705453"/>
            </a:xfrm>
            <a:custGeom>
              <a:avLst/>
              <a:gdLst/>
              <a:ahLst/>
              <a:cxnLst/>
              <a:rect l="0" t="0" r="0" b="0"/>
              <a:pathLst>
                <a:path w="655170" h="3705453">
                  <a:moveTo>
                    <a:pt x="655169" y="0"/>
                  </a:moveTo>
                  <a:lnTo>
                    <a:pt x="0" y="3705452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PA-任意多边形 48"/>
            <p:cNvSpPr/>
            <p:nvPr>
              <p:custDataLst>
                <p:tags r:id="rId110"/>
              </p:custDataLst>
            </p:nvPr>
          </p:nvSpPr>
          <p:spPr>
            <a:xfrm>
              <a:off x="9400858" y="3210692"/>
              <a:ext cx="904407" cy="2133398"/>
            </a:xfrm>
            <a:custGeom>
              <a:avLst/>
              <a:gdLst/>
              <a:ahLst/>
              <a:cxnLst/>
              <a:rect l="0" t="0" r="0" b="0"/>
              <a:pathLst>
                <a:path w="904407" h="2133398">
                  <a:moveTo>
                    <a:pt x="904406" y="0"/>
                  </a:moveTo>
                  <a:lnTo>
                    <a:pt x="0" y="2133397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PA-任意多边形 49"/>
            <p:cNvSpPr/>
            <p:nvPr>
              <p:custDataLst>
                <p:tags r:id="rId111"/>
              </p:custDataLst>
            </p:nvPr>
          </p:nvSpPr>
          <p:spPr>
            <a:xfrm>
              <a:off x="9400858" y="4119915"/>
              <a:ext cx="938157" cy="1224175"/>
            </a:xfrm>
            <a:custGeom>
              <a:avLst/>
              <a:gdLst/>
              <a:ahLst/>
              <a:cxnLst/>
              <a:rect l="0" t="0" r="0" b="0"/>
              <a:pathLst>
                <a:path w="938157" h="1224175">
                  <a:moveTo>
                    <a:pt x="938156" y="0"/>
                  </a:moveTo>
                  <a:lnTo>
                    <a:pt x="0" y="122417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PA-任意多边形 50"/>
            <p:cNvSpPr/>
            <p:nvPr>
              <p:custDataLst>
                <p:tags r:id="rId112"/>
              </p:custDataLst>
            </p:nvPr>
          </p:nvSpPr>
          <p:spPr>
            <a:xfrm>
              <a:off x="9400858" y="5284561"/>
              <a:ext cx="1026055" cy="59529"/>
            </a:xfrm>
            <a:custGeom>
              <a:avLst/>
              <a:gdLst/>
              <a:ahLst/>
              <a:cxnLst/>
              <a:rect l="0" t="0" r="0" b="0"/>
              <a:pathLst>
                <a:path w="1026055" h="59529">
                  <a:moveTo>
                    <a:pt x="1026054" y="0"/>
                  </a:moveTo>
                  <a:lnTo>
                    <a:pt x="0" y="5952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PA-任意多边形 51"/>
            <p:cNvSpPr/>
            <p:nvPr>
              <p:custDataLst>
                <p:tags r:id="rId113"/>
              </p:custDataLst>
            </p:nvPr>
          </p:nvSpPr>
          <p:spPr>
            <a:xfrm>
              <a:off x="9400858" y="5344089"/>
              <a:ext cx="619169" cy="521071"/>
            </a:xfrm>
            <a:custGeom>
              <a:avLst/>
              <a:gdLst/>
              <a:ahLst/>
              <a:cxnLst/>
              <a:rect l="0" t="0" r="0" b="0"/>
              <a:pathLst>
                <a:path w="619169" h="521071">
                  <a:moveTo>
                    <a:pt x="0" y="0"/>
                  </a:moveTo>
                  <a:lnTo>
                    <a:pt x="619168" y="52107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PA-任意多边形 52"/>
            <p:cNvSpPr/>
            <p:nvPr>
              <p:custDataLst>
                <p:tags r:id="rId114"/>
              </p:custDataLst>
            </p:nvPr>
          </p:nvSpPr>
          <p:spPr>
            <a:xfrm>
              <a:off x="10020026" y="5284561"/>
              <a:ext cx="406887" cy="580599"/>
            </a:xfrm>
            <a:custGeom>
              <a:avLst/>
              <a:gdLst/>
              <a:ahLst/>
              <a:cxnLst/>
              <a:rect l="0" t="0" r="0" b="0"/>
              <a:pathLst>
                <a:path w="406887" h="580599">
                  <a:moveTo>
                    <a:pt x="406886" y="0"/>
                  </a:moveTo>
                  <a:lnTo>
                    <a:pt x="0" y="580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PA-任意多边形 53"/>
            <p:cNvSpPr/>
            <p:nvPr>
              <p:custDataLst>
                <p:tags r:id="rId115"/>
              </p:custDataLst>
            </p:nvPr>
          </p:nvSpPr>
          <p:spPr>
            <a:xfrm>
              <a:off x="9400858" y="5344089"/>
              <a:ext cx="200467" cy="1186744"/>
            </a:xfrm>
            <a:custGeom>
              <a:avLst/>
              <a:gdLst/>
              <a:ahLst/>
              <a:cxnLst/>
              <a:rect l="0" t="0" r="0" b="0"/>
              <a:pathLst>
                <a:path w="200467" h="1186744">
                  <a:moveTo>
                    <a:pt x="0" y="0"/>
                  </a:moveTo>
                  <a:lnTo>
                    <a:pt x="200466" y="11867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任意多边形 54"/>
            <p:cNvSpPr/>
            <p:nvPr>
              <p:custDataLst>
                <p:tags r:id="rId116"/>
              </p:custDataLst>
            </p:nvPr>
          </p:nvSpPr>
          <p:spPr>
            <a:xfrm>
              <a:off x="9601324" y="5865159"/>
              <a:ext cx="418703" cy="665674"/>
            </a:xfrm>
            <a:custGeom>
              <a:avLst/>
              <a:gdLst/>
              <a:ahLst/>
              <a:cxnLst/>
              <a:rect l="0" t="0" r="0" b="0"/>
              <a:pathLst>
                <a:path w="418703" h="665674">
                  <a:moveTo>
                    <a:pt x="0" y="665673"/>
                  </a:moveTo>
                  <a:lnTo>
                    <a:pt x="418702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任意多边形 55"/>
            <p:cNvSpPr/>
            <p:nvPr>
              <p:custDataLst>
                <p:tags r:id="rId117"/>
              </p:custDataLst>
            </p:nvPr>
          </p:nvSpPr>
          <p:spPr>
            <a:xfrm>
              <a:off x="10426912" y="5039664"/>
              <a:ext cx="685318" cy="244898"/>
            </a:xfrm>
            <a:custGeom>
              <a:avLst/>
              <a:gdLst/>
              <a:ahLst/>
              <a:cxnLst/>
              <a:rect l="0" t="0" r="0" b="0"/>
              <a:pathLst>
                <a:path w="685318" h="244898">
                  <a:moveTo>
                    <a:pt x="0" y="244897"/>
                  </a:moveTo>
                  <a:lnTo>
                    <a:pt x="685317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任意多边形 56"/>
            <p:cNvSpPr/>
            <p:nvPr>
              <p:custDataLst>
                <p:tags r:id="rId118"/>
              </p:custDataLst>
            </p:nvPr>
          </p:nvSpPr>
          <p:spPr>
            <a:xfrm>
              <a:off x="11069107" y="4696095"/>
              <a:ext cx="43123" cy="343570"/>
            </a:xfrm>
            <a:custGeom>
              <a:avLst/>
              <a:gdLst/>
              <a:ahLst/>
              <a:cxnLst/>
              <a:rect l="0" t="0" r="0" b="0"/>
              <a:pathLst>
                <a:path w="43123" h="343570">
                  <a:moveTo>
                    <a:pt x="0" y="0"/>
                  </a:moveTo>
                  <a:lnTo>
                    <a:pt x="43122" y="343569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任意多边形 57"/>
            <p:cNvSpPr/>
            <p:nvPr>
              <p:custDataLst>
                <p:tags r:id="rId119"/>
              </p:custDataLst>
            </p:nvPr>
          </p:nvSpPr>
          <p:spPr>
            <a:xfrm>
              <a:off x="9601324" y="6306159"/>
              <a:ext cx="1266052" cy="224674"/>
            </a:xfrm>
            <a:custGeom>
              <a:avLst/>
              <a:gdLst/>
              <a:ahLst/>
              <a:cxnLst/>
              <a:rect l="0" t="0" r="0" b="0"/>
              <a:pathLst>
                <a:path w="1266052" h="224674">
                  <a:moveTo>
                    <a:pt x="0" y="224673"/>
                  </a:moveTo>
                  <a:lnTo>
                    <a:pt x="126605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任意多边形 58"/>
            <p:cNvSpPr/>
            <p:nvPr>
              <p:custDataLst>
                <p:tags r:id="rId120"/>
              </p:custDataLst>
            </p:nvPr>
          </p:nvSpPr>
          <p:spPr>
            <a:xfrm>
              <a:off x="10020026" y="5865159"/>
              <a:ext cx="847350" cy="441001"/>
            </a:xfrm>
            <a:custGeom>
              <a:avLst/>
              <a:gdLst/>
              <a:ahLst/>
              <a:cxnLst/>
              <a:rect l="0" t="0" r="0" b="0"/>
              <a:pathLst>
                <a:path w="847350" h="441001">
                  <a:moveTo>
                    <a:pt x="0" y="0"/>
                  </a:moveTo>
                  <a:lnTo>
                    <a:pt x="847349" y="44100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任意多边形 59"/>
            <p:cNvSpPr/>
            <p:nvPr>
              <p:custDataLst>
                <p:tags r:id="rId121"/>
              </p:custDataLst>
            </p:nvPr>
          </p:nvSpPr>
          <p:spPr>
            <a:xfrm>
              <a:off x="10426912" y="5284561"/>
              <a:ext cx="440464" cy="1021599"/>
            </a:xfrm>
            <a:custGeom>
              <a:avLst/>
              <a:gdLst/>
              <a:ahLst/>
              <a:cxnLst/>
              <a:rect l="0" t="0" r="0" b="0"/>
              <a:pathLst>
                <a:path w="440464" h="1021599">
                  <a:moveTo>
                    <a:pt x="0" y="0"/>
                  </a:moveTo>
                  <a:lnTo>
                    <a:pt x="440463" y="1021598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任意多边形 60"/>
            <p:cNvSpPr/>
            <p:nvPr>
              <p:custDataLst>
                <p:tags r:id="rId122"/>
              </p:custDataLst>
            </p:nvPr>
          </p:nvSpPr>
          <p:spPr>
            <a:xfrm>
              <a:off x="11112229" y="5039664"/>
              <a:ext cx="665122" cy="935746"/>
            </a:xfrm>
            <a:custGeom>
              <a:avLst/>
              <a:gdLst/>
              <a:ahLst/>
              <a:cxnLst/>
              <a:rect l="0" t="0" r="0" b="0"/>
              <a:pathLst>
                <a:path w="665122" h="935746">
                  <a:moveTo>
                    <a:pt x="665121" y="935745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任意多边形 61"/>
            <p:cNvSpPr/>
            <p:nvPr>
              <p:custDataLst>
                <p:tags r:id="rId123"/>
              </p:custDataLst>
            </p:nvPr>
          </p:nvSpPr>
          <p:spPr>
            <a:xfrm>
              <a:off x="10867375" y="5039664"/>
              <a:ext cx="244855" cy="1266496"/>
            </a:xfrm>
            <a:custGeom>
              <a:avLst/>
              <a:gdLst/>
              <a:ahLst/>
              <a:cxnLst/>
              <a:rect l="0" t="0" r="0" b="0"/>
              <a:pathLst>
                <a:path w="244855" h="1266496">
                  <a:moveTo>
                    <a:pt x="244854" y="0"/>
                  </a:moveTo>
                  <a:lnTo>
                    <a:pt x="0" y="1266495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任意多边形 62"/>
            <p:cNvSpPr/>
            <p:nvPr>
              <p:custDataLst>
                <p:tags r:id="rId124"/>
              </p:custDataLst>
            </p:nvPr>
          </p:nvSpPr>
          <p:spPr>
            <a:xfrm>
              <a:off x="10867375" y="5975409"/>
              <a:ext cx="909976" cy="330751"/>
            </a:xfrm>
            <a:custGeom>
              <a:avLst/>
              <a:gdLst/>
              <a:ahLst/>
              <a:cxnLst/>
              <a:rect l="0" t="0" r="0" b="0"/>
              <a:pathLst>
                <a:path w="909976" h="330751">
                  <a:moveTo>
                    <a:pt x="909975" y="0"/>
                  </a:moveTo>
                  <a:lnTo>
                    <a:pt x="0" y="33075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任意多边形 63"/>
            <p:cNvSpPr/>
            <p:nvPr>
              <p:custDataLst>
                <p:tags r:id="rId125"/>
              </p:custDataLst>
            </p:nvPr>
          </p:nvSpPr>
          <p:spPr>
            <a:xfrm>
              <a:off x="11112229" y="4940451"/>
              <a:ext cx="775372" cy="99214"/>
            </a:xfrm>
            <a:custGeom>
              <a:avLst/>
              <a:gdLst/>
              <a:ahLst/>
              <a:cxnLst/>
              <a:rect l="0" t="0" r="0" b="0"/>
              <a:pathLst>
                <a:path w="775372" h="99214">
                  <a:moveTo>
                    <a:pt x="0" y="99213"/>
                  </a:moveTo>
                  <a:lnTo>
                    <a:pt x="775371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任意多边形 65"/>
            <p:cNvSpPr/>
            <p:nvPr>
              <p:custDataLst>
                <p:tags r:id="rId126"/>
              </p:custDataLst>
            </p:nvPr>
          </p:nvSpPr>
          <p:spPr>
            <a:xfrm>
              <a:off x="11777350" y="4940451"/>
              <a:ext cx="110251" cy="1034959"/>
            </a:xfrm>
            <a:custGeom>
              <a:avLst/>
              <a:gdLst/>
              <a:ahLst/>
              <a:cxnLst/>
              <a:rect l="0" t="0" r="0" b="0"/>
              <a:pathLst>
                <a:path w="110251" h="1034959">
                  <a:moveTo>
                    <a:pt x="0" y="1034958"/>
                  </a:moveTo>
                  <a:lnTo>
                    <a:pt x="11025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任意多边形 66"/>
            <p:cNvSpPr/>
            <p:nvPr>
              <p:custDataLst>
                <p:tags r:id="rId127"/>
              </p:custDataLst>
            </p:nvPr>
          </p:nvSpPr>
          <p:spPr>
            <a:xfrm>
              <a:off x="10466699" y="3429000"/>
              <a:ext cx="953494" cy="497961"/>
            </a:xfrm>
            <a:custGeom>
              <a:avLst/>
              <a:gdLst/>
              <a:ahLst/>
              <a:cxnLst/>
              <a:rect l="0" t="0" r="0" b="0"/>
              <a:pathLst>
                <a:path w="953494" h="497961">
                  <a:moveTo>
                    <a:pt x="0" y="497960"/>
                  </a:moveTo>
                  <a:lnTo>
                    <a:pt x="953493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任意多边形 68"/>
            <p:cNvSpPr/>
            <p:nvPr>
              <p:custDataLst>
                <p:tags r:id="rId128"/>
              </p:custDataLst>
            </p:nvPr>
          </p:nvSpPr>
          <p:spPr>
            <a:xfrm>
              <a:off x="10943875" y="2271396"/>
              <a:ext cx="476318" cy="1157605"/>
            </a:xfrm>
            <a:custGeom>
              <a:avLst/>
              <a:gdLst/>
              <a:ahLst/>
              <a:cxnLst/>
              <a:rect l="0" t="0" r="0" b="0"/>
              <a:pathLst>
                <a:path w="476318" h="1157605">
                  <a:moveTo>
                    <a:pt x="0" y="0"/>
                  </a:moveTo>
                  <a:lnTo>
                    <a:pt x="476317" y="1157604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任意多边形 69"/>
            <p:cNvSpPr/>
            <p:nvPr>
              <p:custDataLst>
                <p:tags r:id="rId129"/>
              </p:custDataLst>
            </p:nvPr>
          </p:nvSpPr>
          <p:spPr>
            <a:xfrm>
              <a:off x="11069107" y="3429000"/>
              <a:ext cx="351086" cy="1267096"/>
            </a:xfrm>
            <a:custGeom>
              <a:avLst/>
              <a:gdLst/>
              <a:ahLst/>
              <a:cxnLst/>
              <a:rect l="0" t="0" r="0" b="0"/>
              <a:pathLst>
                <a:path w="351086" h="1267096">
                  <a:moveTo>
                    <a:pt x="0" y="1267095"/>
                  </a:moveTo>
                  <a:lnTo>
                    <a:pt x="351085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任意多边形 70"/>
            <p:cNvSpPr/>
            <p:nvPr>
              <p:custDataLst>
                <p:tags r:id="rId130"/>
              </p:custDataLst>
            </p:nvPr>
          </p:nvSpPr>
          <p:spPr>
            <a:xfrm>
              <a:off x="11420192" y="1147457"/>
              <a:ext cx="177159" cy="2281544"/>
            </a:xfrm>
            <a:custGeom>
              <a:avLst/>
              <a:gdLst/>
              <a:ahLst/>
              <a:cxnLst/>
              <a:rect l="0" t="0" r="0" b="0"/>
              <a:pathLst>
                <a:path w="177159" h="2281544">
                  <a:moveTo>
                    <a:pt x="177158" y="0"/>
                  </a:moveTo>
                  <a:lnTo>
                    <a:pt x="0" y="2281543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任意多边形 72"/>
            <p:cNvSpPr/>
            <p:nvPr>
              <p:custDataLst>
                <p:tags r:id="rId131"/>
              </p:custDataLst>
            </p:nvPr>
          </p:nvSpPr>
          <p:spPr>
            <a:xfrm>
              <a:off x="11420192" y="3429000"/>
              <a:ext cx="467409" cy="1511452"/>
            </a:xfrm>
            <a:custGeom>
              <a:avLst/>
              <a:gdLst/>
              <a:ahLst/>
              <a:cxnLst/>
              <a:rect l="0" t="0" r="0" b="0"/>
              <a:pathLst>
                <a:path w="467409" h="1511452">
                  <a:moveTo>
                    <a:pt x="467408" y="1511451"/>
                  </a:moveTo>
                  <a:lnTo>
                    <a:pt x="0" y="0"/>
                  </a:lnTo>
                </a:path>
              </a:pathLst>
            </a:custGeom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73"/>
            <p:cNvSpPr/>
            <p:nvPr>
              <p:custDataLst>
                <p:tags r:id="rId132"/>
              </p:custDataLst>
            </p:nvPr>
          </p:nvSpPr>
          <p:spPr>
            <a:xfrm>
              <a:off x="9992527" y="1575137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74"/>
            <p:cNvSpPr/>
            <p:nvPr>
              <p:custDataLst>
                <p:tags r:id="rId133"/>
              </p:custDataLst>
            </p:nvPr>
          </p:nvSpPr>
          <p:spPr>
            <a:xfrm>
              <a:off x="10403199" y="3863460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75"/>
            <p:cNvSpPr/>
            <p:nvPr>
              <p:custDataLst>
                <p:tags r:id="rId134"/>
              </p:custDataLst>
            </p:nvPr>
          </p:nvSpPr>
          <p:spPr>
            <a:xfrm>
              <a:off x="10355323" y="2285218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76"/>
            <p:cNvSpPr/>
            <p:nvPr>
              <p:custDataLst>
                <p:tags r:id="rId135"/>
              </p:custDataLst>
            </p:nvPr>
          </p:nvSpPr>
          <p:spPr>
            <a:xfrm>
              <a:off x="10363412" y="522106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77"/>
            <p:cNvSpPr/>
            <p:nvPr>
              <p:custDataLst>
                <p:tags r:id="rId136"/>
              </p:custDataLst>
            </p:nvPr>
          </p:nvSpPr>
          <p:spPr>
            <a:xfrm>
              <a:off x="10241764" y="314719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79"/>
            <p:cNvSpPr/>
            <p:nvPr>
              <p:custDataLst>
                <p:tags r:id="rId137"/>
              </p:custDataLst>
            </p:nvPr>
          </p:nvSpPr>
          <p:spPr>
            <a:xfrm>
              <a:off x="10880375" y="2207896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80"/>
            <p:cNvSpPr/>
            <p:nvPr>
              <p:custDataLst>
                <p:tags r:id="rId138"/>
              </p:custDataLst>
            </p:nvPr>
          </p:nvSpPr>
          <p:spPr>
            <a:xfrm>
              <a:off x="11005607" y="463259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81"/>
            <p:cNvSpPr/>
            <p:nvPr>
              <p:custDataLst>
                <p:tags r:id="rId139"/>
              </p:custDataLst>
            </p:nvPr>
          </p:nvSpPr>
          <p:spPr>
            <a:xfrm>
              <a:off x="9537824" y="6467332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82"/>
            <p:cNvSpPr/>
            <p:nvPr>
              <p:custDataLst>
                <p:tags r:id="rId140"/>
              </p:custDataLst>
            </p:nvPr>
          </p:nvSpPr>
          <p:spPr>
            <a:xfrm>
              <a:off x="10275514" y="4056415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83"/>
            <p:cNvSpPr/>
            <p:nvPr>
              <p:custDataLst>
                <p:tags r:id="rId141"/>
              </p:custDataLst>
            </p:nvPr>
          </p:nvSpPr>
          <p:spPr>
            <a:xfrm>
              <a:off x="9337358" y="528058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84"/>
            <p:cNvSpPr/>
            <p:nvPr>
              <p:custDataLst>
                <p:tags r:id="rId142"/>
              </p:custDataLst>
            </p:nvPr>
          </p:nvSpPr>
          <p:spPr>
            <a:xfrm>
              <a:off x="11713850" y="591190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85"/>
            <p:cNvSpPr/>
            <p:nvPr>
              <p:custDataLst>
                <p:tags r:id="rId143"/>
              </p:custDataLst>
            </p:nvPr>
          </p:nvSpPr>
          <p:spPr>
            <a:xfrm>
              <a:off x="9956526" y="5801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86"/>
            <p:cNvSpPr/>
            <p:nvPr>
              <p:custDataLst>
                <p:tags r:id="rId144"/>
              </p:custDataLst>
            </p:nvPr>
          </p:nvSpPr>
          <p:spPr>
            <a:xfrm>
              <a:off x="11048729" y="4976164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PA-椭圆 87"/>
            <p:cNvSpPr/>
            <p:nvPr>
              <p:custDataLst>
                <p:tags r:id="rId145"/>
              </p:custDataLst>
            </p:nvPr>
          </p:nvSpPr>
          <p:spPr>
            <a:xfrm>
              <a:off x="10803875" y="6242659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PA-椭圆 88"/>
            <p:cNvSpPr/>
            <p:nvPr>
              <p:custDataLst>
                <p:tags r:id="rId146"/>
              </p:custDataLst>
            </p:nvPr>
          </p:nvSpPr>
          <p:spPr>
            <a:xfrm>
              <a:off x="11824100" y="4876951"/>
              <a:ext cx="127000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PA-椭圆 89"/>
            <p:cNvSpPr/>
            <p:nvPr>
              <p:custDataLst>
                <p:tags r:id="rId147"/>
              </p:custDataLst>
            </p:nvPr>
          </p:nvSpPr>
          <p:spPr>
            <a:xfrm>
              <a:off x="11356692" y="33655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7340" y="1098550"/>
            <a:ext cx="4055110" cy="1210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数据处理及模型搭建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78" name="矩形 77"/>
          <p:cNvSpPr/>
          <p:nvPr/>
        </p:nvSpPr>
        <p:spPr>
          <a:xfrm>
            <a:off x="4295140" y="2414905"/>
            <a:ext cx="284480" cy="255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024120" y="23583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 Dataloader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31470" y="4632325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基于组 batchify_fn 函数和样本转换函数 trans_func 来构造训练集的 DataLoader,</a:t>
            </a:r>
            <a:endParaRPr lang="zh-CN" altLang="en-US"/>
          </a:p>
        </p:txBody>
      </p:sp>
      <p:pic>
        <p:nvPicPr>
          <p:cNvPr id="79" name="图片 78"/>
          <p:cNvPicPr/>
          <p:nvPr/>
        </p:nvPicPr>
        <p:blipFill>
          <a:blip r:embed="rId148"/>
          <a:stretch>
            <a:fillRect/>
          </a:stretch>
        </p:blipFill>
        <p:spPr>
          <a:xfrm>
            <a:off x="3923665" y="3983355"/>
            <a:ext cx="4884420" cy="157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/>
      <p:bldP spid="77" grpId="1"/>
    </p:bldLst>
  </p:timing>
</p:sld>
</file>

<file path=ppt/tags/tag1.xml><?xml version="1.0" encoding="utf-8"?>
<p:tagLst xmlns:p="http://schemas.openxmlformats.org/presentationml/2006/main">
  <p:tag name="PA" val="v5.2.9"/>
  <p:tag name="RESOURCELIBID_ANIM" val="553752"/>
</p:tagLst>
</file>

<file path=ppt/tags/tag10.xml><?xml version="1.0" encoding="utf-8"?>
<p:tagLst xmlns:p="http://schemas.openxmlformats.org/presentationml/2006/main">
  <p:tag name="PA" val="v5.2.9"/>
</p:tagLst>
</file>

<file path=ppt/tags/tag100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000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001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002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003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004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005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006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007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008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009.xml><?xml version="1.0" encoding="utf-8"?>
<p:tagLst xmlns:p="http://schemas.openxmlformats.org/presentationml/2006/main">
  <p:tag name="LINKSHAPELINE" val="true,824.1495,309.2094,899.2277,270"/>
  <p:tag name="PA" val="v5.2.9"/>
</p:tagLst>
</file>

<file path=ppt/tags/tag101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010.xml><?xml version="1.0" encoding="utf-8"?>
<p:tagLst xmlns:p="http://schemas.openxmlformats.org/presentationml/2006/main">
  <p:tag name="LINKSHAPELINE" val="true,861.7224,178.8501,899.2277,270"/>
  <p:tag name="PA" val="v5.2.9"/>
</p:tagLst>
</file>

<file path=ppt/tags/tag1011.xml><?xml version="1.0" encoding="utf-8"?>
<p:tagLst xmlns:p="http://schemas.openxmlformats.org/presentationml/2006/main">
  <p:tag name="LINKSHAPELINE" val="true,871.5833,369.7713,899.2277,270"/>
  <p:tag name="PA" val="v5.2.9"/>
</p:tagLst>
</file>

<file path=ppt/tags/tag1012.xml><?xml version="1.0" encoding="utf-8"?>
<p:tagLst xmlns:p="http://schemas.openxmlformats.org/presentationml/2006/main">
  <p:tag name="LINKSHAPELINE" val="true,913.1772,90.35094,899.2277,270"/>
  <p:tag name="PA" val="v5.2.9"/>
</p:tagLst>
</file>

<file path=ppt/tags/tag1013.xml><?xml version="1.0" encoding="utf-8"?>
<p:tagLst xmlns:p="http://schemas.openxmlformats.org/presentationml/2006/main">
  <p:tag name="LINKSHAPELINE" val="true,936.0315,389.0119,899.2277,270"/>
  <p:tag name="PA" val="v5.2.9"/>
</p:tagLst>
</file>

<file path=ppt/tags/tag1014.xml><?xml version="1.0" encoding="utf-8"?>
<p:tagLst xmlns:p="http://schemas.openxmlformats.org/presentationml/2006/main">
  <p:tag name="LINKSHAPEPOINT" val="true,791.8131,129.0265"/>
  <p:tag name="PA" val="v5.2.9"/>
</p:tagLst>
</file>

<file path=ppt/tags/tag1015.xml><?xml version="1.0" encoding="utf-8"?>
<p:tagLst xmlns:p="http://schemas.openxmlformats.org/presentationml/2006/main">
  <p:tag name="LINKSHAPEPOINT" val="true,824.1495,309.2094"/>
  <p:tag name="PA" val="v5.2.9"/>
</p:tagLst>
</file>

<file path=ppt/tags/tag1016.xml><?xml version="1.0" encoding="utf-8"?>
<p:tagLst xmlns:p="http://schemas.openxmlformats.org/presentationml/2006/main">
  <p:tag name="LINKSHAPEPOINT" val="true,820.3798,184.9384"/>
  <p:tag name="PA" val="v5.2.9"/>
</p:tagLst>
</file>

<file path=ppt/tags/tag1017.xml><?xml version="1.0" encoding="utf-8"?>
<p:tagLst xmlns:p="http://schemas.openxmlformats.org/presentationml/2006/main">
  <p:tag name="LINKSHAPEPOINT" val="true,821.0167,416.1072"/>
  <p:tag name="PA" val="v5.2.9"/>
</p:tagLst>
</file>

<file path=ppt/tags/tag1018.xml><?xml version="1.0" encoding="utf-8"?>
<p:tagLst xmlns:p="http://schemas.openxmlformats.org/presentationml/2006/main">
  <p:tag name="LINKSHAPEPOINT" val="true,811.4381,252.8104"/>
  <p:tag name="PA" val="v5.2.9"/>
</p:tagLst>
</file>

<file path=ppt/tags/tag1019.xml><?xml version="1.0" encoding="utf-8"?>
<p:tagLst xmlns:p="http://schemas.openxmlformats.org/presentationml/2006/main">
  <p:tag name="LINKSHAPEPOINT" val="true,861.7224,178.8501"/>
  <p:tag name="PA" val="v5.2.9"/>
</p:tagLst>
</file>

<file path=ppt/tags/tag102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020.xml><?xml version="1.0" encoding="utf-8"?>
<p:tagLst xmlns:p="http://schemas.openxmlformats.org/presentationml/2006/main">
  <p:tag name="LINKSHAPEPOINT" val="true,871.5833,369.7713"/>
  <p:tag name="PA" val="v5.2.9"/>
</p:tagLst>
</file>

<file path=ppt/tags/tag1021.xml><?xml version="1.0" encoding="utf-8"?>
<p:tagLst xmlns:p="http://schemas.openxmlformats.org/presentationml/2006/main">
  <p:tag name="LINKSHAPEPOINT" val="true,756.0098,514.2388"/>
  <p:tag name="PA" val="v5.2.9"/>
</p:tagLst>
</file>

<file path=ppt/tags/tag1022.xml><?xml version="1.0" encoding="utf-8"?>
<p:tagLst xmlns:p="http://schemas.openxmlformats.org/presentationml/2006/main">
  <p:tag name="LINKSHAPEPOINT" val="true,814.0956,324.4027"/>
  <p:tag name="PA" val="v5.2.9"/>
</p:tagLst>
</file>

<file path=ppt/tags/tag1023.xml><?xml version="1.0" encoding="utf-8"?>
<p:tagLst xmlns:p="http://schemas.openxmlformats.org/presentationml/2006/main">
  <p:tag name="LINKSHAPEPOINT" val="true,740.225,420.7944"/>
  <p:tag name="PA" val="v5.2.9"/>
</p:tagLst>
</file>

<file path=ppt/tags/tag1024.xml><?xml version="1.0" encoding="utf-8"?>
<p:tagLst xmlns:p="http://schemas.openxmlformats.org/presentationml/2006/main">
  <p:tag name="LINKSHAPEPOINT" val="true,927.3504,470.5046"/>
  <p:tag name="PA" val="v5.2.9"/>
</p:tagLst>
</file>

<file path=ppt/tags/tag1025.xml><?xml version="1.0" encoding="utf-8"?>
<p:tagLst xmlns:p="http://schemas.openxmlformats.org/presentationml/2006/main">
  <p:tag name="LINKSHAPEPOINT" val="true,788.9784,461.8235"/>
  <p:tag name="PA" val="v5.2.9"/>
</p:tagLst>
</file>

<file path=ppt/tags/tag1026.xml><?xml version="1.0" encoding="utf-8"?>
<p:tagLst xmlns:p="http://schemas.openxmlformats.org/presentationml/2006/main">
  <p:tag name="LINKSHAPEPOINT" val="true,874.9786,396.8239"/>
  <p:tag name="PA" val="v5.2.9"/>
</p:tagLst>
</file>

<file path=ppt/tags/tag1027.xml><?xml version="1.0" encoding="utf-8"?>
<p:tagLst xmlns:p="http://schemas.openxmlformats.org/presentationml/2006/main">
  <p:tag name="LINKSHAPEPOINT" val="true,855.6988,496.548"/>
  <p:tag name="PA" val="v5.2.9"/>
</p:tagLst>
</file>

<file path=ppt/tags/tag1028.xml><?xml version="1.0" encoding="utf-8"?>
<p:tagLst xmlns:p="http://schemas.openxmlformats.org/presentationml/2006/main">
  <p:tag name="LINKSHAPEPOINT" val="true,936.0315,389.0119"/>
  <p:tag name="PA" val="v5.2.9"/>
</p:tagLst>
</file>

<file path=ppt/tags/tag1029.xml><?xml version="1.0" encoding="utf-8"?>
<p:tagLst xmlns:p="http://schemas.openxmlformats.org/presentationml/2006/main">
  <p:tag name="LINKSHAPEPOINT" val="true,899.2277,270"/>
  <p:tag name="PA" val="v5.2.9"/>
</p:tagLst>
</file>

<file path=ppt/tags/tag103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030.xml><?xml version="1.0" encoding="utf-8"?>
<p:tagLst xmlns:p="http://schemas.openxmlformats.org/presentationml/2006/main">
  <p:tag name="PA" val="v5.2.9"/>
  <p:tag name="RESOURCELIBID_ANIM" val="553752"/>
</p:tagLst>
</file>

<file path=ppt/tags/tag1031.xml><?xml version="1.0" encoding="utf-8"?>
<p:tagLst xmlns:p="http://schemas.openxmlformats.org/presentationml/2006/main">
  <p:tag name="PA" val="v5.2.9"/>
  <p:tag name="RESOURCELIBID_ANIM" val="553752"/>
</p:tagLst>
</file>

<file path=ppt/tags/tag1032.xml><?xml version="1.0" encoding="utf-8"?>
<p:tagLst xmlns:p="http://schemas.openxmlformats.org/presentationml/2006/main">
  <p:tag name="PA" val="v5.2.9"/>
  <p:tag name="RESOURCELIBID_ANIM" val="553752"/>
</p:tagLst>
</file>

<file path=ppt/tags/tag1033.xml><?xml version="1.0" encoding="utf-8"?>
<p:tagLst xmlns:p="http://schemas.openxmlformats.org/presentationml/2006/main">
  <p:tag name="PA" val="v5.2.9"/>
</p:tagLst>
</file>

<file path=ppt/tags/tag1034.xml><?xml version="1.0" encoding="utf-8"?>
<p:tagLst xmlns:p="http://schemas.openxmlformats.org/presentationml/2006/main">
  <p:tag name="PA" val="v5.2.9"/>
</p:tagLst>
</file>

<file path=ppt/tags/tag1035.xml><?xml version="1.0" encoding="utf-8"?>
<p:tagLst xmlns:p="http://schemas.openxmlformats.org/presentationml/2006/main">
  <p:tag name="PA" val="v5.2.9"/>
</p:tagLst>
</file>

<file path=ppt/tags/tag1036.xml><?xml version="1.0" encoding="utf-8"?>
<p:tagLst xmlns:p="http://schemas.openxmlformats.org/presentationml/2006/main">
  <p:tag name="PA" val="v5.2.9"/>
</p:tagLst>
</file>

<file path=ppt/tags/tag1037.xml><?xml version="1.0" encoding="utf-8"?>
<p:tagLst xmlns:p="http://schemas.openxmlformats.org/presentationml/2006/main">
  <p:tag name="PA" val="v5.2.9"/>
</p:tagLst>
</file>

<file path=ppt/tags/tag1038.xml><?xml version="1.0" encoding="utf-8"?>
<p:tagLst xmlns:p="http://schemas.openxmlformats.org/presentationml/2006/main">
  <p:tag name="PA" val="v5.2.9"/>
</p:tagLst>
</file>

<file path=ppt/tags/tag1039.xml><?xml version="1.0" encoding="utf-8"?>
<p:tagLst xmlns:p="http://schemas.openxmlformats.org/presentationml/2006/main">
  <p:tag name="PA" val="v5.2.9"/>
</p:tagLst>
</file>

<file path=ppt/tags/tag104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040.xml><?xml version="1.0" encoding="utf-8"?>
<p:tagLst xmlns:p="http://schemas.openxmlformats.org/presentationml/2006/main">
  <p:tag name="PA" val="v5.2.9"/>
</p:tagLst>
</file>

<file path=ppt/tags/tag1041.xml><?xml version="1.0" encoding="utf-8"?>
<p:tagLst xmlns:p="http://schemas.openxmlformats.org/presentationml/2006/main">
  <p:tag name="PA" val="v5.2.9"/>
</p:tagLst>
</file>

<file path=ppt/tags/tag1042.xml><?xml version="1.0" encoding="utf-8"?>
<p:tagLst xmlns:p="http://schemas.openxmlformats.org/presentationml/2006/main">
  <p:tag name="PA" val="v5.2.9"/>
</p:tagLst>
</file>

<file path=ppt/tags/tag1043.xml><?xml version="1.0" encoding="utf-8"?>
<p:tagLst xmlns:p="http://schemas.openxmlformats.org/presentationml/2006/main">
  <p:tag name="PA" val="v5.2.9"/>
</p:tagLst>
</file>

<file path=ppt/tags/tag1044.xml><?xml version="1.0" encoding="utf-8"?>
<p:tagLst xmlns:p="http://schemas.openxmlformats.org/presentationml/2006/main">
  <p:tag name="PA" val="v5.2.9"/>
</p:tagLst>
</file>

<file path=ppt/tags/tag1045.xml><?xml version="1.0" encoding="utf-8"?>
<p:tagLst xmlns:p="http://schemas.openxmlformats.org/presentationml/2006/main">
  <p:tag name="PA" val="v5.2.9"/>
</p:tagLst>
</file>

<file path=ppt/tags/tag1046.xml><?xml version="1.0" encoding="utf-8"?>
<p:tagLst xmlns:p="http://schemas.openxmlformats.org/presentationml/2006/main">
  <p:tag name="PA" val="v5.2.9"/>
</p:tagLst>
</file>

<file path=ppt/tags/tag1047.xml><?xml version="1.0" encoding="utf-8"?>
<p:tagLst xmlns:p="http://schemas.openxmlformats.org/presentationml/2006/main">
  <p:tag name="PA" val="v5.2.9"/>
</p:tagLst>
</file>

<file path=ppt/tags/tag1048.xml><?xml version="1.0" encoding="utf-8"?>
<p:tagLst xmlns:p="http://schemas.openxmlformats.org/presentationml/2006/main">
  <p:tag name="PA" val="v5.2.9"/>
</p:tagLst>
</file>

<file path=ppt/tags/tag1049.xml><?xml version="1.0" encoding="utf-8"?>
<p:tagLst xmlns:p="http://schemas.openxmlformats.org/presentationml/2006/main">
  <p:tag name="PA" val="v5.2.9"/>
</p:tagLst>
</file>

<file path=ppt/tags/tag105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050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051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052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053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054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055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056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057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058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059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06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060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061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062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063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064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065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066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067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068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069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07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070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071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072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073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074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075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076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077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078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079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08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080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081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082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083.xml><?xml version="1.0" encoding="utf-8"?>
<p:tagLst xmlns:p="http://schemas.openxmlformats.org/presentationml/2006/main">
  <p:tag name="LINKSHAPELINE" val="true,824.1495,309.2094,899.2277,270"/>
  <p:tag name="PA" val="v5.2.9"/>
</p:tagLst>
</file>

<file path=ppt/tags/tag1084.xml><?xml version="1.0" encoding="utf-8"?>
<p:tagLst xmlns:p="http://schemas.openxmlformats.org/presentationml/2006/main">
  <p:tag name="LINKSHAPELINE" val="true,861.7224,178.8501,899.2277,270"/>
  <p:tag name="PA" val="v5.2.9"/>
</p:tagLst>
</file>

<file path=ppt/tags/tag1085.xml><?xml version="1.0" encoding="utf-8"?>
<p:tagLst xmlns:p="http://schemas.openxmlformats.org/presentationml/2006/main">
  <p:tag name="LINKSHAPELINE" val="true,871.5833,369.7713,899.2277,270"/>
  <p:tag name="PA" val="v5.2.9"/>
</p:tagLst>
</file>

<file path=ppt/tags/tag1086.xml><?xml version="1.0" encoding="utf-8"?>
<p:tagLst xmlns:p="http://schemas.openxmlformats.org/presentationml/2006/main">
  <p:tag name="LINKSHAPELINE" val="true,913.1772,90.35094,899.2277,270"/>
  <p:tag name="PA" val="v5.2.9"/>
</p:tagLst>
</file>

<file path=ppt/tags/tag1087.xml><?xml version="1.0" encoding="utf-8"?>
<p:tagLst xmlns:p="http://schemas.openxmlformats.org/presentationml/2006/main">
  <p:tag name="LINKSHAPELINE" val="true,936.0315,389.0119,899.2277,270"/>
  <p:tag name="PA" val="v5.2.9"/>
</p:tagLst>
</file>

<file path=ppt/tags/tag1088.xml><?xml version="1.0" encoding="utf-8"?>
<p:tagLst xmlns:p="http://schemas.openxmlformats.org/presentationml/2006/main">
  <p:tag name="LINKSHAPEPOINT" val="true,791.8131,129.0265"/>
  <p:tag name="PA" val="v5.2.9"/>
</p:tagLst>
</file>

<file path=ppt/tags/tag1089.xml><?xml version="1.0" encoding="utf-8"?>
<p:tagLst xmlns:p="http://schemas.openxmlformats.org/presentationml/2006/main">
  <p:tag name="LINKSHAPEPOINT" val="true,824.1495,309.2094"/>
  <p:tag name="PA" val="v5.2.9"/>
</p:tagLst>
</file>

<file path=ppt/tags/tag109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090.xml><?xml version="1.0" encoding="utf-8"?>
<p:tagLst xmlns:p="http://schemas.openxmlformats.org/presentationml/2006/main">
  <p:tag name="LINKSHAPEPOINT" val="true,820.3798,184.9384"/>
  <p:tag name="PA" val="v5.2.9"/>
</p:tagLst>
</file>

<file path=ppt/tags/tag1091.xml><?xml version="1.0" encoding="utf-8"?>
<p:tagLst xmlns:p="http://schemas.openxmlformats.org/presentationml/2006/main">
  <p:tag name="LINKSHAPEPOINT" val="true,821.0167,416.1072"/>
  <p:tag name="PA" val="v5.2.9"/>
</p:tagLst>
</file>

<file path=ppt/tags/tag1092.xml><?xml version="1.0" encoding="utf-8"?>
<p:tagLst xmlns:p="http://schemas.openxmlformats.org/presentationml/2006/main">
  <p:tag name="LINKSHAPEPOINT" val="true,811.4381,252.8104"/>
  <p:tag name="PA" val="v5.2.9"/>
</p:tagLst>
</file>

<file path=ppt/tags/tag1093.xml><?xml version="1.0" encoding="utf-8"?>
<p:tagLst xmlns:p="http://schemas.openxmlformats.org/presentationml/2006/main">
  <p:tag name="LINKSHAPEPOINT" val="true,861.7224,178.8501"/>
  <p:tag name="PA" val="v5.2.9"/>
</p:tagLst>
</file>

<file path=ppt/tags/tag1094.xml><?xml version="1.0" encoding="utf-8"?>
<p:tagLst xmlns:p="http://schemas.openxmlformats.org/presentationml/2006/main">
  <p:tag name="LINKSHAPEPOINT" val="true,871.5833,369.7713"/>
  <p:tag name="PA" val="v5.2.9"/>
</p:tagLst>
</file>

<file path=ppt/tags/tag1095.xml><?xml version="1.0" encoding="utf-8"?>
<p:tagLst xmlns:p="http://schemas.openxmlformats.org/presentationml/2006/main">
  <p:tag name="LINKSHAPEPOINT" val="true,756.0098,514.2388"/>
  <p:tag name="PA" val="v5.2.9"/>
</p:tagLst>
</file>

<file path=ppt/tags/tag1096.xml><?xml version="1.0" encoding="utf-8"?>
<p:tagLst xmlns:p="http://schemas.openxmlformats.org/presentationml/2006/main">
  <p:tag name="LINKSHAPEPOINT" val="true,814.0956,324.4027"/>
  <p:tag name="PA" val="v5.2.9"/>
</p:tagLst>
</file>

<file path=ppt/tags/tag1097.xml><?xml version="1.0" encoding="utf-8"?>
<p:tagLst xmlns:p="http://schemas.openxmlformats.org/presentationml/2006/main">
  <p:tag name="LINKSHAPEPOINT" val="true,740.225,420.7944"/>
  <p:tag name="PA" val="v5.2.9"/>
</p:tagLst>
</file>

<file path=ppt/tags/tag1098.xml><?xml version="1.0" encoding="utf-8"?>
<p:tagLst xmlns:p="http://schemas.openxmlformats.org/presentationml/2006/main">
  <p:tag name="LINKSHAPEPOINT" val="true,927.3504,470.5046"/>
  <p:tag name="PA" val="v5.2.9"/>
</p:tagLst>
</file>

<file path=ppt/tags/tag1099.xml><?xml version="1.0" encoding="utf-8"?>
<p:tagLst xmlns:p="http://schemas.openxmlformats.org/presentationml/2006/main">
  <p:tag name="LINKSHAPEPOINT" val="true,788.9784,461.8235"/>
  <p:tag name="PA" val="v5.2.9"/>
</p:tagLst>
</file>

<file path=ppt/tags/tag11.xml><?xml version="1.0" encoding="utf-8"?>
<p:tagLst xmlns:p="http://schemas.openxmlformats.org/presentationml/2006/main">
  <p:tag name="PA" val="v5.2.9"/>
</p:tagLst>
</file>

<file path=ppt/tags/tag110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100.xml><?xml version="1.0" encoding="utf-8"?>
<p:tagLst xmlns:p="http://schemas.openxmlformats.org/presentationml/2006/main">
  <p:tag name="LINKSHAPEPOINT" val="true,874.9786,396.8239"/>
  <p:tag name="PA" val="v5.2.9"/>
</p:tagLst>
</file>

<file path=ppt/tags/tag1101.xml><?xml version="1.0" encoding="utf-8"?>
<p:tagLst xmlns:p="http://schemas.openxmlformats.org/presentationml/2006/main">
  <p:tag name="LINKSHAPEPOINT" val="true,855.6988,496.548"/>
  <p:tag name="PA" val="v5.2.9"/>
</p:tagLst>
</file>

<file path=ppt/tags/tag1102.xml><?xml version="1.0" encoding="utf-8"?>
<p:tagLst xmlns:p="http://schemas.openxmlformats.org/presentationml/2006/main">
  <p:tag name="LINKSHAPEPOINT" val="true,936.0315,389.0119"/>
  <p:tag name="PA" val="v5.2.9"/>
</p:tagLst>
</file>

<file path=ppt/tags/tag1103.xml><?xml version="1.0" encoding="utf-8"?>
<p:tagLst xmlns:p="http://schemas.openxmlformats.org/presentationml/2006/main">
  <p:tag name="LINKSHAPEPOINT" val="true,899.2277,270"/>
  <p:tag name="PA" val="v5.2.9"/>
</p:tagLst>
</file>

<file path=ppt/tags/tag1104.xml><?xml version="1.0" encoding="utf-8"?>
<p:tagLst xmlns:p="http://schemas.openxmlformats.org/presentationml/2006/main">
  <p:tag name="PA" val="v5.2.9"/>
  <p:tag name="RESOURCELIBID_ANIM" val="553752"/>
</p:tagLst>
</file>

<file path=ppt/tags/tag1105.xml><?xml version="1.0" encoding="utf-8"?>
<p:tagLst xmlns:p="http://schemas.openxmlformats.org/presentationml/2006/main">
  <p:tag name="PA" val="v5.2.9"/>
</p:tagLst>
</file>

<file path=ppt/tags/tag1106.xml><?xml version="1.0" encoding="utf-8"?>
<p:tagLst xmlns:p="http://schemas.openxmlformats.org/presentationml/2006/main">
  <p:tag name="PA" val="v5.2.9"/>
</p:tagLst>
</file>

<file path=ppt/tags/tag1107.xml><?xml version="1.0" encoding="utf-8"?>
<p:tagLst xmlns:p="http://schemas.openxmlformats.org/presentationml/2006/main">
  <p:tag name="PA" val="v5.2.9"/>
</p:tagLst>
</file>

<file path=ppt/tags/tag1108.xml><?xml version="1.0" encoding="utf-8"?>
<p:tagLst xmlns:p="http://schemas.openxmlformats.org/presentationml/2006/main">
  <p:tag name="PA" val="v5.2.9"/>
</p:tagLst>
</file>

<file path=ppt/tags/tag1109.xml><?xml version="1.0" encoding="utf-8"?>
<p:tagLst xmlns:p="http://schemas.openxmlformats.org/presentationml/2006/main">
  <p:tag name="PA" val="v5.2.9"/>
</p:tagLst>
</file>

<file path=ppt/tags/tag111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110.xml><?xml version="1.0" encoding="utf-8"?>
<p:tagLst xmlns:p="http://schemas.openxmlformats.org/presentationml/2006/main">
  <p:tag name="PA" val="v5.2.9"/>
</p:tagLst>
</file>

<file path=ppt/tags/tag1111.xml><?xml version="1.0" encoding="utf-8"?>
<p:tagLst xmlns:p="http://schemas.openxmlformats.org/presentationml/2006/main">
  <p:tag name="PA" val="v5.2.9"/>
</p:tagLst>
</file>

<file path=ppt/tags/tag1112.xml><?xml version="1.0" encoding="utf-8"?>
<p:tagLst xmlns:p="http://schemas.openxmlformats.org/presentationml/2006/main">
  <p:tag name="PA" val="v5.2.9"/>
</p:tagLst>
</file>

<file path=ppt/tags/tag1113.xml><?xml version="1.0" encoding="utf-8"?>
<p:tagLst xmlns:p="http://schemas.openxmlformats.org/presentationml/2006/main">
  <p:tag name="PA" val="v5.2.9"/>
</p:tagLst>
</file>

<file path=ppt/tags/tag1114.xml><?xml version="1.0" encoding="utf-8"?>
<p:tagLst xmlns:p="http://schemas.openxmlformats.org/presentationml/2006/main">
  <p:tag name="PA" val="v5.2.9"/>
</p:tagLst>
</file>

<file path=ppt/tags/tag1115.xml><?xml version="1.0" encoding="utf-8"?>
<p:tagLst xmlns:p="http://schemas.openxmlformats.org/presentationml/2006/main">
  <p:tag name="PA" val="v5.2.9"/>
</p:tagLst>
</file>

<file path=ppt/tags/tag1116.xml><?xml version="1.0" encoding="utf-8"?>
<p:tagLst xmlns:p="http://schemas.openxmlformats.org/presentationml/2006/main">
  <p:tag name="PA" val="v5.2.9"/>
</p:tagLst>
</file>

<file path=ppt/tags/tag1117.xml><?xml version="1.0" encoding="utf-8"?>
<p:tagLst xmlns:p="http://schemas.openxmlformats.org/presentationml/2006/main">
  <p:tag name="PA" val="v5.2.9"/>
</p:tagLst>
</file>

<file path=ppt/tags/tag1118.xml><?xml version="1.0" encoding="utf-8"?>
<p:tagLst xmlns:p="http://schemas.openxmlformats.org/presentationml/2006/main">
  <p:tag name="PA" val="v5.2.9"/>
</p:tagLst>
</file>

<file path=ppt/tags/tag1119.xml><?xml version="1.0" encoding="utf-8"?>
<p:tagLst xmlns:p="http://schemas.openxmlformats.org/presentationml/2006/main">
  <p:tag name="PA" val="v5.2.9"/>
</p:tagLst>
</file>

<file path=ppt/tags/tag112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120.xml><?xml version="1.0" encoding="utf-8"?>
<p:tagLst xmlns:p="http://schemas.openxmlformats.org/presentationml/2006/main">
  <p:tag name="PA" val="v5.2.9"/>
</p:tagLst>
</file>

<file path=ppt/tags/tag1121.xml><?xml version="1.0" encoding="utf-8"?>
<p:tagLst xmlns:p="http://schemas.openxmlformats.org/presentationml/2006/main">
  <p:tag name="PA" val="v5.2.9"/>
</p:tagLst>
</file>

<file path=ppt/tags/tag1122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123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124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125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126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127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128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129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13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130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131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132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133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134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135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136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137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138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139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14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140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141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142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143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144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145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146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147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148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149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15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150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151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152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153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154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155.xml><?xml version="1.0" encoding="utf-8"?>
<p:tagLst xmlns:p="http://schemas.openxmlformats.org/presentationml/2006/main">
  <p:tag name="LINKSHAPELINE" val="true,824.1495,309.2094,899.2277,270"/>
  <p:tag name="PA" val="v5.2.9"/>
</p:tagLst>
</file>

<file path=ppt/tags/tag1156.xml><?xml version="1.0" encoding="utf-8"?>
<p:tagLst xmlns:p="http://schemas.openxmlformats.org/presentationml/2006/main">
  <p:tag name="LINKSHAPELINE" val="true,861.7224,178.8501,899.2277,270"/>
  <p:tag name="PA" val="v5.2.9"/>
</p:tagLst>
</file>

<file path=ppt/tags/tag1157.xml><?xml version="1.0" encoding="utf-8"?>
<p:tagLst xmlns:p="http://schemas.openxmlformats.org/presentationml/2006/main">
  <p:tag name="LINKSHAPELINE" val="true,871.5833,369.7713,899.2277,270"/>
  <p:tag name="PA" val="v5.2.9"/>
</p:tagLst>
</file>

<file path=ppt/tags/tag1158.xml><?xml version="1.0" encoding="utf-8"?>
<p:tagLst xmlns:p="http://schemas.openxmlformats.org/presentationml/2006/main">
  <p:tag name="LINKSHAPELINE" val="true,913.1772,90.35094,899.2277,270"/>
  <p:tag name="PA" val="v5.2.9"/>
</p:tagLst>
</file>

<file path=ppt/tags/tag1159.xml><?xml version="1.0" encoding="utf-8"?>
<p:tagLst xmlns:p="http://schemas.openxmlformats.org/presentationml/2006/main">
  <p:tag name="LINKSHAPELINE" val="true,936.0315,389.0119,899.2277,270"/>
  <p:tag name="PA" val="v5.2.9"/>
</p:tagLst>
</file>

<file path=ppt/tags/tag116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160.xml><?xml version="1.0" encoding="utf-8"?>
<p:tagLst xmlns:p="http://schemas.openxmlformats.org/presentationml/2006/main">
  <p:tag name="LINKSHAPEPOINT" val="true,791.8131,129.0265"/>
  <p:tag name="PA" val="v5.2.9"/>
</p:tagLst>
</file>

<file path=ppt/tags/tag1161.xml><?xml version="1.0" encoding="utf-8"?>
<p:tagLst xmlns:p="http://schemas.openxmlformats.org/presentationml/2006/main">
  <p:tag name="LINKSHAPEPOINT" val="true,824.1495,309.2094"/>
  <p:tag name="PA" val="v5.2.9"/>
</p:tagLst>
</file>

<file path=ppt/tags/tag1162.xml><?xml version="1.0" encoding="utf-8"?>
<p:tagLst xmlns:p="http://schemas.openxmlformats.org/presentationml/2006/main">
  <p:tag name="LINKSHAPEPOINT" val="true,820.3798,184.9384"/>
  <p:tag name="PA" val="v5.2.9"/>
</p:tagLst>
</file>

<file path=ppt/tags/tag1163.xml><?xml version="1.0" encoding="utf-8"?>
<p:tagLst xmlns:p="http://schemas.openxmlformats.org/presentationml/2006/main">
  <p:tag name="LINKSHAPEPOINT" val="true,821.0167,416.1072"/>
  <p:tag name="PA" val="v5.2.9"/>
</p:tagLst>
</file>

<file path=ppt/tags/tag1164.xml><?xml version="1.0" encoding="utf-8"?>
<p:tagLst xmlns:p="http://schemas.openxmlformats.org/presentationml/2006/main">
  <p:tag name="LINKSHAPEPOINT" val="true,811.4381,252.8104"/>
  <p:tag name="PA" val="v5.2.9"/>
</p:tagLst>
</file>

<file path=ppt/tags/tag1165.xml><?xml version="1.0" encoding="utf-8"?>
<p:tagLst xmlns:p="http://schemas.openxmlformats.org/presentationml/2006/main">
  <p:tag name="LINKSHAPEPOINT" val="true,861.7224,178.8501"/>
  <p:tag name="PA" val="v5.2.9"/>
</p:tagLst>
</file>

<file path=ppt/tags/tag1166.xml><?xml version="1.0" encoding="utf-8"?>
<p:tagLst xmlns:p="http://schemas.openxmlformats.org/presentationml/2006/main">
  <p:tag name="LINKSHAPEPOINT" val="true,871.5833,369.7713"/>
  <p:tag name="PA" val="v5.2.9"/>
</p:tagLst>
</file>

<file path=ppt/tags/tag1167.xml><?xml version="1.0" encoding="utf-8"?>
<p:tagLst xmlns:p="http://schemas.openxmlformats.org/presentationml/2006/main">
  <p:tag name="LINKSHAPEPOINT" val="true,756.0098,514.2388"/>
  <p:tag name="PA" val="v5.2.9"/>
</p:tagLst>
</file>

<file path=ppt/tags/tag1168.xml><?xml version="1.0" encoding="utf-8"?>
<p:tagLst xmlns:p="http://schemas.openxmlformats.org/presentationml/2006/main">
  <p:tag name="LINKSHAPEPOINT" val="true,814.0956,324.4027"/>
  <p:tag name="PA" val="v5.2.9"/>
</p:tagLst>
</file>

<file path=ppt/tags/tag1169.xml><?xml version="1.0" encoding="utf-8"?>
<p:tagLst xmlns:p="http://schemas.openxmlformats.org/presentationml/2006/main">
  <p:tag name="LINKSHAPEPOINT" val="true,740.225,420.7944"/>
  <p:tag name="PA" val="v5.2.9"/>
</p:tagLst>
</file>

<file path=ppt/tags/tag117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170.xml><?xml version="1.0" encoding="utf-8"?>
<p:tagLst xmlns:p="http://schemas.openxmlformats.org/presentationml/2006/main">
  <p:tag name="LINKSHAPEPOINT" val="true,927.3504,470.5046"/>
  <p:tag name="PA" val="v5.2.9"/>
</p:tagLst>
</file>

<file path=ppt/tags/tag1171.xml><?xml version="1.0" encoding="utf-8"?>
<p:tagLst xmlns:p="http://schemas.openxmlformats.org/presentationml/2006/main">
  <p:tag name="LINKSHAPEPOINT" val="true,788.9784,461.8235"/>
  <p:tag name="PA" val="v5.2.9"/>
</p:tagLst>
</file>

<file path=ppt/tags/tag1172.xml><?xml version="1.0" encoding="utf-8"?>
<p:tagLst xmlns:p="http://schemas.openxmlformats.org/presentationml/2006/main">
  <p:tag name="LINKSHAPEPOINT" val="true,874.9786,396.8239"/>
  <p:tag name="PA" val="v5.2.9"/>
</p:tagLst>
</file>

<file path=ppt/tags/tag1173.xml><?xml version="1.0" encoding="utf-8"?>
<p:tagLst xmlns:p="http://schemas.openxmlformats.org/presentationml/2006/main">
  <p:tag name="LINKSHAPEPOINT" val="true,855.6988,496.548"/>
  <p:tag name="PA" val="v5.2.9"/>
</p:tagLst>
</file>

<file path=ppt/tags/tag1174.xml><?xml version="1.0" encoding="utf-8"?>
<p:tagLst xmlns:p="http://schemas.openxmlformats.org/presentationml/2006/main">
  <p:tag name="LINKSHAPEPOINT" val="true,936.0315,389.0119"/>
  <p:tag name="PA" val="v5.2.9"/>
</p:tagLst>
</file>

<file path=ppt/tags/tag1175.xml><?xml version="1.0" encoding="utf-8"?>
<p:tagLst xmlns:p="http://schemas.openxmlformats.org/presentationml/2006/main">
  <p:tag name="LINKSHAPEPOINT" val="true,899.2277,270"/>
  <p:tag name="PA" val="v5.2.9"/>
</p:tagLst>
</file>

<file path=ppt/tags/tag1176.xml><?xml version="1.0" encoding="utf-8"?>
<p:tagLst xmlns:p="http://schemas.openxmlformats.org/presentationml/2006/main">
  <p:tag name="PA" val="v5.2.9"/>
  <p:tag name="RESOURCELIBID_ANIM" val="553752"/>
</p:tagLst>
</file>

<file path=ppt/tags/tag1177.xml><?xml version="1.0" encoding="utf-8"?>
<p:tagLst xmlns:p="http://schemas.openxmlformats.org/presentationml/2006/main">
  <p:tag name="PA" val="v5.2.9"/>
  <p:tag name="RESOURCELIBID_ANIM" val="553752"/>
</p:tagLst>
</file>

<file path=ppt/tags/tag1178.xml><?xml version="1.0" encoding="utf-8"?>
<p:tagLst xmlns:p="http://schemas.openxmlformats.org/presentationml/2006/main">
  <p:tag name="PA" val="v5.2.9"/>
  <p:tag name="RESOURCELIBID_ANIM" val="553752"/>
</p:tagLst>
</file>

<file path=ppt/tags/tag1179.xml><?xml version="1.0" encoding="utf-8"?>
<p:tagLst xmlns:p="http://schemas.openxmlformats.org/presentationml/2006/main">
  <p:tag name="PA" val="v5.2.9"/>
</p:tagLst>
</file>

<file path=ppt/tags/tag118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180.xml><?xml version="1.0" encoding="utf-8"?>
<p:tagLst xmlns:p="http://schemas.openxmlformats.org/presentationml/2006/main">
  <p:tag name="PA" val="v5.2.9"/>
</p:tagLst>
</file>

<file path=ppt/tags/tag1181.xml><?xml version="1.0" encoding="utf-8"?>
<p:tagLst xmlns:p="http://schemas.openxmlformats.org/presentationml/2006/main">
  <p:tag name="PA" val="v5.2.9"/>
</p:tagLst>
</file>

<file path=ppt/tags/tag1182.xml><?xml version="1.0" encoding="utf-8"?>
<p:tagLst xmlns:p="http://schemas.openxmlformats.org/presentationml/2006/main">
  <p:tag name="PA" val="v5.2.9"/>
</p:tagLst>
</file>

<file path=ppt/tags/tag1183.xml><?xml version="1.0" encoding="utf-8"?>
<p:tagLst xmlns:p="http://schemas.openxmlformats.org/presentationml/2006/main">
  <p:tag name="PA" val="v5.2.9"/>
</p:tagLst>
</file>

<file path=ppt/tags/tag1184.xml><?xml version="1.0" encoding="utf-8"?>
<p:tagLst xmlns:p="http://schemas.openxmlformats.org/presentationml/2006/main">
  <p:tag name="PA" val="v5.2.9"/>
</p:tagLst>
</file>

<file path=ppt/tags/tag1185.xml><?xml version="1.0" encoding="utf-8"?>
<p:tagLst xmlns:p="http://schemas.openxmlformats.org/presentationml/2006/main">
  <p:tag name="PA" val="v5.2.9"/>
</p:tagLst>
</file>

<file path=ppt/tags/tag1186.xml><?xml version="1.0" encoding="utf-8"?>
<p:tagLst xmlns:p="http://schemas.openxmlformats.org/presentationml/2006/main">
  <p:tag name="PA" val="v5.2.9"/>
</p:tagLst>
</file>

<file path=ppt/tags/tag1187.xml><?xml version="1.0" encoding="utf-8"?>
<p:tagLst xmlns:p="http://schemas.openxmlformats.org/presentationml/2006/main">
  <p:tag name="PA" val="v5.2.9"/>
</p:tagLst>
</file>

<file path=ppt/tags/tag1188.xml><?xml version="1.0" encoding="utf-8"?>
<p:tagLst xmlns:p="http://schemas.openxmlformats.org/presentationml/2006/main">
  <p:tag name="PA" val="v5.2.9"/>
</p:tagLst>
</file>

<file path=ppt/tags/tag1189.xml><?xml version="1.0" encoding="utf-8"?>
<p:tagLst xmlns:p="http://schemas.openxmlformats.org/presentationml/2006/main">
  <p:tag name="PA" val="v5.2.9"/>
</p:tagLst>
</file>

<file path=ppt/tags/tag119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190.xml><?xml version="1.0" encoding="utf-8"?>
<p:tagLst xmlns:p="http://schemas.openxmlformats.org/presentationml/2006/main">
  <p:tag name="PA" val="v5.2.9"/>
</p:tagLst>
</file>

<file path=ppt/tags/tag1191.xml><?xml version="1.0" encoding="utf-8"?>
<p:tagLst xmlns:p="http://schemas.openxmlformats.org/presentationml/2006/main">
  <p:tag name="PA" val="v5.2.9"/>
</p:tagLst>
</file>

<file path=ppt/tags/tag1192.xml><?xml version="1.0" encoding="utf-8"?>
<p:tagLst xmlns:p="http://schemas.openxmlformats.org/presentationml/2006/main">
  <p:tag name="PA" val="v5.2.9"/>
</p:tagLst>
</file>

<file path=ppt/tags/tag1193.xml><?xml version="1.0" encoding="utf-8"?>
<p:tagLst xmlns:p="http://schemas.openxmlformats.org/presentationml/2006/main">
  <p:tag name="PA" val="v5.2.9"/>
</p:tagLst>
</file>

<file path=ppt/tags/tag1194.xml><?xml version="1.0" encoding="utf-8"?>
<p:tagLst xmlns:p="http://schemas.openxmlformats.org/presentationml/2006/main">
  <p:tag name="PA" val="v5.2.9"/>
</p:tagLst>
</file>

<file path=ppt/tags/tag1195.xml><?xml version="1.0" encoding="utf-8"?>
<p:tagLst xmlns:p="http://schemas.openxmlformats.org/presentationml/2006/main">
  <p:tag name="PA" val="v5.2.9"/>
</p:tagLst>
</file>

<file path=ppt/tags/tag1196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197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198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199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2.xml><?xml version="1.0" encoding="utf-8"?>
<p:tagLst xmlns:p="http://schemas.openxmlformats.org/presentationml/2006/main">
  <p:tag name="PA" val="v5.2.9"/>
</p:tagLst>
</file>

<file path=ppt/tags/tag120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200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201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202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203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204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205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206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207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208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209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21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210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211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212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213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214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215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216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217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218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219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22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220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221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222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223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224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225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226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227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228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229.xml><?xml version="1.0" encoding="utf-8"?>
<p:tagLst xmlns:p="http://schemas.openxmlformats.org/presentationml/2006/main">
  <p:tag name="LINKSHAPELINE" val="true,824.1495,309.2094,899.2277,270"/>
  <p:tag name="PA" val="v5.2.9"/>
</p:tagLst>
</file>

<file path=ppt/tags/tag123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230.xml><?xml version="1.0" encoding="utf-8"?>
<p:tagLst xmlns:p="http://schemas.openxmlformats.org/presentationml/2006/main">
  <p:tag name="LINKSHAPELINE" val="true,861.7224,178.8501,899.2277,270"/>
  <p:tag name="PA" val="v5.2.9"/>
</p:tagLst>
</file>

<file path=ppt/tags/tag1231.xml><?xml version="1.0" encoding="utf-8"?>
<p:tagLst xmlns:p="http://schemas.openxmlformats.org/presentationml/2006/main">
  <p:tag name="LINKSHAPELINE" val="true,871.5833,369.7713,899.2277,270"/>
  <p:tag name="PA" val="v5.2.9"/>
</p:tagLst>
</file>

<file path=ppt/tags/tag1232.xml><?xml version="1.0" encoding="utf-8"?>
<p:tagLst xmlns:p="http://schemas.openxmlformats.org/presentationml/2006/main">
  <p:tag name="LINKSHAPELINE" val="true,913.1772,90.35094,899.2277,270"/>
  <p:tag name="PA" val="v5.2.9"/>
</p:tagLst>
</file>

<file path=ppt/tags/tag1233.xml><?xml version="1.0" encoding="utf-8"?>
<p:tagLst xmlns:p="http://schemas.openxmlformats.org/presentationml/2006/main">
  <p:tag name="LINKSHAPELINE" val="true,936.0315,389.0119,899.2277,270"/>
  <p:tag name="PA" val="v5.2.9"/>
</p:tagLst>
</file>

<file path=ppt/tags/tag1234.xml><?xml version="1.0" encoding="utf-8"?>
<p:tagLst xmlns:p="http://schemas.openxmlformats.org/presentationml/2006/main">
  <p:tag name="LINKSHAPEPOINT" val="true,791.8131,129.0265"/>
  <p:tag name="PA" val="v5.2.9"/>
</p:tagLst>
</file>

<file path=ppt/tags/tag1235.xml><?xml version="1.0" encoding="utf-8"?>
<p:tagLst xmlns:p="http://schemas.openxmlformats.org/presentationml/2006/main">
  <p:tag name="LINKSHAPEPOINT" val="true,824.1495,309.2094"/>
  <p:tag name="PA" val="v5.2.9"/>
</p:tagLst>
</file>

<file path=ppt/tags/tag1236.xml><?xml version="1.0" encoding="utf-8"?>
<p:tagLst xmlns:p="http://schemas.openxmlformats.org/presentationml/2006/main">
  <p:tag name="LINKSHAPEPOINT" val="true,820.3798,184.9384"/>
  <p:tag name="PA" val="v5.2.9"/>
</p:tagLst>
</file>

<file path=ppt/tags/tag1237.xml><?xml version="1.0" encoding="utf-8"?>
<p:tagLst xmlns:p="http://schemas.openxmlformats.org/presentationml/2006/main">
  <p:tag name="LINKSHAPEPOINT" val="true,821.0167,416.1072"/>
  <p:tag name="PA" val="v5.2.9"/>
</p:tagLst>
</file>

<file path=ppt/tags/tag1238.xml><?xml version="1.0" encoding="utf-8"?>
<p:tagLst xmlns:p="http://schemas.openxmlformats.org/presentationml/2006/main">
  <p:tag name="LINKSHAPEPOINT" val="true,811.4381,252.8104"/>
  <p:tag name="PA" val="v5.2.9"/>
</p:tagLst>
</file>

<file path=ppt/tags/tag1239.xml><?xml version="1.0" encoding="utf-8"?>
<p:tagLst xmlns:p="http://schemas.openxmlformats.org/presentationml/2006/main">
  <p:tag name="LINKSHAPEPOINT" val="true,861.7224,178.8501"/>
  <p:tag name="PA" val="v5.2.9"/>
</p:tagLst>
</file>

<file path=ppt/tags/tag124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240.xml><?xml version="1.0" encoding="utf-8"?>
<p:tagLst xmlns:p="http://schemas.openxmlformats.org/presentationml/2006/main">
  <p:tag name="LINKSHAPEPOINT" val="true,871.5833,369.7713"/>
  <p:tag name="PA" val="v5.2.9"/>
</p:tagLst>
</file>

<file path=ppt/tags/tag1241.xml><?xml version="1.0" encoding="utf-8"?>
<p:tagLst xmlns:p="http://schemas.openxmlformats.org/presentationml/2006/main">
  <p:tag name="LINKSHAPEPOINT" val="true,756.0098,514.2388"/>
  <p:tag name="PA" val="v5.2.9"/>
</p:tagLst>
</file>

<file path=ppt/tags/tag1242.xml><?xml version="1.0" encoding="utf-8"?>
<p:tagLst xmlns:p="http://schemas.openxmlformats.org/presentationml/2006/main">
  <p:tag name="LINKSHAPEPOINT" val="true,814.0956,324.4027"/>
  <p:tag name="PA" val="v5.2.9"/>
</p:tagLst>
</file>

<file path=ppt/tags/tag1243.xml><?xml version="1.0" encoding="utf-8"?>
<p:tagLst xmlns:p="http://schemas.openxmlformats.org/presentationml/2006/main">
  <p:tag name="LINKSHAPEPOINT" val="true,740.225,420.7944"/>
  <p:tag name="PA" val="v5.2.9"/>
</p:tagLst>
</file>

<file path=ppt/tags/tag1244.xml><?xml version="1.0" encoding="utf-8"?>
<p:tagLst xmlns:p="http://schemas.openxmlformats.org/presentationml/2006/main">
  <p:tag name="LINKSHAPEPOINT" val="true,927.3504,470.5046"/>
  <p:tag name="PA" val="v5.2.9"/>
</p:tagLst>
</file>

<file path=ppt/tags/tag1245.xml><?xml version="1.0" encoding="utf-8"?>
<p:tagLst xmlns:p="http://schemas.openxmlformats.org/presentationml/2006/main">
  <p:tag name="LINKSHAPEPOINT" val="true,788.9784,461.8235"/>
  <p:tag name="PA" val="v5.2.9"/>
</p:tagLst>
</file>

<file path=ppt/tags/tag1246.xml><?xml version="1.0" encoding="utf-8"?>
<p:tagLst xmlns:p="http://schemas.openxmlformats.org/presentationml/2006/main">
  <p:tag name="LINKSHAPEPOINT" val="true,874.9786,396.8239"/>
  <p:tag name="PA" val="v5.2.9"/>
</p:tagLst>
</file>

<file path=ppt/tags/tag1247.xml><?xml version="1.0" encoding="utf-8"?>
<p:tagLst xmlns:p="http://schemas.openxmlformats.org/presentationml/2006/main">
  <p:tag name="LINKSHAPEPOINT" val="true,855.6988,496.548"/>
  <p:tag name="PA" val="v5.2.9"/>
</p:tagLst>
</file>

<file path=ppt/tags/tag1248.xml><?xml version="1.0" encoding="utf-8"?>
<p:tagLst xmlns:p="http://schemas.openxmlformats.org/presentationml/2006/main">
  <p:tag name="LINKSHAPEPOINT" val="true,936.0315,389.0119"/>
  <p:tag name="PA" val="v5.2.9"/>
</p:tagLst>
</file>

<file path=ppt/tags/tag1249.xml><?xml version="1.0" encoding="utf-8"?>
<p:tagLst xmlns:p="http://schemas.openxmlformats.org/presentationml/2006/main">
  <p:tag name="LINKSHAPEPOINT" val="true,899.2277,270"/>
  <p:tag name="PA" val="v5.2.9"/>
</p:tagLst>
</file>

<file path=ppt/tags/tag125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250.xml><?xml version="1.0" encoding="utf-8"?>
<p:tagLst xmlns:p="http://schemas.openxmlformats.org/presentationml/2006/main">
  <p:tag name="PA" val="v5.2.9"/>
  <p:tag name="RESOURCELIBID_ANIM" val="553752"/>
</p:tagLst>
</file>

<file path=ppt/tags/tag1251.xml><?xml version="1.0" encoding="utf-8"?>
<p:tagLst xmlns:p="http://schemas.openxmlformats.org/presentationml/2006/main">
  <p:tag name="PA" val="v5.2.9"/>
</p:tagLst>
</file>

<file path=ppt/tags/tag1252.xml><?xml version="1.0" encoding="utf-8"?>
<p:tagLst xmlns:p="http://schemas.openxmlformats.org/presentationml/2006/main">
  <p:tag name="PA" val="v5.2.9"/>
</p:tagLst>
</file>

<file path=ppt/tags/tag1253.xml><?xml version="1.0" encoding="utf-8"?>
<p:tagLst xmlns:p="http://schemas.openxmlformats.org/presentationml/2006/main">
  <p:tag name="PA" val="v5.2.9"/>
</p:tagLst>
</file>

<file path=ppt/tags/tag1254.xml><?xml version="1.0" encoding="utf-8"?>
<p:tagLst xmlns:p="http://schemas.openxmlformats.org/presentationml/2006/main">
  <p:tag name="PA" val="v5.2.9"/>
</p:tagLst>
</file>

<file path=ppt/tags/tag1255.xml><?xml version="1.0" encoding="utf-8"?>
<p:tagLst xmlns:p="http://schemas.openxmlformats.org/presentationml/2006/main">
  <p:tag name="PA" val="v5.2.9"/>
</p:tagLst>
</file>

<file path=ppt/tags/tag1256.xml><?xml version="1.0" encoding="utf-8"?>
<p:tagLst xmlns:p="http://schemas.openxmlformats.org/presentationml/2006/main">
  <p:tag name="PA" val="v5.2.9"/>
</p:tagLst>
</file>

<file path=ppt/tags/tag1257.xml><?xml version="1.0" encoding="utf-8"?>
<p:tagLst xmlns:p="http://schemas.openxmlformats.org/presentationml/2006/main">
  <p:tag name="PA" val="v5.2.9"/>
</p:tagLst>
</file>

<file path=ppt/tags/tag1258.xml><?xml version="1.0" encoding="utf-8"?>
<p:tagLst xmlns:p="http://schemas.openxmlformats.org/presentationml/2006/main">
  <p:tag name="PA" val="v5.2.9"/>
</p:tagLst>
</file>

<file path=ppt/tags/tag1259.xml><?xml version="1.0" encoding="utf-8"?>
<p:tagLst xmlns:p="http://schemas.openxmlformats.org/presentationml/2006/main">
  <p:tag name="PA" val="v5.2.9"/>
</p:tagLst>
</file>

<file path=ppt/tags/tag126.xml><?xml version="1.0" encoding="utf-8"?>
<p:tagLst xmlns:p="http://schemas.openxmlformats.org/presentationml/2006/main">
  <p:tag name="LINKSHAPELINE" val="true,824.1495,309.2094,899.2277,270"/>
  <p:tag name="PA" val="v5.2.9"/>
</p:tagLst>
</file>

<file path=ppt/tags/tag1260.xml><?xml version="1.0" encoding="utf-8"?>
<p:tagLst xmlns:p="http://schemas.openxmlformats.org/presentationml/2006/main">
  <p:tag name="PA" val="v5.2.9"/>
</p:tagLst>
</file>

<file path=ppt/tags/tag1261.xml><?xml version="1.0" encoding="utf-8"?>
<p:tagLst xmlns:p="http://schemas.openxmlformats.org/presentationml/2006/main">
  <p:tag name="PA" val="v5.2.9"/>
</p:tagLst>
</file>

<file path=ppt/tags/tag1262.xml><?xml version="1.0" encoding="utf-8"?>
<p:tagLst xmlns:p="http://schemas.openxmlformats.org/presentationml/2006/main">
  <p:tag name="PA" val="v5.2.9"/>
</p:tagLst>
</file>

<file path=ppt/tags/tag1263.xml><?xml version="1.0" encoding="utf-8"?>
<p:tagLst xmlns:p="http://schemas.openxmlformats.org/presentationml/2006/main">
  <p:tag name="PA" val="v5.2.9"/>
</p:tagLst>
</file>

<file path=ppt/tags/tag1264.xml><?xml version="1.0" encoding="utf-8"?>
<p:tagLst xmlns:p="http://schemas.openxmlformats.org/presentationml/2006/main">
  <p:tag name="PA" val="v5.2.9"/>
</p:tagLst>
</file>

<file path=ppt/tags/tag1265.xml><?xml version="1.0" encoding="utf-8"?>
<p:tagLst xmlns:p="http://schemas.openxmlformats.org/presentationml/2006/main">
  <p:tag name="PA" val="v5.2.9"/>
</p:tagLst>
</file>

<file path=ppt/tags/tag1266.xml><?xml version="1.0" encoding="utf-8"?>
<p:tagLst xmlns:p="http://schemas.openxmlformats.org/presentationml/2006/main">
  <p:tag name="PA" val="v5.2.9"/>
</p:tagLst>
</file>

<file path=ppt/tags/tag1267.xml><?xml version="1.0" encoding="utf-8"?>
<p:tagLst xmlns:p="http://schemas.openxmlformats.org/presentationml/2006/main">
  <p:tag name="PA" val="v5.2.9"/>
</p:tagLst>
</file>

<file path=ppt/tags/tag1268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269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27.xml><?xml version="1.0" encoding="utf-8"?>
<p:tagLst xmlns:p="http://schemas.openxmlformats.org/presentationml/2006/main">
  <p:tag name="LINKSHAPELINE" val="true,861.7224,178.8501,899.2277,270"/>
  <p:tag name="PA" val="v5.2.9"/>
</p:tagLst>
</file>

<file path=ppt/tags/tag1270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271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272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273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274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275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276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277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278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279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28.xml><?xml version="1.0" encoding="utf-8"?>
<p:tagLst xmlns:p="http://schemas.openxmlformats.org/presentationml/2006/main">
  <p:tag name="LINKSHAPELINE" val="true,871.5833,369.7713,899.2277,270"/>
  <p:tag name="PA" val="v5.2.9"/>
</p:tagLst>
</file>

<file path=ppt/tags/tag1280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281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282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283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284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285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286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287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288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289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29.xml><?xml version="1.0" encoding="utf-8"?>
<p:tagLst xmlns:p="http://schemas.openxmlformats.org/presentationml/2006/main">
  <p:tag name="LINKSHAPELINE" val="true,913.1772,90.35094,899.2277,270"/>
  <p:tag name="PA" val="v5.2.9"/>
</p:tagLst>
</file>

<file path=ppt/tags/tag1290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291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292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293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294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295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296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297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298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299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3.xml><?xml version="1.0" encoding="utf-8"?>
<p:tagLst xmlns:p="http://schemas.openxmlformats.org/presentationml/2006/main">
  <p:tag name="PA" val="v5.2.9"/>
</p:tagLst>
</file>

<file path=ppt/tags/tag130.xml><?xml version="1.0" encoding="utf-8"?>
<p:tagLst xmlns:p="http://schemas.openxmlformats.org/presentationml/2006/main">
  <p:tag name="LINKSHAPELINE" val="true,936.0315,389.0119,899.2277,270"/>
  <p:tag name="PA" val="v5.2.9"/>
</p:tagLst>
</file>

<file path=ppt/tags/tag1300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301.xml><?xml version="1.0" encoding="utf-8"?>
<p:tagLst xmlns:p="http://schemas.openxmlformats.org/presentationml/2006/main">
  <p:tag name="LINKSHAPELINE" val="true,824.1495,309.2094,899.2277,270"/>
  <p:tag name="PA" val="v5.2.9"/>
</p:tagLst>
</file>

<file path=ppt/tags/tag1302.xml><?xml version="1.0" encoding="utf-8"?>
<p:tagLst xmlns:p="http://schemas.openxmlformats.org/presentationml/2006/main">
  <p:tag name="LINKSHAPELINE" val="true,861.7224,178.8501,899.2277,270"/>
  <p:tag name="PA" val="v5.2.9"/>
</p:tagLst>
</file>

<file path=ppt/tags/tag1303.xml><?xml version="1.0" encoding="utf-8"?>
<p:tagLst xmlns:p="http://schemas.openxmlformats.org/presentationml/2006/main">
  <p:tag name="LINKSHAPELINE" val="true,871.5833,369.7713,899.2277,270"/>
  <p:tag name="PA" val="v5.2.9"/>
</p:tagLst>
</file>

<file path=ppt/tags/tag1304.xml><?xml version="1.0" encoding="utf-8"?>
<p:tagLst xmlns:p="http://schemas.openxmlformats.org/presentationml/2006/main">
  <p:tag name="LINKSHAPELINE" val="true,913.1772,90.35094,899.2277,270"/>
  <p:tag name="PA" val="v5.2.9"/>
</p:tagLst>
</file>

<file path=ppt/tags/tag1305.xml><?xml version="1.0" encoding="utf-8"?>
<p:tagLst xmlns:p="http://schemas.openxmlformats.org/presentationml/2006/main">
  <p:tag name="LINKSHAPELINE" val="true,936.0315,389.0119,899.2277,270"/>
  <p:tag name="PA" val="v5.2.9"/>
</p:tagLst>
</file>

<file path=ppt/tags/tag1306.xml><?xml version="1.0" encoding="utf-8"?>
<p:tagLst xmlns:p="http://schemas.openxmlformats.org/presentationml/2006/main">
  <p:tag name="LINKSHAPEPOINT" val="true,791.8131,129.0265"/>
  <p:tag name="PA" val="v5.2.9"/>
</p:tagLst>
</file>

<file path=ppt/tags/tag1307.xml><?xml version="1.0" encoding="utf-8"?>
<p:tagLst xmlns:p="http://schemas.openxmlformats.org/presentationml/2006/main">
  <p:tag name="LINKSHAPEPOINT" val="true,824.1495,309.2094"/>
  <p:tag name="PA" val="v5.2.9"/>
</p:tagLst>
</file>

<file path=ppt/tags/tag1308.xml><?xml version="1.0" encoding="utf-8"?>
<p:tagLst xmlns:p="http://schemas.openxmlformats.org/presentationml/2006/main">
  <p:tag name="LINKSHAPEPOINT" val="true,820.3798,184.9384"/>
  <p:tag name="PA" val="v5.2.9"/>
</p:tagLst>
</file>

<file path=ppt/tags/tag1309.xml><?xml version="1.0" encoding="utf-8"?>
<p:tagLst xmlns:p="http://schemas.openxmlformats.org/presentationml/2006/main">
  <p:tag name="LINKSHAPEPOINT" val="true,821.0167,416.1072"/>
  <p:tag name="PA" val="v5.2.9"/>
</p:tagLst>
</file>

<file path=ppt/tags/tag131.xml><?xml version="1.0" encoding="utf-8"?>
<p:tagLst xmlns:p="http://schemas.openxmlformats.org/presentationml/2006/main">
  <p:tag name="LINKSHAPEPOINT" val="true,791.8131,129.0265"/>
  <p:tag name="PA" val="v5.2.9"/>
</p:tagLst>
</file>

<file path=ppt/tags/tag1310.xml><?xml version="1.0" encoding="utf-8"?>
<p:tagLst xmlns:p="http://schemas.openxmlformats.org/presentationml/2006/main">
  <p:tag name="LINKSHAPEPOINT" val="true,811.4381,252.8104"/>
  <p:tag name="PA" val="v5.2.9"/>
</p:tagLst>
</file>

<file path=ppt/tags/tag1311.xml><?xml version="1.0" encoding="utf-8"?>
<p:tagLst xmlns:p="http://schemas.openxmlformats.org/presentationml/2006/main">
  <p:tag name="LINKSHAPEPOINT" val="true,861.7224,178.8501"/>
  <p:tag name="PA" val="v5.2.9"/>
</p:tagLst>
</file>

<file path=ppt/tags/tag1312.xml><?xml version="1.0" encoding="utf-8"?>
<p:tagLst xmlns:p="http://schemas.openxmlformats.org/presentationml/2006/main">
  <p:tag name="LINKSHAPEPOINT" val="true,871.5833,369.7713"/>
  <p:tag name="PA" val="v5.2.9"/>
</p:tagLst>
</file>

<file path=ppt/tags/tag1313.xml><?xml version="1.0" encoding="utf-8"?>
<p:tagLst xmlns:p="http://schemas.openxmlformats.org/presentationml/2006/main">
  <p:tag name="LINKSHAPEPOINT" val="true,756.0098,514.2388"/>
  <p:tag name="PA" val="v5.2.9"/>
</p:tagLst>
</file>

<file path=ppt/tags/tag1314.xml><?xml version="1.0" encoding="utf-8"?>
<p:tagLst xmlns:p="http://schemas.openxmlformats.org/presentationml/2006/main">
  <p:tag name="LINKSHAPEPOINT" val="true,814.0956,324.4027"/>
  <p:tag name="PA" val="v5.2.9"/>
</p:tagLst>
</file>

<file path=ppt/tags/tag1315.xml><?xml version="1.0" encoding="utf-8"?>
<p:tagLst xmlns:p="http://schemas.openxmlformats.org/presentationml/2006/main">
  <p:tag name="LINKSHAPEPOINT" val="true,740.225,420.7944"/>
  <p:tag name="PA" val="v5.2.9"/>
</p:tagLst>
</file>

<file path=ppt/tags/tag1316.xml><?xml version="1.0" encoding="utf-8"?>
<p:tagLst xmlns:p="http://schemas.openxmlformats.org/presentationml/2006/main">
  <p:tag name="LINKSHAPEPOINT" val="true,927.3504,470.5046"/>
  <p:tag name="PA" val="v5.2.9"/>
</p:tagLst>
</file>

<file path=ppt/tags/tag1317.xml><?xml version="1.0" encoding="utf-8"?>
<p:tagLst xmlns:p="http://schemas.openxmlformats.org/presentationml/2006/main">
  <p:tag name="LINKSHAPEPOINT" val="true,788.9784,461.8235"/>
  <p:tag name="PA" val="v5.2.9"/>
</p:tagLst>
</file>

<file path=ppt/tags/tag1318.xml><?xml version="1.0" encoding="utf-8"?>
<p:tagLst xmlns:p="http://schemas.openxmlformats.org/presentationml/2006/main">
  <p:tag name="LINKSHAPEPOINT" val="true,874.9786,396.8239"/>
  <p:tag name="PA" val="v5.2.9"/>
</p:tagLst>
</file>

<file path=ppt/tags/tag1319.xml><?xml version="1.0" encoding="utf-8"?>
<p:tagLst xmlns:p="http://schemas.openxmlformats.org/presentationml/2006/main">
  <p:tag name="LINKSHAPEPOINT" val="true,855.6988,496.548"/>
  <p:tag name="PA" val="v5.2.9"/>
</p:tagLst>
</file>

<file path=ppt/tags/tag132.xml><?xml version="1.0" encoding="utf-8"?>
<p:tagLst xmlns:p="http://schemas.openxmlformats.org/presentationml/2006/main">
  <p:tag name="LINKSHAPEPOINT" val="true,824.1495,309.2094"/>
  <p:tag name="PA" val="v5.2.9"/>
</p:tagLst>
</file>

<file path=ppt/tags/tag1320.xml><?xml version="1.0" encoding="utf-8"?>
<p:tagLst xmlns:p="http://schemas.openxmlformats.org/presentationml/2006/main">
  <p:tag name="LINKSHAPEPOINT" val="true,936.0315,389.0119"/>
  <p:tag name="PA" val="v5.2.9"/>
</p:tagLst>
</file>

<file path=ppt/tags/tag1321.xml><?xml version="1.0" encoding="utf-8"?>
<p:tagLst xmlns:p="http://schemas.openxmlformats.org/presentationml/2006/main">
  <p:tag name="LINKSHAPEPOINT" val="true,899.2277,270"/>
  <p:tag name="PA" val="v5.2.9"/>
</p:tagLst>
</file>

<file path=ppt/tags/tag1322.xml><?xml version="1.0" encoding="utf-8"?>
<p:tagLst xmlns:p="http://schemas.openxmlformats.org/presentationml/2006/main">
  <p:tag name="PA" val="v5.2.9"/>
  <p:tag name="RESOURCELIBID_ANIM" val="553752"/>
</p:tagLst>
</file>

<file path=ppt/tags/tag1323.xml><?xml version="1.0" encoding="utf-8"?>
<p:tagLst xmlns:p="http://schemas.openxmlformats.org/presentationml/2006/main">
  <p:tag name="PA" val="v5.2.9"/>
  <p:tag name="RESOURCELIBID_ANIM" val="553752"/>
</p:tagLst>
</file>

<file path=ppt/tags/tag1324.xml><?xml version="1.0" encoding="utf-8"?>
<p:tagLst xmlns:p="http://schemas.openxmlformats.org/presentationml/2006/main">
  <p:tag name="PA" val="v5.2.9"/>
  <p:tag name="RESOURCELIBID_ANIM" val="553752"/>
</p:tagLst>
</file>

<file path=ppt/tags/tag1325.xml><?xml version="1.0" encoding="utf-8"?>
<p:tagLst xmlns:p="http://schemas.openxmlformats.org/presentationml/2006/main">
  <p:tag name="PA" val="v5.2.9"/>
</p:tagLst>
</file>

<file path=ppt/tags/tag1326.xml><?xml version="1.0" encoding="utf-8"?>
<p:tagLst xmlns:p="http://schemas.openxmlformats.org/presentationml/2006/main">
  <p:tag name="PA" val="v5.2.9"/>
</p:tagLst>
</file>

<file path=ppt/tags/tag1327.xml><?xml version="1.0" encoding="utf-8"?>
<p:tagLst xmlns:p="http://schemas.openxmlformats.org/presentationml/2006/main">
  <p:tag name="PA" val="v5.2.9"/>
</p:tagLst>
</file>

<file path=ppt/tags/tag1328.xml><?xml version="1.0" encoding="utf-8"?>
<p:tagLst xmlns:p="http://schemas.openxmlformats.org/presentationml/2006/main">
  <p:tag name="PA" val="v5.2.9"/>
</p:tagLst>
</file>

<file path=ppt/tags/tag1329.xml><?xml version="1.0" encoding="utf-8"?>
<p:tagLst xmlns:p="http://schemas.openxmlformats.org/presentationml/2006/main">
  <p:tag name="PA" val="v5.2.9"/>
</p:tagLst>
</file>

<file path=ppt/tags/tag133.xml><?xml version="1.0" encoding="utf-8"?>
<p:tagLst xmlns:p="http://schemas.openxmlformats.org/presentationml/2006/main">
  <p:tag name="LINKSHAPEPOINT" val="true,820.3798,184.9384"/>
  <p:tag name="PA" val="v5.2.9"/>
</p:tagLst>
</file>

<file path=ppt/tags/tag1330.xml><?xml version="1.0" encoding="utf-8"?>
<p:tagLst xmlns:p="http://schemas.openxmlformats.org/presentationml/2006/main">
  <p:tag name="PA" val="v5.2.9"/>
</p:tagLst>
</file>

<file path=ppt/tags/tag1331.xml><?xml version="1.0" encoding="utf-8"?>
<p:tagLst xmlns:p="http://schemas.openxmlformats.org/presentationml/2006/main">
  <p:tag name="PA" val="v5.2.9"/>
</p:tagLst>
</file>

<file path=ppt/tags/tag1332.xml><?xml version="1.0" encoding="utf-8"?>
<p:tagLst xmlns:p="http://schemas.openxmlformats.org/presentationml/2006/main">
  <p:tag name="PA" val="v5.2.9"/>
</p:tagLst>
</file>

<file path=ppt/tags/tag1333.xml><?xml version="1.0" encoding="utf-8"?>
<p:tagLst xmlns:p="http://schemas.openxmlformats.org/presentationml/2006/main">
  <p:tag name="PA" val="v5.2.9"/>
</p:tagLst>
</file>

<file path=ppt/tags/tag1334.xml><?xml version="1.0" encoding="utf-8"?>
<p:tagLst xmlns:p="http://schemas.openxmlformats.org/presentationml/2006/main">
  <p:tag name="PA" val="v5.2.9"/>
</p:tagLst>
</file>

<file path=ppt/tags/tag1335.xml><?xml version="1.0" encoding="utf-8"?>
<p:tagLst xmlns:p="http://schemas.openxmlformats.org/presentationml/2006/main">
  <p:tag name="PA" val="v5.2.9"/>
</p:tagLst>
</file>

<file path=ppt/tags/tag1336.xml><?xml version="1.0" encoding="utf-8"?>
<p:tagLst xmlns:p="http://schemas.openxmlformats.org/presentationml/2006/main">
  <p:tag name="PA" val="v5.2.9"/>
</p:tagLst>
</file>

<file path=ppt/tags/tag1337.xml><?xml version="1.0" encoding="utf-8"?>
<p:tagLst xmlns:p="http://schemas.openxmlformats.org/presentationml/2006/main">
  <p:tag name="PA" val="v5.2.9"/>
</p:tagLst>
</file>

<file path=ppt/tags/tag1338.xml><?xml version="1.0" encoding="utf-8"?>
<p:tagLst xmlns:p="http://schemas.openxmlformats.org/presentationml/2006/main">
  <p:tag name="PA" val="v5.2.9"/>
</p:tagLst>
</file>

<file path=ppt/tags/tag1339.xml><?xml version="1.0" encoding="utf-8"?>
<p:tagLst xmlns:p="http://schemas.openxmlformats.org/presentationml/2006/main">
  <p:tag name="PA" val="v5.2.9"/>
</p:tagLst>
</file>

<file path=ppt/tags/tag134.xml><?xml version="1.0" encoding="utf-8"?>
<p:tagLst xmlns:p="http://schemas.openxmlformats.org/presentationml/2006/main">
  <p:tag name="LINKSHAPEPOINT" val="true,821.0167,416.1072"/>
  <p:tag name="PA" val="v5.2.9"/>
</p:tagLst>
</file>

<file path=ppt/tags/tag1340.xml><?xml version="1.0" encoding="utf-8"?>
<p:tagLst xmlns:p="http://schemas.openxmlformats.org/presentationml/2006/main">
  <p:tag name="PA" val="v5.2.9"/>
</p:tagLst>
</file>

<file path=ppt/tags/tag1341.xml><?xml version="1.0" encoding="utf-8"?>
<p:tagLst xmlns:p="http://schemas.openxmlformats.org/presentationml/2006/main">
  <p:tag name="PA" val="v5.2.9"/>
</p:tagLst>
</file>

<file path=ppt/tags/tag1342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343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344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345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346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347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348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349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35.xml><?xml version="1.0" encoding="utf-8"?>
<p:tagLst xmlns:p="http://schemas.openxmlformats.org/presentationml/2006/main">
  <p:tag name="LINKSHAPEPOINT" val="true,811.4381,252.8104"/>
  <p:tag name="PA" val="v5.2.9"/>
</p:tagLst>
</file>

<file path=ppt/tags/tag1350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351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352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353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354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355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356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357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358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359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36.xml><?xml version="1.0" encoding="utf-8"?>
<p:tagLst xmlns:p="http://schemas.openxmlformats.org/presentationml/2006/main">
  <p:tag name="LINKSHAPEPOINT" val="true,861.7224,178.8501"/>
  <p:tag name="PA" val="v5.2.9"/>
</p:tagLst>
</file>

<file path=ppt/tags/tag1360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361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362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363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364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365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366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367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368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369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37.xml><?xml version="1.0" encoding="utf-8"?>
<p:tagLst xmlns:p="http://schemas.openxmlformats.org/presentationml/2006/main">
  <p:tag name="LINKSHAPEPOINT" val="true,871.5833,369.7713"/>
  <p:tag name="PA" val="v5.2.9"/>
</p:tagLst>
</file>

<file path=ppt/tags/tag1370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371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372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373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374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375.xml><?xml version="1.0" encoding="utf-8"?>
<p:tagLst xmlns:p="http://schemas.openxmlformats.org/presentationml/2006/main">
  <p:tag name="LINKSHAPELINE" val="true,824.1495,309.2094,899.2277,270"/>
  <p:tag name="PA" val="v5.2.9"/>
</p:tagLst>
</file>

<file path=ppt/tags/tag1376.xml><?xml version="1.0" encoding="utf-8"?>
<p:tagLst xmlns:p="http://schemas.openxmlformats.org/presentationml/2006/main">
  <p:tag name="LINKSHAPELINE" val="true,861.7224,178.8501,899.2277,270"/>
  <p:tag name="PA" val="v5.2.9"/>
</p:tagLst>
</file>

<file path=ppt/tags/tag1377.xml><?xml version="1.0" encoding="utf-8"?>
<p:tagLst xmlns:p="http://schemas.openxmlformats.org/presentationml/2006/main">
  <p:tag name="LINKSHAPELINE" val="true,871.5833,369.7713,899.2277,270"/>
  <p:tag name="PA" val="v5.2.9"/>
</p:tagLst>
</file>

<file path=ppt/tags/tag1378.xml><?xml version="1.0" encoding="utf-8"?>
<p:tagLst xmlns:p="http://schemas.openxmlformats.org/presentationml/2006/main">
  <p:tag name="LINKSHAPELINE" val="true,913.1772,90.35094,899.2277,270"/>
  <p:tag name="PA" val="v5.2.9"/>
</p:tagLst>
</file>

<file path=ppt/tags/tag1379.xml><?xml version="1.0" encoding="utf-8"?>
<p:tagLst xmlns:p="http://schemas.openxmlformats.org/presentationml/2006/main">
  <p:tag name="LINKSHAPELINE" val="true,936.0315,389.0119,899.2277,270"/>
  <p:tag name="PA" val="v5.2.9"/>
</p:tagLst>
</file>

<file path=ppt/tags/tag138.xml><?xml version="1.0" encoding="utf-8"?>
<p:tagLst xmlns:p="http://schemas.openxmlformats.org/presentationml/2006/main">
  <p:tag name="LINKSHAPEPOINT" val="true,756.0098,514.2388"/>
  <p:tag name="PA" val="v5.2.9"/>
</p:tagLst>
</file>

<file path=ppt/tags/tag1380.xml><?xml version="1.0" encoding="utf-8"?>
<p:tagLst xmlns:p="http://schemas.openxmlformats.org/presentationml/2006/main">
  <p:tag name="LINKSHAPEPOINT" val="true,791.8131,129.0265"/>
  <p:tag name="PA" val="v5.2.9"/>
</p:tagLst>
</file>

<file path=ppt/tags/tag1381.xml><?xml version="1.0" encoding="utf-8"?>
<p:tagLst xmlns:p="http://schemas.openxmlformats.org/presentationml/2006/main">
  <p:tag name="LINKSHAPEPOINT" val="true,824.1495,309.2094"/>
  <p:tag name="PA" val="v5.2.9"/>
</p:tagLst>
</file>

<file path=ppt/tags/tag1382.xml><?xml version="1.0" encoding="utf-8"?>
<p:tagLst xmlns:p="http://schemas.openxmlformats.org/presentationml/2006/main">
  <p:tag name="LINKSHAPEPOINT" val="true,820.3798,184.9384"/>
  <p:tag name="PA" val="v5.2.9"/>
</p:tagLst>
</file>

<file path=ppt/tags/tag1383.xml><?xml version="1.0" encoding="utf-8"?>
<p:tagLst xmlns:p="http://schemas.openxmlformats.org/presentationml/2006/main">
  <p:tag name="LINKSHAPEPOINT" val="true,821.0167,416.1072"/>
  <p:tag name="PA" val="v5.2.9"/>
</p:tagLst>
</file>

<file path=ppt/tags/tag1384.xml><?xml version="1.0" encoding="utf-8"?>
<p:tagLst xmlns:p="http://schemas.openxmlformats.org/presentationml/2006/main">
  <p:tag name="LINKSHAPEPOINT" val="true,811.4381,252.8104"/>
  <p:tag name="PA" val="v5.2.9"/>
</p:tagLst>
</file>

<file path=ppt/tags/tag1385.xml><?xml version="1.0" encoding="utf-8"?>
<p:tagLst xmlns:p="http://schemas.openxmlformats.org/presentationml/2006/main">
  <p:tag name="LINKSHAPEPOINT" val="true,861.7224,178.8501"/>
  <p:tag name="PA" val="v5.2.9"/>
</p:tagLst>
</file>

<file path=ppt/tags/tag1386.xml><?xml version="1.0" encoding="utf-8"?>
<p:tagLst xmlns:p="http://schemas.openxmlformats.org/presentationml/2006/main">
  <p:tag name="LINKSHAPEPOINT" val="true,871.5833,369.7713"/>
  <p:tag name="PA" val="v5.2.9"/>
</p:tagLst>
</file>

<file path=ppt/tags/tag1387.xml><?xml version="1.0" encoding="utf-8"?>
<p:tagLst xmlns:p="http://schemas.openxmlformats.org/presentationml/2006/main">
  <p:tag name="LINKSHAPEPOINT" val="true,756.0098,514.2388"/>
  <p:tag name="PA" val="v5.2.9"/>
</p:tagLst>
</file>

<file path=ppt/tags/tag1388.xml><?xml version="1.0" encoding="utf-8"?>
<p:tagLst xmlns:p="http://schemas.openxmlformats.org/presentationml/2006/main">
  <p:tag name="LINKSHAPEPOINT" val="true,814.0956,324.4027"/>
  <p:tag name="PA" val="v5.2.9"/>
</p:tagLst>
</file>

<file path=ppt/tags/tag1389.xml><?xml version="1.0" encoding="utf-8"?>
<p:tagLst xmlns:p="http://schemas.openxmlformats.org/presentationml/2006/main">
  <p:tag name="LINKSHAPEPOINT" val="true,740.225,420.7944"/>
  <p:tag name="PA" val="v5.2.9"/>
</p:tagLst>
</file>

<file path=ppt/tags/tag139.xml><?xml version="1.0" encoding="utf-8"?>
<p:tagLst xmlns:p="http://schemas.openxmlformats.org/presentationml/2006/main">
  <p:tag name="LINKSHAPEPOINT" val="true,814.0956,324.4027"/>
  <p:tag name="PA" val="v5.2.9"/>
</p:tagLst>
</file>

<file path=ppt/tags/tag1390.xml><?xml version="1.0" encoding="utf-8"?>
<p:tagLst xmlns:p="http://schemas.openxmlformats.org/presentationml/2006/main">
  <p:tag name="LINKSHAPEPOINT" val="true,927.3504,470.5046"/>
  <p:tag name="PA" val="v5.2.9"/>
</p:tagLst>
</file>

<file path=ppt/tags/tag1391.xml><?xml version="1.0" encoding="utf-8"?>
<p:tagLst xmlns:p="http://schemas.openxmlformats.org/presentationml/2006/main">
  <p:tag name="LINKSHAPEPOINT" val="true,788.9784,461.8235"/>
  <p:tag name="PA" val="v5.2.9"/>
</p:tagLst>
</file>

<file path=ppt/tags/tag1392.xml><?xml version="1.0" encoding="utf-8"?>
<p:tagLst xmlns:p="http://schemas.openxmlformats.org/presentationml/2006/main">
  <p:tag name="LINKSHAPEPOINT" val="true,874.9786,396.8239"/>
  <p:tag name="PA" val="v5.2.9"/>
</p:tagLst>
</file>

<file path=ppt/tags/tag1393.xml><?xml version="1.0" encoding="utf-8"?>
<p:tagLst xmlns:p="http://schemas.openxmlformats.org/presentationml/2006/main">
  <p:tag name="LINKSHAPEPOINT" val="true,855.6988,496.548"/>
  <p:tag name="PA" val="v5.2.9"/>
</p:tagLst>
</file>

<file path=ppt/tags/tag1394.xml><?xml version="1.0" encoding="utf-8"?>
<p:tagLst xmlns:p="http://schemas.openxmlformats.org/presentationml/2006/main">
  <p:tag name="LINKSHAPEPOINT" val="true,936.0315,389.0119"/>
  <p:tag name="PA" val="v5.2.9"/>
</p:tagLst>
</file>

<file path=ppt/tags/tag1395.xml><?xml version="1.0" encoding="utf-8"?>
<p:tagLst xmlns:p="http://schemas.openxmlformats.org/presentationml/2006/main">
  <p:tag name="LINKSHAPEPOINT" val="true,899.2277,270"/>
  <p:tag name="PA" val="v5.2.9"/>
</p:tagLst>
</file>

<file path=ppt/tags/tag1396.xml><?xml version="1.0" encoding="utf-8"?>
<p:tagLst xmlns:p="http://schemas.openxmlformats.org/presentationml/2006/main">
  <p:tag name="PA" val="v5.2.9"/>
  <p:tag name="RESOURCELIBID_ANIM" val="553752"/>
</p:tagLst>
</file>

<file path=ppt/tags/tag1397.xml><?xml version="1.0" encoding="utf-8"?>
<p:tagLst xmlns:p="http://schemas.openxmlformats.org/presentationml/2006/main">
  <p:tag name="PA" val="v5.2.9"/>
</p:tagLst>
</file>

<file path=ppt/tags/tag1398.xml><?xml version="1.0" encoding="utf-8"?>
<p:tagLst xmlns:p="http://schemas.openxmlformats.org/presentationml/2006/main">
  <p:tag name="PA" val="v5.2.9"/>
</p:tagLst>
</file>

<file path=ppt/tags/tag1399.xml><?xml version="1.0" encoding="utf-8"?>
<p:tagLst xmlns:p="http://schemas.openxmlformats.org/presentationml/2006/main">
  <p:tag name="PA" val="v5.2.9"/>
</p:tagLst>
</file>

<file path=ppt/tags/tag14.xml><?xml version="1.0" encoding="utf-8"?>
<p:tagLst xmlns:p="http://schemas.openxmlformats.org/presentationml/2006/main">
  <p:tag name="PA" val="v5.2.9"/>
</p:tagLst>
</file>

<file path=ppt/tags/tag140.xml><?xml version="1.0" encoding="utf-8"?>
<p:tagLst xmlns:p="http://schemas.openxmlformats.org/presentationml/2006/main">
  <p:tag name="LINKSHAPEPOINT" val="true,740.225,420.7944"/>
  <p:tag name="PA" val="v5.2.9"/>
</p:tagLst>
</file>

<file path=ppt/tags/tag1400.xml><?xml version="1.0" encoding="utf-8"?>
<p:tagLst xmlns:p="http://schemas.openxmlformats.org/presentationml/2006/main">
  <p:tag name="PA" val="v5.2.9"/>
</p:tagLst>
</file>

<file path=ppt/tags/tag1401.xml><?xml version="1.0" encoding="utf-8"?>
<p:tagLst xmlns:p="http://schemas.openxmlformats.org/presentationml/2006/main">
  <p:tag name="PA" val="v5.2.9"/>
</p:tagLst>
</file>

<file path=ppt/tags/tag1402.xml><?xml version="1.0" encoding="utf-8"?>
<p:tagLst xmlns:p="http://schemas.openxmlformats.org/presentationml/2006/main">
  <p:tag name="PA" val="v5.2.9"/>
</p:tagLst>
</file>

<file path=ppt/tags/tag1403.xml><?xml version="1.0" encoding="utf-8"?>
<p:tagLst xmlns:p="http://schemas.openxmlformats.org/presentationml/2006/main">
  <p:tag name="PA" val="v5.2.9"/>
</p:tagLst>
</file>

<file path=ppt/tags/tag1404.xml><?xml version="1.0" encoding="utf-8"?>
<p:tagLst xmlns:p="http://schemas.openxmlformats.org/presentationml/2006/main">
  <p:tag name="PA" val="v5.2.9"/>
</p:tagLst>
</file>

<file path=ppt/tags/tag1405.xml><?xml version="1.0" encoding="utf-8"?>
<p:tagLst xmlns:p="http://schemas.openxmlformats.org/presentationml/2006/main">
  <p:tag name="PA" val="v5.2.9"/>
</p:tagLst>
</file>

<file path=ppt/tags/tag1406.xml><?xml version="1.0" encoding="utf-8"?>
<p:tagLst xmlns:p="http://schemas.openxmlformats.org/presentationml/2006/main">
  <p:tag name="PA" val="v5.2.9"/>
</p:tagLst>
</file>

<file path=ppt/tags/tag1407.xml><?xml version="1.0" encoding="utf-8"?>
<p:tagLst xmlns:p="http://schemas.openxmlformats.org/presentationml/2006/main">
  <p:tag name="PA" val="v5.2.9"/>
</p:tagLst>
</file>

<file path=ppt/tags/tag1408.xml><?xml version="1.0" encoding="utf-8"?>
<p:tagLst xmlns:p="http://schemas.openxmlformats.org/presentationml/2006/main">
  <p:tag name="PA" val="v5.2.9"/>
</p:tagLst>
</file>

<file path=ppt/tags/tag1409.xml><?xml version="1.0" encoding="utf-8"?>
<p:tagLst xmlns:p="http://schemas.openxmlformats.org/presentationml/2006/main">
  <p:tag name="PA" val="v5.2.9"/>
</p:tagLst>
</file>

<file path=ppt/tags/tag141.xml><?xml version="1.0" encoding="utf-8"?>
<p:tagLst xmlns:p="http://schemas.openxmlformats.org/presentationml/2006/main">
  <p:tag name="LINKSHAPEPOINT" val="true,927.3504,470.5046"/>
  <p:tag name="PA" val="v5.2.9"/>
</p:tagLst>
</file>

<file path=ppt/tags/tag1410.xml><?xml version="1.0" encoding="utf-8"?>
<p:tagLst xmlns:p="http://schemas.openxmlformats.org/presentationml/2006/main">
  <p:tag name="PA" val="v5.2.9"/>
</p:tagLst>
</file>

<file path=ppt/tags/tag1411.xml><?xml version="1.0" encoding="utf-8"?>
<p:tagLst xmlns:p="http://schemas.openxmlformats.org/presentationml/2006/main">
  <p:tag name="PA" val="v5.2.9"/>
</p:tagLst>
</file>

<file path=ppt/tags/tag1412.xml><?xml version="1.0" encoding="utf-8"?>
<p:tagLst xmlns:p="http://schemas.openxmlformats.org/presentationml/2006/main">
  <p:tag name="PA" val="v5.2.9"/>
</p:tagLst>
</file>

<file path=ppt/tags/tag1413.xml><?xml version="1.0" encoding="utf-8"?>
<p:tagLst xmlns:p="http://schemas.openxmlformats.org/presentationml/2006/main">
  <p:tag name="PA" val="v5.2.9"/>
</p:tagLst>
</file>

<file path=ppt/tags/tag1414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415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416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417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418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419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42.xml><?xml version="1.0" encoding="utf-8"?>
<p:tagLst xmlns:p="http://schemas.openxmlformats.org/presentationml/2006/main">
  <p:tag name="LINKSHAPEPOINT" val="true,788.9784,461.8235"/>
  <p:tag name="PA" val="v5.2.9"/>
</p:tagLst>
</file>

<file path=ppt/tags/tag1420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421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422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423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424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425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426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427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428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429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43.xml><?xml version="1.0" encoding="utf-8"?>
<p:tagLst xmlns:p="http://schemas.openxmlformats.org/presentationml/2006/main">
  <p:tag name="LINKSHAPEPOINT" val="true,874.9786,396.8239"/>
  <p:tag name="PA" val="v5.2.9"/>
</p:tagLst>
</file>

<file path=ppt/tags/tag1430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431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432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433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434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435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436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437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438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439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44.xml><?xml version="1.0" encoding="utf-8"?>
<p:tagLst xmlns:p="http://schemas.openxmlformats.org/presentationml/2006/main">
  <p:tag name="LINKSHAPEPOINT" val="true,855.6988,496.548"/>
  <p:tag name="PA" val="v5.2.9"/>
</p:tagLst>
</file>

<file path=ppt/tags/tag1440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441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442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443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444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445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446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447.xml><?xml version="1.0" encoding="utf-8"?>
<p:tagLst xmlns:p="http://schemas.openxmlformats.org/presentationml/2006/main">
  <p:tag name="LINKSHAPELINE" val="true,824.1495,309.2094,899.2277,270"/>
  <p:tag name="PA" val="v5.2.9"/>
</p:tagLst>
</file>

<file path=ppt/tags/tag1448.xml><?xml version="1.0" encoding="utf-8"?>
<p:tagLst xmlns:p="http://schemas.openxmlformats.org/presentationml/2006/main">
  <p:tag name="LINKSHAPELINE" val="true,861.7224,178.8501,899.2277,270"/>
  <p:tag name="PA" val="v5.2.9"/>
</p:tagLst>
</file>

<file path=ppt/tags/tag1449.xml><?xml version="1.0" encoding="utf-8"?>
<p:tagLst xmlns:p="http://schemas.openxmlformats.org/presentationml/2006/main">
  <p:tag name="LINKSHAPELINE" val="true,871.5833,369.7713,899.2277,270"/>
  <p:tag name="PA" val="v5.2.9"/>
</p:tagLst>
</file>

<file path=ppt/tags/tag145.xml><?xml version="1.0" encoding="utf-8"?>
<p:tagLst xmlns:p="http://schemas.openxmlformats.org/presentationml/2006/main">
  <p:tag name="LINKSHAPEPOINT" val="true,936.0315,389.0119"/>
  <p:tag name="PA" val="v5.2.9"/>
</p:tagLst>
</file>

<file path=ppt/tags/tag1450.xml><?xml version="1.0" encoding="utf-8"?>
<p:tagLst xmlns:p="http://schemas.openxmlformats.org/presentationml/2006/main">
  <p:tag name="LINKSHAPELINE" val="true,913.1772,90.35094,899.2277,270"/>
  <p:tag name="PA" val="v5.2.9"/>
</p:tagLst>
</file>

<file path=ppt/tags/tag1451.xml><?xml version="1.0" encoding="utf-8"?>
<p:tagLst xmlns:p="http://schemas.openxmlformats.org/presentationml/2006/main">
  <p:tag name="LINKSHAPELINE" val="true,936.0315,389.0119,899.2277,270"/>
  <p:tag name="PA" val="v5.2.9"/>
</p:tagLst>
</file>

<file path=ppt/tags/tag1452.xml><?xml version="1.0" encoding="utf-8"?>
<p:tagLst xmlns:p="http://schemas.openxmlformats.org/presentationml/2006/main">
  <p:tag name="LINKSHAPEPOINT" val="true,791.8131,129.0265"/>
  <p:tag name="PA" val="v5.2.9"/>
</p:tagLst>
</file>

<file path=ppt/tags/tag1453.xml><?xml version="1.0" encoding="utf-8"?>
<p:tagLst xmlns:p="http://schemas.openxmlformats.org/presentationml/2006/main">
  <p:tag name="LINKSHAPEPOINT" val="true,824.1495,309.2094"/>
  <p:tag name="PA" val="v5.2.9"/>
</p:tagLst>
</file>

<file path=ppt/tags/tag1454.xml><?xml version="1.0" encoding="utf-8"?>
<p:tagLst xmlns:p="http://schemas.openxmlformats.org/presentationml/2006/main">
  <p:tag name="LINKSHAPEPOINT" val="true,820.3798,184.9384"/>
  <p:tag name="PA" val="v5.2.9"/>
</p:tagLst>
</file>

<file path=ppt/tags/tag1455.xml><?xml version="1.0" encoding="utf-8"?>
<p:tagLst xmlns:p="http://schemas.openxmlformats.org/presentationml/2006/main">
  <p:tag name="LINKSHAPEPOINT" val="true,821.0167,416.1072"/>
  <p:tag name="PA" val="v5.2.9"/>
</p:tagLst>
</file>

<file path=ppt/tags/tag1456.xml><?xml version="1.0" encoding="utf-8"?>
<p:tagLst xmlns:p="http://schemas.openxmlformats.org/presentationml/2006/main">
  <p:tag name="LINKSHAPEPOINT" val="true,811.4381,252.8104"/>
  <p:tag name="PA" val="v5.2.9"/>
</p:tagLst>
</file>

<file path=ppt/tags/tag1457.xml><?xml version="1.0" encoding="utf-8"?>
<p:tagLst xmlns:p="http://schemas.openxmlformats.org/presentationml/2006/main">
  <p:tag name="LINKSHAPEPOINT" val="true,861.7224,178.8501"/>
  <p:tag name="PA" val="v5.2.9"/>
</p:tagLst>
</file>

<file path=ppt/tags/tag1458.xml><?xml version="1.0" encoding="utf-8"?>
<p:tagLst xmlns:p="http://schemas.openxmlformats.org/presentationml/2006/main">
  <p:tag name="LINKSHAPEPOINT" val="true,871.5833,369.7713"/>
  <p:tag name="PA" val="v5.2.9"/>
</p:tagLst>
</file>

<file path=ppt/tags/tag1459.xml><?xml version="1.0" encoding="utf-8"?>
<p:tagLst xmlns:p="http://schemas.openxmlformats.org/presentationml/2006/main">
  <p:tag name="LINKSHAPEPOINT" val="true,756.0098,514.2388"/>
  <p:tag name="PA" val="v5.2.9"/>
</p:tagLst>
</file>

<file path=ppt/tags/tag146.xml><?xml version="1.0" encoding="utf-8"?>
<p:tagLst xmlns:p="http://schemas.openxmlformats.org/presentationml/2006/main">
  <p:tag name="LINKSHAPEPOINT" val="true,899.2277,270"/>
  <p:tag name="PA" val="v5.2.9"/>
</p:tagLst>
</file>

<file path=ppt/tags/tag1460.xml><?xml version="1.0" encoding="utf-8"?>
<p:tagLst xmlns:p="http://schemas.openxmlformats.org/presentationml/2006/main">
  <p:tag name="LINKSHAPEPOINT" val="true,814.0956,324.4027"/>
  <p:tag name="PA" val="v5.2.9"/>
</p:tagLst>
</file>

<file path=ppt/tags/tag1461.xml><?xml version="1.0" encoding="utf-8"?>
<p:tagLst xmlns:p="http://schemas.openxmlformats.org/presentationml/2006/main">
  <p:tag name="LINKSHAPEPOINT" val="true,740.225,420.7944"/>
  <p:tag name="PA" val="v5.2.9"/>
</p:tagLst>
</file>

<file path=ppt/tags/tag1462.xml><?xml version="1.0" encoding="utf-8"?>
<p:tagLst xmlns:p="http://schemas.openxmlformats.org/presentationml/2006/main">
  <p:tag name="LINKSHAPEPOINT" val="true,927.3504,470.5046"/>
  <p:tag name="PA" val="v5.2.9"/>
</p:tagLst>
</file>

<file path=ppt/tags/tag1463.xml><?xml version="1.0" encoding="utf-8"?>
<p:tagLst xmlns:p="http://schemas.openxmlformats.org/presentationml/2006/main">
  <p:tag name="LINKSHAPEPOINT" val="true,788.9784,461.8235"/>
  <p:tag name="PA" val="v5.2.9"/>
</p:tagLst>
</file>

<file path=ppt/tags/tag1464.xml><?xml version="1.0" encoding="utf-8"?>
<p:tagLst xmlns:p="http://schemas.openxmlformats.org/presentationml/2006/main">
  <p:tag name="LINKSHAPEPOINT" val="true,874.9786,396.8239"/>
  <p:tag name="PA" val="v5.2.9"/>
</p:tagLst>
</file>

<file path=ppt/tags/tag1465.xml><?xml version="1.0" encoding="utf-8"?>
<p:tagLst xmlns:p="http://schemas.openxmlformats.org/presentationml/2006/main">
  <p:tag name="LINKSHAPEPOINT" val="true,855.6988,496.548"/>
  <p:tag name="PA" val="v5.2.9"/>
</p:tagLst>
</file>

<file path=ppt/tags/tag1466.xml><?xml version="1.0" encoding="utf-8"?>
<p:tagLst xmlns:p="http://schemas.openxmlformats.org/presentationml/2006/main">
  <p:tag name="LINKSHAPEPOINT" val="true,936.0315,389.0119"/>
  <p:tag name="PA" val="v5.2.9"/>
</p:tagLst>
</file>

<file path=ppt/tags/tag1467.xml><?xml version="1.0" encoding="utf-8"?>
<p:tagLst xmlns:p="http://schemas.openxmlformats.org/presentationml/2006/main">
  <p:tag name="LINKSHAPEPOINT" val="true,899.2277,270"/>
  <p:tag name="PA" val="v5.2.9"/>
</p:tagLst>
</file>

<file path=ppt/tags/tag1468.xml><?xml version="1.0" encoding="utf-8"?>
<p:tagLst xmlns:p="http://schemas.openxmlformats.org/presentationml/2006/main">
  <p:tag name="PA" val="v5.2.9"/>
  <p:tag name="RESOURCELIBID_ANIM" val="553752"/>
</p:tagLst>
</file>

<file path=ppt/tags/tag1469.xml><?xml version="1.0" encoding="utf-8"?>
<p:tagLst xmlns:p="http://schemas.openxmlformats.org/presentationml/2006/main">
  <p:tag name="PA" val="v5.2.9"/>
  <p:tag name="RESOURCELIBID_ANIM" val="553752"/>
</p:tagLst>
</file>

<file path=ppt/tags/tag147.xml><?xml version="1.0" encoding="utf-8"?>
<p:tagLst xmlns:p="http://schemas.openxmlformats.org/presentationml/2006/main">
  <p:tag name="PA" val="v5.2.9"/>
  <p:tag name="RESOURCELIBID_ANIM" val="553752"/>
</p:tagLst>
</file>

<file path=ppt/tags/tag1470.xml><?xml version="1.0" encoding="utf-8"?>
<p:tagLst xmlns:p="http://schemas.openxmlformats.org/presentationml/2006/main">
  <p:tag name="PA" val="v5.2.9"/>
  <p:tag name="RESOURCELIBID_ANIM" val="553752"/>
</p:tagLst>
</file>

<file path=ppt/tags/tag1471.xml><?xml version="1.0" encoding="utf-8"?>
<p:tagLst xmlns:p="http://schemas.openxmlformats.org/presentationml/2006/main">
  <p:tag name="PA" val="v5.2.9"/>
</p:tagLst>
</file>

<file path=ppt/tags/tag1472.xml><?xml version="1.0" encoding="utf-8"?>
<p:tagLst xmlns:p="http://schemas.openxmlformats.org/presentationml/2006/main">
  <p:tag name="PA" val="v5.2.9"/>
</p:tagLst>
</file>

<file path=ppt/tags/tag1473.xml><?xml version="1.0" encoding="utf-8"?>
<p:tagLst xmlns:p="http://schemas.openxmlformats.org/presentationml/2006/main">
  <p:tag name="PA" val="v5.2.9"/>
</p:tagLst>
</file>

<file path=ppt/tags/tag1474.xml><?xml version="1.0" encoding="utf-8"?>
<p:tagLst xmlns:p="http://schemas.openxmlformats.org/presentationml/2006/main">
  <p:tag name="PA" val="v5.2.9"/>
</p:tagLst>
</file>

<file path=ppt/tags/tag1475.xml><?xml version="1.0" encoding="utf-8"?>
<p:tagLst xmlns:p="http://schemas.openxmlformats.org/presentationml/2006/main">
  <p:tag name="PA" val="v5.2.9"/>
</p:tagLst>
</file>

<file path=ppt/tags/tag1476.xml><?xml version="1.0" encoding="utf-8"?>
<p:tagLst xmlns:p="http://schemas.openxmlformats.org/presentationml/2006/main">
  <p:tag name="PA" val="v5.2.9"/>
</p:tagLst>
</file>

<file path=ppt/tags/tag1477.xml><?xml version="1.0" encoding="utf-8"?>
<p:tagLst xmlns:p="http://schemas.openxmlformats.org/presentationml/2006/main">
  <p:tag name="PA" val="v5.2.9"/>
</p:tagLst>
</file>

<file path=ppt/tags/tag1478.xml><?xml version="1.0" encoding="utf-8"?>
<p:tagLst xmlns:p="http://schemas.openxmlformats.org/presentationml/2006/main">
  <p:tag name="PA" val="v5.2.9"/>
</p:tagLst>
</file>

<file path=ppt/tags/tag1479.xml><?xml version="1.0" encoding="utf-8"?>
<p:tagLst xmlns:p="http://schemas.openxmlformats.org/presentationml/2006/main">
  <p:tag name="PA" val="v5.2.9"/>
</p:tagLst>
</file>

<file path=ppt/tags/tag148.xml><?xml version="1.0" encoding="utf-8"?>
<p:tagLst xmlns:p="http://schemas.openxmlformats.org/presentationml/2006/main">
  <p:tag name="PA" val="v5.2.9"/>
  <p:tag name="RESOURCELIBID_ANIM" val="553752"/>
</p:tagLst>
</file>

<file path=ppt/tags/tag1480.xml><?xml version="1.0" encoding="utf-8"?>
<p:tagLst xmlns:p="http://schemas.openxmlformats.org/presentationml/2006/main">
  <p:tag name="PA" val="v5.2.9"/>
</p:tagLst>
</file>

<file path=ppt/tags/tag1481.xml><?xml version="1.0" encoding="utf-8"?>
<p:tagLst xmlns:p="http://schemas.openxmlformats.org/presentationml/2006/main">
  <p:tag name="PA" val="v5.2.9"/>
</p:tagLst>
</file>

<file path=ppt/tags/tag1482.xml><?xml version="1.0" encoding="utf-8"?>
<p:tagLst xmlns:p="http://schemas.openxmlformats.org/presentationml/2006/main">
  <p:tag name="PA" val="v5.2.9"/>
</p:tagLst>
</file>

<file path=ppt/tags/tag1483.xml><?xml version="1.0" encoding="utf-8"?>
<p:tagLst xmlns:p="http://schemas.openxmlformats.org/presentationml/2006/main">
  <p:tag name="PA" val="v5.2.9"/>
</p:tagLst>
</file>

<file path=ppt/tags/tag1484.xml><?xml version="1.0" encoding="utf-8"?>
<p:tagLst xmlns:p="http://schemas.openxmlformats.org/presentationml/2006/main">
  <p:tag name="PA" val="v5.2.9"/>
</p:tagLst>
</file>

<file path=ppt/tags/tag1485.xml><?xml version="1.0" encoding="utf-8"?>
<p:tagLst xmlns:p="http://schemas.openxmlformats.org/presentationml/2006/main">
  <p:tag name="PA" val="v5.2.9"/>
</p:tagLst>
</file>

<file path=ppt/tags/tag1486.xml><?xml version="1.0" encoding="utf-8"?>
<p:tagLst xmlns:p="http://schemas.openxmlformats.org/presentationml/2006/main">
  <p:tag name="PA" val="v5.2.9"/>
</p:tagLst>
</file>

<file path=ppt/tags/tag1487.xml><?xml version="1.0" encoding="utf-8"?>
<p:tagLst xmlns:p="http://schemas.openxmlformats.org/presentationml/2006/main">
  <p:tag name="PA" val="v5.2.9"/>
</p:tagLst>
</file>

<file path=ppt/tags/tag1488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489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49.xml><?xml version="1.0" encoding="utf-8"?>
<p:tagLst xmlns:p="http://schemas.openxmlformats.org/presentationml/2006/main">
  <p:tag name="PA" val="v5.2.9"/>
</p:tagLst>
</file>

<file path=ppt/tags/tag1490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491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492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493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494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495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496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497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498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499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5.xml><?xml version="1.0" encoding="utf-8"?>
<p:tagLst xmlns:p="http://schemas.openxmlformats.org/presentationml/2006/main">
  <p:tag name="PA" val="v5.2.9"/>
</p:tagLst>
</file>

<file path=ppt/tags/tag150.xml><?xml version="1.0" encoding="utf-8"?>
<p:tagLst xmlns:p="http://schemas.openxmlformats.org/presentationml/2006/main">
  <p:tag name="PA" val="v5.2.9"/>
</p:tagLst>
</file>

<file path=ppt/tags/tag1500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501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502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503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504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505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506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507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508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509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51.xml><?xml version="1.0" encoding="utf-8"?>
<p:tagLst xmlns:p="http://schemas.openxmlformats.org/presentationml/2006/main">
  <p:tag name="PA" val="v5.2.9"/>
</p:tagLst>
</file>

<file path=ppt/tags/tag1510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511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512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513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514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515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516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517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518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519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52.xml><?xml version="1.0" encoding="utf-8"?>
<p:tagLst xmlns:p="http://schemas.openxmlformats.org/presentationml/2006/main">
  <p:tag name="PA" val="v5.2.9"/>
</p:tagLst>
</file>

<file path=ppt/tags/tag1520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521.xml><?xml version="1.0" encoding="utf-8"?>
<p:tagLst xmlns:p="http://schemas.openxmlformats.org/presentationml/2006/main">
  <p:tag name="LINKSHAPELINE" val="true,824.1495,309.2094,899.2277,270"/>
  <p:tag name="PA" val="v5.2.9"/>
</p:tagLst>
</file>

<file path=ppt/tags/tag1522.xml><?xml version="1.0" encoding="utf-8"?>
<p:tagLst xmlns:p="http://schemas.openxmlformats.org/presentationml/2006/main">
  <p:tag name="LINKSHAPELINE" val="true,861.7224,178.8501,899.2277,270"/>
  <p:tag name="PA" val="v5.2.9"/>
</p:tagLst>
</file>

<file path=ppt/tags/tag1523.xml><?xml version="1.0" encoding="utf-8"?>
<p:tagLst xmlns:p="http://schemas.openxmlformats.org/presentationml/2006/main">
  <p:tag name="LINKSHAPELINE" val="true,871.5833,369.7713,899.2277,270"/>
  <p:tag name="PA" val="v5.2.9"/>
</p:tagLst>
</file>

<file path=ppt/tags/tag1524.xml><?xml version="1.0" encoding="utf-8"?>
<p:tagLst xmlns:p="http://schemas.openxmlformats.org/presentationml/2006/main">
  <p:tag name="LINKSHAPELINE" val="true,913.1772,90.35094,899.2277,270"/>
  <p:tag name="PA" val="v5.2.9"/>
</p:tagLst>
</file>

<file path=ppt/tags/tag1525.xml><?xml version="1.0" encoding="utf-8"?>
<p:tagLst xmlns:p="http://schemas.openxmlformats.org/presentationml/2006/main">
  <p:tag name="LINKSHAPELINE" val="true,936.0315,389.0119,899.2277,270"/>
  <p:tag name="PA" val="v5.2.9"/>
</p:tagLst>
</file>

<file path=ppt/tags/tag1526.xml><?xml version="1.0" encoding="utf-8"?>
<p:tagLst xmlns:p="http://schemas.openxmlformats.org/presentationml/2006/main">
  <p:tag name="LINKSHAPEPOINT" val="true,791.8131,129.0265"/>
  <p:tag name="PA" val="v5.2.9"/>
</p:tagLst>
</file>

<file path=ppt/tags/tag1527.xml><?xml version="1.0" encoding="utf-8"?>
<p:tagLst xmlns:p="http://schemas.openxmlformats.org/presentationml/2006/main">
  <p:tag name="LINKSHAPEPOINT" val="true,824.1495,309.2094"/>
  <p:tag name="PA" val="v5.2.9"/>
</p:tagLst>
</file>

<file path=ppt/tags/tag1528.xml><?xml version="1.0" encoding="utf-8"?>
<p:tagLst xmlns:p="http://schemas.openxmlformats.org/presentationml/2006/main">
  <p:tag name="LINKSHAPEPOINT" val="true,820.3798,184.9384"/>
  <p:tag name="PA" val="v5.2.9"/>
</p:tagLst>
</file>

<file path=ppt/tags/tag1529.xml><?xml version="1.0" encoding="utf-8"?>
<p:tagLst xmlns:p="http://schemas.openxmlformats.org/presentationml/2006/main">
  <p:tag name="LINKSHAPEPOINT" val="true,821.0167,416.1072"/>
  <p:tag name="PA" val="v5.2.9"/>
</p:tagLst>
</file>

<file path=ppt/tags/tag153.xml><?xml version="1.0" encoding="utf-8"?>
<p:tagLst xmlns:p="http://schemas.openxmlformats.org/presentationml/2006/main">
  <p:tag name="PA" val="v5.2.9"/>
</p:tagLst>
</file>

<file path=ppt/tags/tag1530.xml><?xml version="1.0" encoding="utf-8"?>
<p:tagLst xmlns:p="http://schemas.openxmlformats.org/presentationml/2006/main">
  <p:tag name="LINKSHAPEPOINT" val="true,811.4381,252.8104"/>
  <p:tag name="PA" val="v5.2.9"/>
</p:tagLst>
</file>

<file path=ppt/tags/tag1531.xml><?xml version="1.0" encoding="utf-8"?>
<p:tagLst xmlns:p="http://schemas.openxmlformats.org/presentationml/2006/main">
  <p:tag name="LINKSHAPEPOINT" val="true,861.7224,178.8501"/>
  <p:tag name="PA" val="v5.2.9"/>
</p:tagLst>
</file>

<file path=ppt/tags/tag1532.xml><?xml version="1.0" encoding="utf-8"?>
<p:tagLst xmlns:p="http://schemas.openxmlformats.org/presentationml/2006/main">
  <p:tag name="LINKSHAPEPOINT" val="true,871.5833,369.7713"/>
  <p:tag name="PA" val="v5.2.9"/>
</p:tagLst>
</file>

<file path=ppt/tags/tag1533.xml><?xml version="1.0" encoding="utf-8"?>
<p:tagLst xmlns:p="http://schemas.openxmlformats.org/presentationml/2006/main">
  <p:tag name="LINKSHAPEPOINT" val="true,756.0098,514.2388"/>
  <p:tag name="PA" val="v5.2.9"/>
</p:tagLst>
</file>

<file path=ppt/tags/tag1534.xml><?xml version="1.0" encoding="utf-8"?>
<p:tagLst xmlns:p="http://schemas.openxmlformats.org/presentationml/2006/main">
  <p:tag name="LINKSHAPEPOINT" val="true,814.0956,324.4027"/>
  <p:tag name="PA" val="v5.2.9"/>
</p:tagLst>
</file>

<file path=ppt/tags/tag1535.xml><?xml version="1.0" encoding="utf-8"?>
<p:tagLst xmlns:p="http://schemas.openxmlformats.org/presentationml/2006/main">
  <p:tag name="LINKSHAPEPOINT" val="true,740.225,420.7944"/>
  <p:tag name="PA" val="v5.2.9"/>
</p:tagLst>
</file>

<file path=ppt/tags/tag1536.xml><?xml version="1.0" encoding="utf-8"?>
<p:tagLst xmlns:p="http://schemas.openxmlformats.org/presentationml/2006/main">
  <p:tag name="LINKSHAPEPOINT" val="true,927.3504,470.5046"/>
  <p:tag name="PA" val="v5.2.9"/>
</p:tagLst>
</file>

<file path=ppt/tags/tag1537.xml><?xml version="1.0" encoding="utf-8"?>
<p:tagLst xmlns:p="http://schemas.openxmlformats.org/presentationml/2006/main">
  <p:tag name="LINKSHAPEPOINT" val="true,788.9784,461.8235"/>
  <p:tag name="PA" val="v5.2.9"/>
</p:tagLst>
</file>

<file path=ppt/tags/tag1538.xml><?xml version="1.0" encoding="utf-8"?>
<p:tagLst xmlns:p="http://schemas.openxmlformats.org/presentationml/2006/main">
  <p:tag name="LINKSHAPEPOINT" val="true,874.9786,396.8239"/>
  <p:tag name="PA" val="v5.2.9"/>
</p:tagLst>
</file>

<file path=ppt/tags/tag1539.xml><?xml version="1.0" encoding="utf-8"?>
<p:tagLst xmlns:p="http://schemas.openxmlformats.org/presentationml/2006/main">
  <p:tag name="LINKSHAPEPOINT" val="true,855.6988,496.548"/>
  <p:tag name="PA" val="v5.2.9"/>
</p:tagLst>
</file>

<file path=ppt/tags/tag154.xml><?xml version="1.0" encoding="utf-8"?>
<p:tagLst xmlns:p="http://schemas.openxmlformats.org/presentationml/2006/main">
  <p:tag name="PA" val="v5.2.9"/>
</p:tagLst>
</file>

<file path=ppt/tags/tag1540.xml><?xml version="1.0" encoding="utf-8"?>
<p:tagLst xmlns:p="http://schemas.openxmlformats.org/presentationml/2006/main">
  <p:tag name="LINKSHAPEPOINT" val="true,936.0315,389.0119"/>
  <p:tag name="PA" val="v5.2.9"/>
</p:tagLst>
</file>

<file path=ppt/tags/tag1541.xml><?xml version="1.0" encoding="utf-8"?>
<p:tagLst xmlns:p="http://schemas.openxmlformats.org/presentationml/2006/main">
  <p:tag name="LINKSHAPEPOINT" val="true,899.2277,270"/>
  <p:tag name="PA" val="v5.2.9"/>
</p:tagLst>
</file>

<file path=ppt/tags/tag1542.xml><?xml version="1.0" encoding="utf-8"?>
<p:tagLst xmlns:p="http://schemas.openxmlformats.org/presentationml/2006/main">
  <p:tag name="PA" val="v5.2.9"/>
  <p:tag name="RESOURCELIBID_ANIM" val="553752"/>
</p:tagLst>
</file>

<file path=ppt/tags/tag1543.xml><?xml version="1.0" encoding="utf-8"?>
<p:tagLst xmlns:p="http://schemas.openxmlformats.org/presentationml/2006/main">
  <p:tag name="PA" val="v5.2.9"/>
</p:tagLst>
</file>

<file path=ppt/tags/tag1544.xml><?xml version="1.0" encoding="utf-8"?>
<p:tagLst xmlns:p="http://schemas.openxmlformats.org/presentationml/2006/main">
  <p:tag name="PA" val="v5.2.9"/>
</p:tagLst>
</file>

<file path=ppt/tags/tag1545.xml><?xml version="1.0" encoding="utf-8"?>
<p:tagLst xmlns:p="http://schemas.openxmlformats.org/presentationml/2006/main">
  <p:tag name="PA" val="v5.2.9"/>
</p:tagLst>
</file>

<file path=ppt/tags/tag1546.xml><?xml version="1.0" encoding="utf-8"?>
<p:tagLst xmlns:p="http://schemas.openxmlformats.org/presentationml/2006/main">
  <p:tag name="PA" val="v5.2.9"/>
</p:tagLst>
</file>

<file path=ppt/tags/tag1547.xml><?xml version="1.0" encoding="utf-8"?>
<p:tagLst xmlns:p="http://schemas.openxmlformats.org/presentationml/2006/main">
  <p:tag name="PA" val="v5.2.9"/>
</p:tagLst>
</file>

<file path=ppt/tags/tag1548.xml><?xml version="1.0" encoding="utf-8"?>
<p:tagLst xmlns:p="http://schemas.openxmlformats.org/presentationml/2006/main">
  <p:tag name="PA" val="v5.2.9"/>
</p:tagLst>
</file>

<file path=ppt/tags/tag1549.xml><?xml version="1.0" encoding="utf-8"?>
<p:tagLst xmlns:p="http://schemas.openxmlformats.org/presentationml/2006/main">
  <p:tag name="PA" val="v5.2.9"/>
</p:tagLst>
</file>

<file path=ppt/tags/tag155.xml><?xml version="1.0" encoding="utf-8"?>
<p:tagLst xmlns:p="http://schemas.openxmlformats.org/presentationml/2006/main">
  <p:tag name="PA" val="v5.2.9"/>
</p:tagLst>
</file>

<file path=ppt/tags/tag1550.xml><?xml version="1.0" encoding="utf-8"?>
<p:tagLst xmlns:p="http://schemas.openxmlformats.org/presentationml/2006/main">
  <p:tag name="PA" val="v5.2.9"/>
</p:tagLst>
</file>

<file path=ppt/tags/tag1551.xml><?xml version="1.0" encoding="utf-8"?>
<p:tagLst xmlns:p="http://schemas.openxmlformats.org/presentationml/2006/main">
  <p:tag name="PA" val="v5.2.9"/>
</p:tagLst>
</file>

<file path=ppt/tags/tag1552.xml><?xml version="1.0" encoding="utf-8"?>
<p:tagLst xmlns:p="http://schemas.openxmlformats.org/presentationml/2006/main">
  <p:tag name="PA" val="v5.2.9"/>
</p:tagLst>
</file>

<file path=ppt/tags/tag1553.xml><?xml version="1.0" encoding="utf-8"?>
<p:tagLst xmlns:p="http://schemas.openxmlformats.org/presentationml/2006/main">
  <p:tag name="PA" val="v5.2.9"/>
</p:tagLst>
</file>

<file path=ppt/tags/tag1554.xml><?xml version="1.0" encoding="utf-8"?>
<p:tagLst xmlns:p="http://schemas.openxmlformats.org/presentationml/2006/main">
  <p:tag name="PA" val="v5.2.9"/>
</p:tagLst>
</file>

<file path=ppt/tags/tag1555.xml><?xml version="1.0" encoding="utf-8"?>
<p:tagLst xmlns:p="http://schemas.openxmlformats.org/presentationml/2006/main">
  <p:tag name="PA" val="v5.2.9"/>
</p:tagLst>
</file>

<file path=ppt/tags/tag1556.xml><?xml version="1.0" encoding="utf-8"?>
<p:tagLst xmlns:p="http://schemas.openxmlformats.org/presentationml/2006/main">
  <p:tag name="PA" val="v5.2.9"/>
</p:tagLst>
</file>

<file path=ppt/tags/tag1557.xml><?xml version="1.0" encoding="utf-8"?>
<p:tagLst xmlns:p="http://schemas.openxmlformats.org/presentationml/2006/main">
  <p:tag name="PA" val="v5.2.9"/>
</p:tagLst>
</file>

<file path=ppt/tags/tag1558.xml><?xml version="1.0" encoding="utf-8"?>
<p:tagLst xmlns:p="http://schemas.openxmlformats.org/presentationml/2006/main">
  <p:tag name="PA" val="v5.2.9"/>
</p:tagLst>
</file>

<file path=ppt/tags/tag1559.xml><?xml version="1.0" encoding="utf-8"?>
<p:tagLst xmlns:p="http://schemas.openxmlformats.org/presentationml/2006/main">
  <p:tag name="PA" val="v5.2.9"/>
</p:tagLst>
</file>

<file path=ppt/tags/tag156.xml><?xml version="1.0" encoding="utf-8"?>
<p:tagLst xmlns:p="http://schemas.openxmlformats.org/presentationml/2006/main">
  <p:tag name="PA" val="v5.2.9"/>
</p:tagLst>
</file>

<file path=ppt/tags/tag1560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561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562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563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564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565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566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567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568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569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57.xml><?xml version="1.0" encoding="utf-8"?>
<p:tagLst xmlns:p="http://schemas.openxmlformats.org/presentationml/2006/main">
  <p:tag name="PA" val="v5.2.9"/>
</p:tagLst>
</file>

<file path=ppt/tags/tag1570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571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572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573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574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575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576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577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578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579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58.xml><?xml version="1.0" encoding="utf-8"?>
<p:tagLst xmlns:p="http://schemas.openxmlformats.org/presentationml/2006/main">
  <p:tag name="PA" val="v5.2.9"/>
</p:tagLst>
</file>

<file path=ppt/tags/tag1580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581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582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583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584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585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586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587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588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589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59.xml><?xml version="1.0" encoding="utf-8"?>
<p:tagLst xmlns:p="http://schemas.openxmlformats.org/presentationml/2006/main">
  <p:tag name="PA" val="v5.2.9"/>
</p:tagLst>
</file>

<file path=ppt/tags/tag1590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591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592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593.xml><?xml version="1.0" encoding="utf-8"?>
<p:tagLst xmlns:p="http://schemas.openxmlformats.org/presentationml/2006/main">
  <p:tag name="LINKSHAPELINE" val="true,824.1495,309.2094,899.2277,270"/>
  <p:tag name="PA" val="v5.2.9"/>
</p:tagLst>
</file>

<file path=ppt/tags/tag1594.xml><?xml version="1.0" encoding="utf-8"?>
<p:tagLst xmlns:p="http://schemas.openxmlformats.org/presentationml/2006/main">
  <p:tag name="LINKSHAPELINE" val="true,861.7224,178.8501,899.2277,270"/>
  <p:tag name="PA" val="v5.2.9"/>
</p:tagLst>
</file>

<file path=ppt/tags/tag1595.xml><?xml version="1.0" encoding="utf-8"?>
<p:tagLst xmlns:p="http://schemas.openxmlformats.org/presentationml/2006/main">
  <p:tag name="LINKSHAPELINE" val="true,871.5833,369.7713,899.2277,270"/>
  <p:tag name="PA" val="v5.2.9"/>
</p:tagLst>
</file>

<file path=ppt/tags/tag1596.xml><?xml version="1.0" encoding="utf-8"?>
<p:tagLst xmlns:p="http://schemas.openxmlformats.org/presentationml/2006/main">
  <p:tag name="LINKSHAPELINE" val="true,913.1772,90.35094,899.2277,270"/>
  <p:tag name="PA" val="v5.2.9"/>
</p:tagLst>
</file>

<file path=ppt/tags/tag1597.xml><?xml version="1.0" encoding="utf-8"?>
<p:tagLst xmlns:p="http://schemas.openxmlformats.org/presentationml/2006/main">
  <p:tag name="LINKSHAPELINE" val="true,936.0315,389.0119,899.2277,270"/>
  <p:tag name="PA" val="v5.2.9"/>
</p:tagLst>
</file>

<file path=ppt/tags/tag1598.xml><?xml version="1.0" encoding="utf-8"?>
<p:tagLst xmlns:p="http://schemas.openxmlformats.org/presentationml/2006/main">
  <p:tag name="LINKSHAPEPOINT" val="true,791.8131,129.0265"/>
  <p:tag name="PA" val="v5.2.9"/>
</p:tagLst>
</file>

<file path=ppt/tags/tag1599.xml><?xml version="1.0" encoding="utf-8"?>
<p:tagLst xmlns:p="http://schemas.openxmlformats.org/presentationml/2006/main">
  <p:tag name="LINKSHAPEPOINT" val="true,824.1495,309.2094"/>
  <p:tag name="PA" val="v5.2.9"/>
</p:tagLst>
</file>

<file path=ppt/tags/tag16.xml><?xml version="1.0" encoding="utf-8"?>
<p:tagLst xmlns:p="http://schemas.openxmlformats.org/presentationml/2006/main">
  <p:tag name="PA" val="v5.2.9"/>
</p:tagLst>
</file>

<file path=ppt/tags/tag160.xml><?xml version="1.0" encoding="utf-8"?>
<p:tagLst xmlns:p="http://schemas.openxmlformats.org/presentationml/2006/main">
  <p:tag name="PA" val="v5.2.9"/>
</p:tagLst>
</file>

<file path=ppt/tags/tag1600.xml><?xml version="1.0" encoding="utf-8"?>
<p:tagLst xmlns:p="http://schemas.openxmlformats.org/presentationml/2006/main">
  <p:tag name="LINKSHAPEPOINT" val="true,820.3798,184.9384"/>
  <p:tag name="PA" val="v5.2.9"/>
</p:tagLst>
</file>

<file path=ppt/tags/tag1601.xml><?xml version="1.0" encoding="utf-8"?>
<p:tagLst xmlns:p="http://schemas.openxmlformats.org/presentationml/2006/main">
  <p:tag name="LINKSHAPEPOINT" val="true,821.0167,416.1072"/>
  <p:tag name="PA" val="v5.2.9"/>
</p:tagLst>
</file>

<file path=ppt/tags/tag1602.xml><?xml version="1.0" encoding="utf-8"?>
<p:tagLst xmlns:p="http://schemas.openxmlformats.org/presentationml/2006/main">
  <p:tag name="LINKSHAPEPOINT" val="true,811.4381,252.8104"/>
  <p:tag name="PA" val="v5.2.9"/>
</p:tagLst>
</file>

<file path=ppt/tags/tag1603.xml><?xml version="1.0" encoding="utf-8"?>
<p:tagLst xmlns:p="http://schemas.openxmlformats.org/presentationml/2006/main">
  <p:tag name="LINKSHAPEPOINT" val="true,861.7224,178.8501"/>
  <p:tag name="PA" val="v5.2.9"/>
</p:tagLst>
</file>

<file path=ppt/tags/tag1604.xml><?xml version="1.0" encoding="utf-8"?>
<p:tagLst xmlns:p="http://schemas.openxmlformats.org/presentationml/2006/main">
  <p:tag name="LINKSHAPEPOINT" val="true,871.5833,369.7713"/>
  <p:tag name="PA" val="v5.2.9"/>
</p:tagLst>
</file>

<file path=ppt/tags/tag1605.xml><?xml version="1.0" encoding="utf-8"?>
<p:tagLst xmlns:p="http://schemas.openxmlformats.org/presentationml/2006/main">
  <p:tag name="LINKSHAPEPOINT" val="true,756.0098,514.2388"/>
  <p:tag name="PA" val="v5.2.9"/>
</p:tagLst>
</file>

<file path=ppt/tags/tag1606.xml><?xml version="1.0" encoding="utf-8"?>
<p:tagLst xmlns:p="http://schemas.openxmlformats.org/presentationml/2006/main">
  <p:tag name="LINKSHAPEPOINT" val="true,814.0956,324.4027"/>
  <p:tag name="PA" val="v5.2.9"/>
</p:tagLst>
</file>

<file path=ppt/tags/tag1607.xml><?xml version="1.0" encoding="utf-8"?>
<p:tagLst xmlns:p="http://schemas.openxmlformats.org/presentationml/2006/main">
  <p:tag name="LINKSHAPEPOINT" val="true,740.225,420.7944"/>
  <p:tag name="PA" val="v5.2.9"/>
</p:tagLst>
</file>

<file path=ppt/tags/tag1608.xml><?xml version="1.0" encoding="utf-8"?>
<p:tagLst xmlns:p="http://schemas.openxmlformats.org/presentationml/2006/main">
  <p:tag name="LINKSHAPEPOINT" val="true,927.3504,470.5046"/>
  <p:tag name="PA" val="v5.2.9"/>
</p:tagLst>
</file>

<file path=ppt/tags/tag1609.xml><?xml version="1.0" encoding="utf-8"?>
<p:tagLst xmlns:p="http://schemas.openxmlformats.org/presentationml/2006/main">
  <p:tag name="LINKSHAPEPOINT" val="true,788.9784,461.8235"/>
  <p:tag name="PA" val="v5.2.9"/>
</p:tagLst>
</file>

<file path=ppt/tags/tag161.xml><?xml version="1.0" encoding="utf-8"?>
<p:tagLst xmlns:p="http://schemas.openxmlformats.org/presentationml/2006/main">
  <p:tag name="PA" val="v5.2.9"/>
</p:tagLst>
</file>

<file path=ppt/tags/tag1610.xml><?xml version="1.0" encoding="utf-8"?>
<p:tagLst xmlns:p="http://schemas.openxmlformats.org/presentationml/2006/main">
  <p:tag name="LINKSHAPEPOINT" val="true,874.9786,396.8239"/>
  <p:tag name="PA" val="v5.2.9"/>
</p:tagLst>
</file>

<file path=ppt/tags/tag1611.xml><?xml version="1.0" encoding="utf-8"?>
<p:tagLst xmlns:p="http://schemas.openxmlformats.org/presentationml/2006/main">
  <p:tag name="LINKSHAPEPOINT" val="true,855.6988,496.548"/>
  <p:tag name="PA" val="v5.2.9"/>
</p:tagLst>
</file>

<file path=ppt/tags/tag1612.xml><?xml version="1.0" encoding="utf-8"?>
<p:tagLst xmlns:p="http://schemas.openxmlformats.org/presentationml/2006/main">
  <p:tag name="LINKSHAPEPOINT" val="true,936.0315,389.0119"/>
  <p:tag name="PA" val="v5.2.9"/>
</p:tagLst>
</file>

<file path=ppt/tags/tag1613.xml><?xml version="1.0" encoding="utf-8"?>
<p:tagLst xmlns:p="http://schemas.openxmlformats.org/presentationml/2006/main">
  <p:tag name="LINKSHAPEPOINT" val="true,899.2277,270"/>
  <p:tag name="PA" val="v5.2.9"/>
</p:tagLst>
</file>

<file path=ppt/tags/tag1614.xml><?xml version="1.0" encoding="utf-8"?>
<p:tagLst xmlns:p="http://schemas.openxmlformats.org/presentationml/2006/main">
  <p:tag name="PA" val="v5.2.9"/>
  <p:tag name="RESOURCELIBID_ANIM" val="553752"/>
</p:tagLst>
</file>

<file path=ppt/tags/tag1615.xml><?xml version="1.0" encoding="utf-8"?>
<p:tagLst xmlns:p="http://schemas.openxmlformats.org/presentationml/2006/main">
  <p:tag name="PA" val="v5.2.9"/>
  <p:tag name="RESOURCELIBID_ANIM" val="553752"/>
</p:tagLst>
</file>

<file path=ppt/tags/tag1616.xml><?xml version="1.0" encoding="utf-8"?>
<p:tagLst xmlns:p="http://schemas.openxmlformats.org/presentationml/2006/main">
  <p:tag name="PA" val="v5.2.9"/>
  <p:tag name="RESOURCELIBID_ANIM" val="553752"/>
</p:tagLst>
</file>

<file path=ppt/tags/tag1617.xml><?xml version="1.0" encoding="utf-8"?>
<p:tagLst xmlns:p="http://schemas.openxmlformats.org/presentationml/2006/main">
  <p:tag name="PA" val="v5.2.9"/>
</p:tagLst>
</file>

<file path=ppt/tags/tag1618.xml><?xml version="1.0" encoding="utf-8"?>
<p:tagLst xmlns:p="http://schemas.openxmlformats.org/presentationml/2006/main">
  <p:tag name="PA" val="v5.2.9"/>
</p:tagLst>
</file>

<file path=ppt/tags/tag1619.xml><?xml version="1.0" encoding="utf-8"?>
<p:tagLst xmlns:p="http://schemas.openxmlformats.org/presentationml/2006/main">
  <p:tag name="PA" val="v5.2.9"/>
</p:tagLst>
</file>

<file path=ppt/tags/tag162.xml><?xml version="1.0" encoding="utf-8"?>
<p:tagLst xmlns:p="http://schemas.openxmlformats.org/presentationml/2006/main">
  <p:tag name="PA" val="v5.2.9"/>
</p:tagLst>
</file>

<file path=ppt/tags/tag1620.xml><?xml version="1.0" encoding="utf-8"?>
<p:tagLst xmlns:p="http://schemas.openxmlformats.org/presentationml/2006/main">
  <p:tag name="PA" val="v5.2.9"/>
</p:tagLst>
</file>

<file path=ppt/tags/tag1621.xml><?xml version="1.0" encoding="utf-8"?>
<p:tagLst xmlns:p="http://schemas.openxmlformats.org/presentationml/2006/main">
  <p:tag name="PA" val="v5.2.9"/>
</p:tagLst>
</file>

<file path=ppt/tags/tag1622.xml><?xml version="1.0" encoding="utf-8"?>
<p:tagLst xmlns:p="http://schemas.openxmlformats.org/presentationml/2006/main">
  <p:tag name="PA" val="v5.2.9"/>
</p:tagLst>
</file>

<file path=ppt/tags/tag1623.xml><?xml version="1.0" encoding="utf-8"?>
<p:tagLst xmlns:p="http://schemas.openxmlformats.org/presentationml/2006/main">
  <p:tag name="PA" val="v5.2.9"/>
</p:tagLst>
</file>

<file path=ppt/tags/tag1624.xml><?xml version="1.0" encoding="utf-8"?>
<p:tagLst xmlns:p="http://schemas.openxmlformats.org/presentationml/2006/main">
  <p:tag name="PA" val="v5.2.9"/>
</p:tagLst>
</file>

<file path=ppt/tags/tag1625.xml><?xml version="1.0" encoding="utf-8"?>
<p:tagLst xmlns:p="http://schemas.openxmlformats.org/presentationml/2006/main">
  <p:tag name="PA" val="v5.2.9"/>
</p:tagLst>
</file>

<file path=ppt/tags/tag1626.xml><?xml version="1.0" encoding="utf-8"?>
<p:tagLst xmlns:p="http://schemas.openxmlformats.org/presentationml/2006/main">
  <p:tag name="PA" val="v5.2.9"/>
</p:tagLst>
</file>

<file path=ppt/tags/tag1627.xml><?xml version="1.0" encoding="utf-8"?>
<p:tagLst xmlns:p="http://schemas.openxmlformats.org/presentationml/2006/main">
  <p:tag name="PA" val="v5.2.9"/>
</p:tagLst>
</file>

<file path=ppt/tags/tag1628.xml><?xml version="1.0" encoding="utf-8"?>
<p:tagLst xmlns:p="http://schemas.openxmlformats.org/presentationml/2006/main">
  <p:tag name="PA" val="v5.2.9"/>
</p:tagLst>
</file>

<file path=ppt/tags/tag1629.xml><?xml version="1.0" encoding="utf-8"?>
<p:tagLst xmlns:p="http://schemas.openxmlformats.org/presentationml/2006/main">
  <p:tag name="PA" val="v5.2.9"/>
</p:tagLst>
</file>

<file path=ppt/tags/tag163.xml><?xml version="1.0" encoding="utf-8"?>
<p:tagLst xmlns:p="http://schemas.openxmlformats.org/presentationml/2006/main">
  <p:tag name="PA" val="v5.2.9"/>
</p:tagLst>
</file>

<file path=ppt/tags/tag1630.xml><?xml version="1.0" encoding="utf-8"?>
<p:tagLst xmlns:p="http://schemas.openxmlformats.org/presentationml/2006/main">
  <p:tag name="PA" val="v5.2.9"/>
</p:tagLst>
</file>

<file path=ppt/tags/tag1631.xml><?xml version="1.0" encoding="utf-8"?>
<p:tagLst xmlns:p="http://schemas.openxmlformats.org/presentationml/2006/main">
  <p:tag name="PA" val="v5.2.9"/>
</p:tagLst>
</file>

<file path=ppt/tags/tag1632.xml><?xml version="1.0" encoding="utf-8"?>
<p:tagLst xmlns:p="http://schemas.openxmlformats.org/presentationml/2006/main">
  <p:tag name="PA" val="v5.2.9"/>
</p:tagLst>
</file>

<file path=ppt/tags/tag1633.xml><?xml version="1.0" encoding="utf-8"?>
<p:tagLst xmlns:p="http://schemas.openxmlformats.org/presentationml/2006/main">
  <p:tag name="PA" val="v5.2.9"/>
</p:tagLst>
</file>

<file path=ppt/tags/tag1634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635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636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637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638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639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64.xml><?xml version="1.0" encoding="utf-8"?>
<p:tagLst xmlns:p="http://schemas.openxmlformats.org/presentationml/2006/main">
  <p:tag name="PA" val="v5.2.9"/>
</p:tagLst>
</file>

<file path=ppt/tags/tag1640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641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642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643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644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645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646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647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648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649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65.xml><?xml version="1.0" encoding="utf-8"?>
<p:tagLst xmlns:p="http://schemas.openxmlformats.org/presentationml/2006/main">
  <p:tag name="PA" val="v5.2.9"/>
</p:tagLst>
</file>

<file path=ppt/tags/tag1650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651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652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653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654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655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656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657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658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659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66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660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661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662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663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664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665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666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667.xml><?xml version="1.0" encoding="utf-8"?>
<p:tagLst xmlns:p="http://schemas.openxmlformats.org/presentationml/2006/main">
  <p:tag name="LINKSHAPELINE" val="true,824.1495,309.2094,899.2277,270"/>
  <p:tag name="PA" val="v5.2.9"/>
</p:tagLst>
</file>

<file path=ppt/tags/tag1668.xml><?xml version="1.0" encoding="utf-8"?>
<p:tagLst xmlns:p="http://schemas.openxmlformats.org/presentationml/2006/main">
  <p:tag name="LINKSHAPELINE" val="true,861.7224,178.8501,899.2277,270"/>
  <p:tag name="PA" val="v5.2.9"/>
</p:tagLst>
</file>

<file path=ppt/tags/tag1669.xml><?xml version="1.0" encoding="utf-8"?>
<p:tagLst xmlns:p="http://schemas.openxmlformats.org/presentationml/2006/main">
  <p:tag name="LINKSHAPELINE" val="true,871.5833,369.7713,899.2277,270"/>
  <p:tag name="PA" val="v5.2.9"/>
</p:tagLst>
</file>

<file path=ppt/tags/tag167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670.xml><?xml version="1.0" encoding="utf-8"?>
<p:tagLst xmlns:p="http://schemas.openxmlformats.org/presentationml/2006/main">
  <p:tag name="LINKSHAPELINE" val="true,913.1772,90.35094,899.2277,270"/>
  <p:tag name="PA" val="v5.2.9"/>
</p:tagLst>
</file>

<file path=ppt/tags/tag1671.xml><?xml version="1.0" encoding="utf-8"?>
<p:tagLst xmlns:p="http://schemas.openxmlformats.org/presentationml/2006/main">
  <p:tag name="LINKSHAPELINE" val="true,936.0315,389.0119,899.2277,270"/>
  <p:tag name="PA" val="v5.2.9"/>
</p:tagLst>
</file>

<file path=ppt/tags/tag1672.xml><?xml version="1.0" encoding="utf-8"?>
<p:tagLst xmlns:p="http://schemas.openxmlformats.org/presentationml/2006/main">
  <p:tag name="LINKSHAPEPOINT" val="true,791.8131,129.0265"/>
  <p:tag name="PA" val="v5.2.9"/>
</p:tagLst>
</file>

<file path=ppt/tags/tag1673.xml><?xml version="1.0" encoding="utf-8"?>
<p:tagLst xmlns:p="http://schemas.openxmlformats.org/presentationml/2006/main">
  <p:tag name="LINKSHAPEPOINT" val="true,824.1495,309.2094"/>
  <p:tag name="PA" val="v5.2.9"/>
</p:tagLst>
</file>

<file path=ppt/tags/tag1674.xml><?xml version="1.0" encoding="utf-8"?>
<p:tagLst xmlns:p="http://schemas.openxmlformats.org/presentationml/2006/main">
  <p:tag name="LINKSHAPEPOINT" val="true,820.3798,184.9384"/>
  <p:tag name="PA" val="v5.2.9"/>
</p:tagLst>
</file>

<file path=ppt/tags/tag1675.xml><?xml version="1.0" encoding="utf-8"?>
<p:tagLst xmlns:p="http://schemas.openxmlformats.org/presentationml/2006/main">
  <p:tag name="LINKSHAPEPOINT" val="true,821.0167,416.1072"/>
  <p:tag name="PA" val="v5.2.9"/>
</p:tagLst>
</file>

<file path=ppt/tags/tag1676.xml><?xml version="1.0" encoding="utf-8"?>
<p:tagLst xmlns:p="http://schemas.openxmlformats.org/presentationml/2006/main">
  <p:tag name="LINKSHAPEPOINT" val="true,811.4381,252.8104"/>
  <p:tag name="PA" val="v5.2.9"/>
</p:tagLst>
</file>

<file path=ppt/tags/tag1677.xml><?xml version="1.0" encoding="utf-8"?>
<p:tagLst xmlns:p="http://schemas.openxmlformats.org/presentationml/2006/main">
  <p:tag name="LINKSHAPEPOINT" val="true,861.7224,178.8501"/>
  <p:tag name="PA" val="v5.2.9"/>
</p:tagLst>
</file>

<file path=ppt/tags/tag1678.xml><?xml version="1.0" encoding="utf-8"?>
<p:tagLst xmlns:p="http://schemas.openxmlformats.org/presentationml/2006/main">
  <p:tag name="LINKSHAPEPOINT" val="true,871.5833,369.7713"/>
  <p:tag name="PA" val="v5.2.9"/>
</p:tagLst>
</file>

<file path=ppt/tags/tag1679.xml><?xml version="1.0" encoding="utf-8"?>
<p:tagLst xmlns:p="http://schemas.openxmlformats.org/presentationml/2006/main">
  <p:tag name="LINKSHAPEPOINT" val="true,756.0098,514.2388"/>
  <p:tag name="PA" val="v5.2.9"/>
</p:tagLst>
</file>

<file path=ppt/tags/tag168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680.xml><?xml version="1.0" encoding="utf-8"?>
<p:tagLst xmlns:p="http://schemas.openxmlformats.org/presentationml/2006/main">
  <p:tag name="LINKSHAPEPOINT" val="true,814.0956,324.4027"/>
  <p:tag name="PA" val="v5.2.9"/>
</p:tagLst>
</file>

<file path=ppt/tags/tag1681.xml><?xml version="1.0" encoding="utf-8"?>
<p:tagLst xmlns:p="http://schemas.openxmlformats.org/presentationml/2006/main">
  <p:tag name="LINKSHAPEPOINT" val="true,740.225,420.7944"/>
  <p:tag name="PA" val="v5.2.9"/>
</p:tagLst>
</file>

<file path=ppt/tags/tag1682.xml><?xml version="1.0" encoding="utf-8"?>
<p:tagLst xmlns:p="http://schemas.openxmlformats.org/presentationml/2006/main">
  <p:tag name="LINKSHAPEPOINT" val="true,927.3504,470.5046"/>
  <p:tag name="PA" val="v5.2.9"/>
</p:tagLst>
</file>

<file path=ppt/tags/tag1683.xml><?xml version="1.0" encoding="utf-8"?>
<p:tagLst xmlns:p="http://schemas.openxmlformats.org/presentationml/2006/main">
  <p:tag name="LINKSHAPEPOINT" val="true,788.9784,461.8235"/>
  <p:tag name="PA" val="v5.2.9"/>
</p:tagLst>
</file>

<file path=ppt/tags/tag1684.xml><?xml version="1.0" encoding="utf-8"?>
<p:tagLst xmlns:p="http://schemas.openxmlformats.org/presentationml/2006/main">
  <p:tag name="LINKSHAPEPOINT" val="true,874.9786,396.8239"/>
  <p:tag name="PA" val="v5.2.9"/>
</p:tagLst>
</file>

<file path=ppt/tags/tag1685.xml><?xml version="1.0" encoding="utf-8"?>
<p:tagLst xmlns:p="http://schemas.openxmlformats.org/presentationml/2006/main">
  <p:tag name="LINKSHAPEPOINT" val="true,855.6988,496.548"/>
  <p:tag name="PA" val="v5.2.9"/>
</p:tagLst>
</file>

<file path=ppt/tags/tag1686.xml><?xml version="1.0" encoding="utf-8"?>
<p:tagLst xmlns:p="http://schemas.openxmlformats.org/presentationml/2006/main">
  <p:tag name="LINKSHAPEPOINT" val="true,936.0315,389.0119"/>
  <p:tag name="PA" val="v5.2.9"/>
</p:tagLst>
</file>

<file path=ppt/tags/tag1687.xml><?xml version="1.0" encoding="utf-8"?>
<p:tagLst xmlns:p="http://schemas.openxmlformats.org/presentationml/2006/main">
  <p:tag name="LINKSHAPEPOINT" val="true,899.2277,270"/>
  <p:tag name="PA" val="v5.2.9"/>
</p:tagLst>
</file>

<file path=ppt/tags/tag1688.xml><?xml version="1.0" encoding="utf-8"?>
<p:tagLst xmlns:p="http://schemas.openxmlformats.org/presentationml/2006/main">
  <p:tag name="PA" val="v5.2.9"/>
  <p:tag name="RESOURCELIBID_ANIM" val="553752"/>
</p:tagLst>
</file>

<file path=ppt/tags/tag1689.xml><?xml version="1.0" encoding="utf-8"?>
<p:tagLst xmlns:p="http://schemas.openxmlformats.org/presentationml/2006/main">
  <p:tag name="PA" val="v5.2.9"/>
</p:tagLst>
</file>

<file path=ppt/tags/tag169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690.xml><?xml version="1.0" encoding="utf-8"?>
<p:tagLst xmlns:p="http://schemas.openxmlformats.org/presentationml/2006/main">
  <p:tag name="PA" val="v5.2.9"/>
</p:tagLst>
</file>

<file path=ppt/tags/tag1691.xml><?xml version="1.0" encoding="utf-8"?>
<p:tagLst xmlns:p="http://schemas.openxmlformats.org/presentationml/2006/main">
  <p:tag name="PA" val="v5.2.9"/>
</p:tagLst>
</file>

<file path=ppt/tags/tag1692.xml><?xml version="1.0" encoding="utf-8"?>
<p:tagLst xmlns:p="http://schemas.openxmlformats.org/presentationml/2006/main">
  <p:tag name="PA" val="v5.2.9"/>
</p:tagLst>
</file>

<file path=ppt/tags/tag1693.xml><?xml version="1.0" encoding="utf-8"?>
<p:tagLst xmlns:p="http://schemas.openxmlformats.org/presentationml/2006/main">
  <p:tag name="PA" val="v5.2.9"/>
</p:tagLst>
</file>

<file path=ppt/tags/tag1694.xml><?xml version="1.0" encoding="utf-8"?>
<p:tagLst xmlns:p="http://schemas.openxmlformats.org/presentationml/2006/main">
  <p:tag name="PA" val="v5.2.9"/>
</p:tagLst>
</file>

<file path=ppt/tags/tag1695.xml><?xml version="1.0" encoding="utf-8"?>
<p:tagLst xmlns:p="http://schemas.openxmlformats.org/presentationml/2006/main">
  <p:tag name="PA" val="v5.2.9"/>
</p:tagLst>
</file>

<file path=ppt/tags/tag1696.xml><?xml version="1.0" encoding="utf-8"?>
<p:tagLst xmlns:p="http://schemas.openxmlformats.org/presentationml/2006/main">
  <p:tag name="PA" val="v5.2.9"/>
</p:tagLst>
</file>

<file path=ppt/tags/tag1697.xml><?xml version="1.0" encoding="utf-8"?>
<p:tagLst xmlns:p="http://schemas.openxmlformats.org/presentationml/2006/main">
  <p:tag name="PA" val="v5.2.9"/>
</p:tagLst>
</file>

<file path=ppt/tags/tag1698.xml><?xml version="1.0" encoding="utf-8"?>
<p:tagLst xmlns:p="http://schemas.openxmlformats.org/presentationml/2006/main">
  <p:tag name="PA" val="v5.2.9"/>
</p:tagLst>
</file>

<file path=ppt/tags/tag1699.xml><?xml version="1.0" encoding="utf-8"?>
<p:tagLst xmlns:p="http://schemas.openxmlformats.org/presentationml/2006/main">
  <p:tag name="PA" val="v5.2.9"/>
</p:tagLst>
</file>

<file path=ppt/tags/tag17.xml><?xml version="1.0" encoding="utf-8"?>
<p:tagLst xmlns:p="http://schemas.openxmlformats.org/presentationml/2006/main">
  <p:tag name="PA" val="v5.2.9"/>
</p:tagLst>
</file>

<file path=ppt/tags/tag170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700.xml><?xml version="1.0" encoding="utf-8"?>
<p:tagLst xmlns:p="http://schemas.openxmlformats.org/presentationml/2006/main">
  <p:tag name="PA" val="v5.2.9"/>
</p:tagLst>
</file>

<file path=ppt/tags/tag1701.xml><?xml version="1.0" encoding="utf-8"?>
<p:tagLst xmlns:p="http://schemas.openxmlformats.org/presentationml/2006/main">
  <p:tag name="PA" val="v5.2.9"/>
</p:tagLst>
</file>

<file path=ppt/tags/tag1702.xml><?xml version="1.0" encoding="utf-8"?>
<p:tagLst xmlns:p="http://schemas.openxmlformats.org/presentationml/2006/main">
  <p:tag name="PA" val="v5.2.9"/>
</p:tagLst>
</file>

<file path=ppt/tags/tag1703.xml><?xml version="1.0" encoding="utf-8"?>
<p:tagLst xmlns:p="http://schemas.openxmlformats.org/presentationml/2006/main">
  <p:tag name="PA" val="v5.2.9"/>
</p:tagLst>
</file>

<file path=ppt/tags/tag1704.xml><?xml version="1.0" encoding="utf-8"?>
<p:tagLst xmlns:p="http://schemas.openxmlformats.org/presentationml/2006/main">
  <p:tag name="PA" val="v5.2.9"/>
</p:tagLst>
</file>

<file path=ppt/tags/tag1705.xml><?xml version="1.0" encoding="utf-8"?>
<p:tagLst xmlns:p="http://schemas.openxmlformats.org/presentationml/2006/main">
  <p:tag name="PA" val="v5.2.9"/>
</p:tagLst>
</file>

<file path=ppt/tags/tag1706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707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708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709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71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710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711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712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713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714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715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716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717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718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719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72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720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721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722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723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724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725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726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727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728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729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73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730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731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732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733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734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735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736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737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738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739.xml><?xml version="1.0" encoding="utf-8"?>
<p:tagLst xmlns:p="http://schemas.openxmlformats.org/presentationml/2006/main">
  <p:tag name="LINKSHAPELINE" val="true,824.1495,309.2094,899.2277,270"/>
  <p:tag name="PA" val="v5.2.9"/>
</p:tagLst>
</file>

<file path=ppt/tags/tag174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740.xml><?xml version="1.0" encoding="utf-8"?>
<p:tagLst xmlns:p="http://schemas.openxmlformats.org/presentationml/2006/main">
  <p:tag name="LINKSHAPELINE" val="true,861.7224,178.8501,899.2277,270"/>
  <p:tag name="PA" val="v5.2.9"/>
</p:tagLst>
</file>

<file path=ppt/tags/tag1741.xml><?xml version="1.0" encoding="utf-8"?>
<p:tagLst xmlns:p="http://schemas.openxmlformats.org/presentationml/2006/main">
  <p:tag name="LINKSHAPELINE" val="true,871.5833,369.7713,899.2277,270"/>
  <p:tag name="PA" val="v5.2.9"/>
</p:tagLst>
</file>

<file path=ppt/tags/tag1742.xml><?xml version="1.0" encoding="utf-8"?>
<p:tagLst xmlns:p="http://schemas.openxmlformats.org/presentationml/2006/main">
  <p:tag name="LINKSHAPELINE" val="true,913.1772,90.35094,899.2277,270"/>
  <p:tag name="PA" val="v5.2.9"/>
</p:tagLst>
</file>

<file path=ppt/tags/tag1743.xml><?xml version="1.0" encoding="utf-8"?>
<p:tagLst xmlns:p="http://schemas.openxmlformats.org/presentationml/2006/main">
  <p:tag name="LINKSHAPELINE" val="true,936.0315,389.0119,899.2277,270"/>
  <p:tag name="PA" val="v5.2.9"/>
</p:tagLst>
</file>

<file path=ppt/tags/tag1744.xml><?xml version="1.0" encoding="utf-8"?>
<p:tagLst xmlns:p="http://schemas.openxmlformats.org/presentationml/2006/main">
  <p:tag name="LINKSHAPEPOINT" val="true,791.8131,129.0265"/>
  <p:tag name="PA" val="v5.2.9"/>
</p:tagLst>
</file>

<file path=ppt/tags/tag1745.xml><?xml version="1.0" encoding="utf-8"?>
<p:tagLst xmlns:p="http://schemas.openxmlformats.org/presentationml/2006/main">
  <p:tag name="LINKSHAPEPOINT" val="true,824.1495,309.2094"/>
  <p:tag name="PA" val="v5.2.9"/>
</p:tagLst>
</file>

<file path=ppt/tags/tag1746.xml><?xml version="1.0" encoding="utf-8"?>
<p:tagLst xmlns:p="http://schemas.openxmlformats.org/presentationml/2006/main">
  <p:tag name="LINKSHAPEPOINT" val="true,820.3798,184.9384"/>
  <p:tag name="PA" val="v5.2.9"/>
</p:tagLst>
</file>

<file path=ppt/tags/tag1747.xml><?xml version="1.0" encoding="utf-8"?>
<p:tagLst xmlns:p="http://schemas.openxmlformats.org/presentationml/2006/main">
  <p:tag name="LINKSHAPEPOINT" val="true,821.0167,416.1072"/>
  <p:tag name="PA" val="v5.2.9"/>
</p:tagLst>
</file>

<file path=ppt/tags/tag1748.xml><?xml version="1.0" encoding="utf-8"?>
<p:tagLst xmlns:p="http://schemas.openxmlformats.org/presentationml/2006/main">
  <p:tag name="LINKSHAPEPOINT" val="true,811.4381,252.8104"/>
  <p:tag name="PA" val="v5.2.9"/>
</p:tagLst>
</file>

<file path=ppt/tags/tag1749.xml><?xml version="1.0" encoding="utf-8"?>
<p:tagLst xmlns:p="http://schemas.openxmlformats.org/presentationml/2006/main">
  <p:tag name="LINKSHAPEPOINT" val="true,861.7224,178.8501"/>
  <p:tag name="PA" val="v5.2.9"/>
</p:tagLst>
</file>

<file path=ppt/tags/tag175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750.xml><?xml version="1.0" encoding="utf-8"?>
<p:tagLst xmlns:p="http://schemas.openxmlformats.org/presentationml/2006/main">
  <p:tag name="LINKSHAPEPOINT" val="true,871.5833,369.7713"/>
  <p:tag name="PA" val="v5.2.9"/>
</p:tagLst>
</file>

<file path=ppt/tags/tag1751.xml><?xml version="1.0" encoding="utf-8"?>
<p:tagLst xmlns:p="http://schemas.openxmlformats.org/presentationml/2006/main">
  <p:tag name="LINKSHAPEPOINT" val="true,756.0098,514.2388"/>
  <p:tag name="PA" val="v5.2.9"/>
</p:tagLst>
</file>

<file path=ppt/tags/tag1752.xml><?xml version="1.0" encoding="utf-8"?>
<p:tagLst xmlns:p="http://schemas.openxmlformats.org/presentationml/2006/main">
  <p:tag name="LINKSHAPEPOINT" val="true,814.0956,324.4027"/>
  <p:tag name="PA" val="v5.2.9"/>
</p:tagLst>
</file>

<file path=ppt/tags/tag1753.xml><?xml version="1.0" encoding="utf-8"?>
<p:tagLst xmlns:p="http://schemas.openxmlformats.org/presentationml/2006/main">
  <p:tag name="LINKSHAPEPOINT" val="true,740.225,420.7944"/>
  <p:tag name="PA" val="v5.2.9"/>
</p:tagLst>
</file>

<file path=ppt/tags/tag1754.xml><?xml version="1.0" encoding="utf-8"?>
<p:tagLst xmlns:p="http://schemas.openxmlformats.org/presentationml/2006/main">
  <p:tag name="LINKSHAPEPOINT" val="true,927.3504,470.5046"/>
  <p:tag name="PA" val="v5.2.9"/>
</p:tagLst>
</file>

<file path=ppt/tags/tag1755.xml><?xml version="1.0" encoding="utf-8"?>
<p:tagLst xmlns:p="http://schemas.openxmlformats.org/presentationml/2006/main">
  <p:tag name="LINKSHAPEPOINT" val="true,788.9784,461.8235"/>
  <p:tag name="PA" val="v5.2.9"/>
</p:tagLst>
</file>

<file path=ppt/tags/tag1756.xml><?xml version="1.0" encoding="utf-8"?>
<p:tagLst xmlns:p="http://schemas.openxmlformats.org/presentationml/2006/main">
  <p:tag name="LINKSHAPEPOINT" val="true,874.9786,396.8239"/>
  <p:tag name="PA" val="v5.2.9"/>
</p:tagLst>
</file>

<file path=ppt/tags/tag1757.xml><?xml version="1.0" encoding="utf-8"?>
<p:tagLst xmlns:p="http://schemas.openxmlformats.org/presentationml/2006/main">
  <p:tag name="LINKSHAPEPOINT" val="true,855.6988,496.548"/>
  <p:tag name="PA" val="v5.2.9"/>
</p:tagLst>
</file>

<file path=ppt/tags/tag1758.xml><?xml version="1.0" encoding="utf-8"?>
<p:tagLst xmlns:p="http://schemas.openxmlformats.org/presentationml/2006/main">
  <p:tag name="LINKSHAPEPOINT" val="true,936.0315,389.0119"/>
  <p:tag name="PA" val="v5.2.9"/>
</p:tagLst>
</file>

<file path=ppt/tags/tag1759.xml><?xml version="1.0" encoding="utf-8"?>
<p:tagLst xmlns:p="http://schemas.openxmlformats.org/presentationml/2006/main">
  <p:tag name="LINKSHAPEPOINT" val="true,899.2277,270"/>
  <p:tag name="PA" val="v5.2.9"/>
</p:tagLst>
</file>

<file path=ppt/tags/tag176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760.xml><?xml version="1.0" encoding="utf-8"?>
<p:tagLst xmlns:p="http://schemas.openxmlformats.org/presentationml/2006/main">
  <p:tag name="PA" val="v5.2.9"/>
  <p:tag name="RESOURCELIBID_ANIM" val="553752"/>
</p:tagLst>
</file>

<file path=ppt/tags/tag1761.xml><?xml version="1.0" encoding="utf-8"?>
<p:tagLst xmlns:p="http://schemas.openxmlformats.org/presentationml/2006/main">
  <p:tag name="PA" val="v5.2.9"/>
  <p:tag name="RESOURCELIBID_ANIM" val="553752"/>
</p:tagLst>
</file>

<file path=ppt/tags/tag1762.xml><?xml version="1.0" encoding="utf-8"?>
<p:tagLst xmlns:p="http://schemas.openxmlformats.org/presentationml/2006/main">
  <p:tag name="PA" val="v5.2.9"/>
  <p:tag name="RESOURCELIBID_ANIM" val="553752"/>
</p:tagLst>
</file>

<file path=ppt/tags/tag1763.xml><?xml version="1.0" encoding="utf-8"?>
<p:tagLst xmlns:p="http://schemas.openxmlformats.org/presentationml/2006/main">
  <p:tag name="PA" val="v5.2.9"/>
</p:tagLst>
</file>

<file path=ppt/tags/tag1764.xml><?xml version="1.0" encoding="utf-8"?>
<p:tagLst xmlns:p="http://schemas.openxmlformats.org/presentationml/2006/main">
  <p:tag name="PA" val="v5.2.9"/>
</p:tagLst>
</file>

<file path=ppt/tags/tag1765.xml><?xml version="1.0" encoding="utf-8"?>
<p:tagLst xmlns:p="http://schemas.openxmlformats.org/presentationml/2006/main">
  <p:tag name="PA" val="v5.2.9"/>
</p:tagLst>
</file>

<file path=ppt/tags/tag1766.xml><?xml version="1.0" encoding="utf-8"?>
<p:tagLst xmlns:p="http://schemas.openxmlformats.org/presentationml/2006/main">
  <p:tag name="PA" val="v5.2.9"/>
</p:tagLst>
</file>

<file path=ppt/tags/tag1767.xml><?xml version="1.0" encoding="utf-8"?>
<p:tagLst xmlns:p="http://schemas.openxmlformats.org/presentationml/2006/main">
  <p:tag name="PA" val="v5.2.9"/>
</p:tagLst>
</file>

<file path=ppt/tags/tag1768.xml><?xml version="1.0" encoding="utf-8"?>
<p:tagLst xmlns:p="http://schemas.openxmlformats.org/presentationml/2006/main">
  <p:tag name="PA" val="v5.2.9"/>
</p:tagLst>
</file>

<file path=ppt/tags/tag1769.xml><?xml version="1.0" encoding="utf-8"?>
<p:tagLst xmlns:p="http://schemas.openxmlformats.org/presentationml/2006/main">
  <p:tag name="PA" val="v5.2.9"/>
</p:tagLst>
</file>

<file path=ppt/tags/tag177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770.xml><?xml version="1.0" encoding="utf-8"?>
<p:tagLst xmlns:p="http://schemas.openxmlformats.org/presentationml/2006/main">
  <p:tag name="PA" val="v5.2.9"/>
</p:tagLst>
</file>

<file path=ppt/tags/tag1771.xml><?xml version="1.0" encoding="utf-8"?>
<p:tagLst xmlns:p="http://schemas.openxmlformats.org/presentationml/2006/main">
  <p:tag name="PA" val="v5.2.9"/>
</p:tagLst>
</file>

<file path=ppt/tags/tag1772.xml><?xml version="1.0" encoding="utf-8"?>
<p:tagLst xmlns:p="http://schemas.openxmlformats.org/presentationml/2006/main">
  <p:tag name="PA" val="v5.2.9"/>
</p:tagLst>
</file>

<file path=ppt/tags/tag1773.xml><?xml version="1.0" encoding="utf-8"?>
<p:tagLst xmlns:p="http://schemas.openxmlformats.org/presentationml/2006/main">
  <p:tag name="PA" val="v5.2.9"/>
</p:tagLst>
</file>

<file path=ppt/tags/tag1774.xml><?xml version="1.0" encoding="utf-8"?>
<p:tagLst xmlns:p="http://schemas.openxmlformats.org/presentationml/2006/main">
  <p:tag name="PA" val="v5.2.9"/>
</p:tagLst>
</file>

<file path=ppt/tags/tag1775.xml><?xml version="1.0" encoding="utf-8"?>
<p:tagLst xmlns:p="http://schemas.openxmlformats.org/presentationml/2006/main">
  <p:tag name="PA" val="v5.2.9"/>
</p:tagLst>
</file>

<file path=ppt/tags/tag1776.xml><?xml version="1.0" encoding="utf-8"?>
<p:tagLst xmlns:p="http://schemas.openxmlformats.org/presentationml/2006/main">
  <p:tag name="PA" val="v5.2.9"/>
</p:tagLst>
</file>

<file path=ppt/tags/tag1777.xml><?xml version="1.0" encoding="utf-8"?>
<p:tagLst xmlns:p="http://schemas.openxmlformats.org/presentationml/2006/main">
  <p:tag name="PA" val="v5.2.9"/>
</p:tagLst>
</file>

<file path=ppt/tags/tag1778.xml><?xml version="1.0" encoding="utf-8"?>
<p:tagLst xmlns:p="http://schemas.openxmlformats.org/presentationml/2006/main">
  <p:tag name="PA" val="v5.2.9"/>
</p:tagLst>
</file>

<file path=ppt/tags/tag1779.xml><?xml version="1.0" encoding="utf-8"?>
<p:tagLst xmlns:p="http://schemas.openxmlformats.org/presentationml/2006/main">
  <p:tag name="PA" val="v5.2.9"/>
</p:tagLst>
</file>

<file path=ppt/tags/tag178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780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781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782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783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784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785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786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787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788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789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79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790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791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792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793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794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795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796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797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798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799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8.xml><?xml version="1.0" encoding="utf-8"?>
<p:tagLst xmlns:p="http://schemas.openxmlformats.org/presentationml/2006/main">
  <p:tag name="PA" val="v5.2.9"/>
</p:tagLst>
</file>

<file path=ppt/tags/tag180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800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801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802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803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804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805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806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807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808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809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81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810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811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812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813.xml><?xml version="1.0" encoding="utf-8"?>
<p:tagLst xmlns:p="http://schemas.openxmlformats.org/presentationml/2006/main">
  <p:tag name="LINKSHAPELINE" val="true,824.1495,309.2094,899.2277,270"/>
  <p:tag name="PA" val="v5.2.9"/>
</p:tagLst>
</file>

<file path=ppt/tags/tag1814.xml><?xml version="1.0" encoding="utf-8"?>
<p:tagLst xmlns:p="http://schemas.openxmlformats.org/presentationml/2006/main">
  <p:tag name="LINKSHAPELINE" val="true,861.7224,178.8501,899.2277,270"/>
  <p:tag name="PA" val="v5.2.9"/>
</p:tagLst>
</file>

<file path=ppt/tags/tag1815.xml><?xml version="1.0" encoding="utf-8"?>
<p:tagLst xmlns:p="http://schemas.openxmlformats.org/presentationml/2006/main">
  <p:tag name="LINKSHAPELINE" val="true,871.5833,369.7713,899.2277,270"/>
  <p:tag name="PA" val="v5.2.9"/>
</p:tagLst>
</file>

<file path=ppt/tags/tag1816.xml><?xml version="1.0" encoding="utf-8"?>
<p:tagLst xmlns:p="http://schemas.openxmlformats.org/presentationml/2006/main">
  <p:tag name="LINKSHAPELINE" val="true,913.1772,90.35094,899.2277,270"/>
  <p:tag name="PA" val="v5.2.9"/>
</p:tagLst>
</file>

<file path=ppt/tags/tag1817.xml><?xml version="1.0" encoding="utf-8"?>
<p:tagLst xmlns:p="http://schemas.openxmlformats.org/presentationml/2006/main">
  <p:tag name="LINKSHAPELINE" val="true,936.0315,389.0119,899.2277,270"/>
  <p:tag name="PA" val="v5.2.9"/>
</p:tagLst>
</file>

<file path=ppt/tags/tag1818.xml><?xml version="1.0" encoding="utf-8"?>
<p:tagLst xmlns:p="http://schemas.openxmlformats.org/presentationml/2006/main">
  <p:tag name="LINKSHAPEPOINT" val="true,791.8131,129.0265"/>
  <p:tag name="PA" val="v5.2.9"/>
</p:tagLst>
</file>

<file path=ppt/tags/tag1819.xml><?xml version="1.0" encoding="utf-8"?>
<p:tagLst xmlns:p="http://schemas.openxmlformats.org/presentationml/2006/main">
  <p:tag name="LINKSHAPEPOINT" val="true,824.1495,309.2094"/>
  <p:tag name="PA" val="v5.2.9"/>
</p:tagLst>
</file>

<file path=ppt/tags/tag182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820.xml><?xml version="1.0" encoding="utf-8"?>
<p:tagLst xmlns:p="http://schemas.openxmlformats.org/presentationml/2006/main">
  <p:tag name="LINKSHAPEPOINT" val="true,820.3798,184.9384"/>
  <p:tag name="PA" val="v5.2.9"/>
</p:tagLst>
</file>

<file path=ppt/tags/tag1821.xml><?xml version="1.0" encoding="utf-8"?>
<p:tagLst xmlns:p="http://schemas.openxmlformats.org/presentationml/2006/main">
  <p:tag name="LINKSHAPEPOINT" val="true,821.0167,416.1072"/>
  <p:tag name="PA" val="v5.2.9"/>
</p:tagLst>
</file>

<file path=ppt/tags/tag1822.xml><?xml version="1.0" encoding="utf-8"?>
<p:tagLst xmlns:p="http://schemas.openxmlformats.org/presentationml/2006/main">
  <p:tag name="LINKSHAPEPOINT" val="true,811.4381,252.8104"/>
  <p:tag name="PA" val="v5.2.9"/>
</p:tagLst>
</file>

<file path=ppt/tags/tag1823.xml><?xml version="1.0" encoding="utf-8"?>
<p:tagLst xmlns:p="http://schemas.openxmlformats.org/presentationml/2006/main">
  <p:tag name="LINKSHAPEPOINT" val="true,861.7224,178.8501"/>
  <p:tag name="PA" val="v5.2.9"/>
</p:tagLst>
</file>

<file path=ppt/tags/tag1824.xml><?xml version="1.0" encoding="utf-8"?>
<p:tagLst xmlns:p="http://schemas.openxmlformats.org/presentationml/2006/main">
  <p:tag name="LINKSHAPEPOINT" val="true,871.5833,369.7713"/>
  <p:tag name="PA" val="v5.2.9"/>
</p:tagLst>
</file>

<file path=ppt/tags/tag1825.xml><?xml version="1.0" encoding="utf-8"?>
<p:tagLst xmlns:p="http://schemas.openxmlformats.org/presentationml/2006/main">
  <p:tag name="LINKSHAPEPOINT" val="true,756.0098,514.2388"/>
  <p:tag name="PA" val="v5.2.9"/>
</p:tagLst>
</file>

<file path=ppt/tags/tag1826.xml><?xml version="1.0" encoding="utf-8"?>
<p:tagLst xmlns:p="http://schemas.openxmlformats.org/presentationml/2006/main">
  <p:tag name="LINKSHAPEPOINT" val="true,814.0956,324.4027"/>
  <p:tag name="PA" val="v5.2.9"/>
</p:tagLst>
</file>

<file path=ppt/tags/tag1827.xml><?xml version="1.0" encoding="utf-8"?>
<p:tagLst xmlns:p="http://schemas.openxmlformats.org/presentationml/2006/main">
  <p:tag name="LINKSHAPEPOINT" val="true,740.225,420.7944"/>
  <p:tag name="PA" val="v5.2.9"/>
</p:tagLst>
</file>

<file path=ppt/tags/tag1828.xml><?xml version="1.0" encoding="utf-8"?>
<p:tagLst xmlns:p="http://schemas.openxmlformats.org/presentationml/2006/main">
  <p:tag name="LINKSHAPEPOINT" val="true,927.3504,470.5046"/>
  <p:tag name="PA" val="v5.2.9"/>
</p:tagLst>
</file>

<file path=ppt/tags/tag1829.xml><?xml version="1.0" encoding="utf-8"?>
<p:tagLst xmlns:p="http://schemas.openxmlformats.org/presentationml/2006/main">
  <p:tag name="LINKSHAPEPOINT" val="true,788.9784,461.8235"/>
  <p:tag name="PA" val="v5.2.9"/>
</p:tagLst>
</file>

<file path=ppt/tags/tag183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830.xml><?xml version="1.0" encoding="utf-8"?>
<p:tagLst xmlns:p="http://schemas.openxmlformats.org/presentationml/2006/main">
  <p:tag name="LINKSHAPEPOINT" val="true,874.9786,396.8239"/>
  <p:tag name="PA" val="v5.2.9"/>
</p:tagLst>
</file>

<file path=ppt/tags/tag1831.xml><?xml version="1.0" encoding="utf-8"?>
<p:tagLst xmlns:p="http://schemas.openxmlformats.org/presentationml/2006/main">
  <p:tag name="LINKSHAPEPOINT" val="true,855.6988,496.548"/>
  <p:tag name="PA" val="v5.2.9"/>
</p:tagLst>
</file>

<file path=ppt/tags/tag1832.xml><?xml version="1.0" encoding="utf-8"?>
<p:tagLst xmlns:p="http://schemas.openxmlformats.org/presentationml/2006/main">
  <p:tag name="LINKSHAPEPOINT" val="true,936.0315,389.0119"/>
  <p:tag name="PA" val="v5.2.9"/>
</p:tagLst>
</file>

<file path=ppt/tags/tag1833.xml><?xml version="1.0" encoding="utf-8"?>
<p:tagLst xmlns:p="http://schemas.openxmlformats.org/presentationml/2006/main">
  <p:tag name="LINKSHAPEPOINT" val="true,899.2277,270"/>
  <p:tag name="PA" val="v5.2.9"/>
</p:tagLst>
</file>

<file path=ppt/tags/tag1834.xml><?xml version="1.0" encoding="utf-8"?>
<p:tagLst xmlns:p="http://schemas.openxmlformats.org/presentationml/2006/main">
  <p:tag name="PA" val="v5.2.9"/>
  <p:tag name="RESOURCELIBID_ANIM" val="553752"/>
</p:tagLst>
</file>

<file path=ppt/tags/tag1835.xml><?xml version="1.0" encoding="utf-8"?>
<p:tagLst xmlns:p="http://schemas.openxmlformats.org/presentationml/2006/main">
  <p:tag name="PA" val="v5.2.9"/>
</p:tagLst>
</file>

<file path=ppt/tags/tag1836.xml><?xml version="1.0" encoding="utf-8"?>
<p:tagLst xmlns:p="http://schemas.openxmlformats.org/presentationml/2006/main">
  <p:tag name="PA" val="v5.2.9"/>
</p:tagLst>
</file>

<file path=ppt/tags/tag1837.xml><?xml version="1.0" encoding="utf-8"?>
<p:tagLst xmlns:p="http://schemas.openxmlformats.org/presentationml/2006/main">
  <p:tag name="PA" val="v5.2.9"/>
</p:tagLst>
</file>

<file path=ppt/tags/tag1838.xml><?xml version="1.0" encoding="utf-8"?>
<p:tagLst xmlns:p="http://schemas.openxmlformats.org/presentationml/2006/main">
  <p:tag name="PA" val="v5.2.9"/>
</p:tagLst>
</file>

<file path=ppt/tags/tag1839.xml><?xml version="1.0" encoding="utf-8"?>
<p:tagLst xmlns:p="http://schemas.openxmlformats.org/presentationml/2006/main">
  <p:tag name="PA" val="v5.2.9"/>
</p:tagLst>
</file>

<file path=ppt/tags/tag184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840.xml><?xml version="1.0" encoding="utf-8"?>
<p:tagLst xmlns:p="http://schemas.openxmlformats.org/presentationml/2006/main">
  <p:tag name="PA" val="v5.2.9"/>
</p:tagLst>
</file>

<file path=ppt/tags/tag1841.xml><?xml version="1.0" encoding="utf-8"?>
<p:tagLst xmlns:p="http://schemas.openxmlformats.org/presentationml/2006/main">
  <p:tag name="PA" val="v5.2.9"/>
</p:tagLst>
</file>

<file path=ppt/tags/tag1842.xml><?xml version="1.0" encoding="utf-8"?>
<p:tagLst xmlns:p="http://schemas.openxmlformats.org/presentationml/2006/main">
  <p:tag name="PA" val="v5.2.9"/>
</p:tagLst>
</file>

<file path=ppt/tags/tag1843.xml><?xml version="1.0" encoding="utf-8"?>
<p:tagLst xmlns:p="http://schemas.openxmlformats.org/presentationml/2006/main">
  <p:tag name="PA" val="v5.2.9"/>
</p:tagLst>
</file>

<file path=ppt/tags/tag1844.xml><?xml version="1.0" encoding="utf-8"?>
<p:tagLst xmlns:p="http://schemas.openxmlformats.org/presentationml/2006/main">
  <p:tag name="PA" val="v5.2.9"/>
</p:tagLst>
</file>

<file path=ppt/tags/tag1845.xml><?xml version="1.0" encoding="utf-8"?>
<p:tagLst xmlns:p="http://schemas.openxmlformats.org/presentationml/2006/main">
  <p:tag name="PA" val="v5.2.9"/>
</p:tagLst>
</file>

<file path=ppt/tags/tag1846.xml><?xml version="1.0" encoding="utf-8"?>
<p:tagLst xmlns:p="http://schemas.openxmlformats.org/presentationml/2006/main">
  <p:tag name="PA" val="v5.2.9"/>
</p:tagLst>
</file>

<file path=ppt/tags/tag1847.xml><?xml version="1.0" encoding="utf-8"?>
<p:tagLst xmlns:p="http://schemas.openxmlformats.org/presentationml/2006/main">
  <p:tag name="PA" val="v5.2.9"/>
</p:tagLst>
</file>

<file path=ppt/tags/tag1848.xml><?xml version="1.0" encoding="utf-8"?>
<p:tagLst xmlns:p="http://schemas.openxmlformats.org/presentationml/2006/main">
  <p:tag name="PA" val="v5.2.9"/>
</p:tagLst>
</file>

<file path=ppt/tags/tag1849.xml><?xml version="1.0" encoding="utf-8"?>
<p:tagLst xmlns:p="http://schemas.openxmlformats.org/presentationml/2006/main">
  <p:tag name="PA" val="v5.2.9"/>
</p:tagLst>
</file>

<file path=ppt/tags/tag185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850.xml><?xml version="1.0" encoding="utf-8"?>
<p:tagLst xmlns:p="http://schemas.openxmlformats.org/presentationml/2006/main">
  <p:tag name="PA" val="v5.2.9"/>
</p:tagLst>
</file>

<file path=ppt/tags/tag1851.xml><?xml version="1.0" encoding="utf-8"?>
<p:tagLst xmlns:p="http://schemas.openxmlformats.org/presentationml/2006/main">
  <p:tag name="PA" val="v5.2.9"/>
</p:tagLst>
</file>

<file path=ppt/tags/tag1852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853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854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855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856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857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858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859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86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860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861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862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863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864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865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866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867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868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869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87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870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871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872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873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874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875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876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877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878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879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88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880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881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882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883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884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885.xml><?xml version="1.0" encoding="utf-8"?>
<p:tagLst xmlns:p="http://schemas.openxmlformats.org/presentationml/2006/main">
  <p:tag name="LINKSHAPELINE" val="true,824.1495,309.2094,899.2277,270"/>
  <p:tag name="PA" val="v5.2.9"/>
</p:tagLst>
</file>

<file path=ppt/tags/tag1886.xml><?xml version="1.0" encoding="utf-8"?>
<p:tagLst xmlns:p="http://schemas.openxmlformats.org/presentationml/2006/main">
  <p:tag name="LINKSHAPELINE" val="true,861.7224,178.8501,899.2277,270"/>
  <p:tag name="PA" val="v5.2.9"/>
</p:tagLst>
</file>

<file path=ppt/tags/tag1887.xml><?xml version="1.0" encoding="utf-8"?>
<p:tagLst xmlns:p="http://schemas.openxmlformats.org/presentationml/2006/main">
  <p:tag name="LINKSHAPELINE" val="true,871.5833,369.7713,899.2277,270"/>
  <p:tag name="PA" val="v5.2.9"/>
</p:tagLst>
</file>

<file path=ppt/tags/tag1888.xml><?xml version="1.0" encoding="utf-8"?>
<p:tagLst xmlns:p="http://schemas.openxmlformats.org/presentationml/2006/main">
  <p:tag name="LINKSHAPELINE" val="true,913.1772,90.35094,899.2277,270"/>
  <p:tag name="PA" val="v5.2.9"/>
</p:tagLst>
</file>

<file path=ppt/tags/tag1889.xml><?xml version="1.0" encoding="utf-8"?>
<p:tagLst xmlns:p="http://schemas.openxmlformats.org/presentationml/2006/main">
  <p:tag name="LINKSHAPELINE" val="true,936.0315,389.0119,899.2277,270"/>
  <p:tag name="PA" val="v5.2.9"/>
</p:tagLst>
</file>

<file path=ppt/tags/tag189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890.xml><?xml version="1.0" encoding="utf-8"?>
<p:tagLst xmlns:p="http://schemas.openxmlformats.org/presentationml/2006/main">
  <p:tag name="LINKSHAPEPOINT" val="true,791.8131,129.0265"/>
  <p:tag name="PA" val="v5.2.9"/>
</p:tagLst>
</file>

<file path=ppt/tags/tag1891.xml><?xml version="1.0" encoding="utf-8"?>
<p:tagLst xmlns:p="http://schemas.openxmlformats.org/presentationml/2006/main">
  <p:tag name="LINKSHAPEPOINT" val="true,824.1495,309.2094"/>
  <p:tag name="PA" val="v5.2.9"/>
</p:tagLst>
</file>

<file path=ppt/tags/tag1892.xml><?xml version="1.0" encoding="utf-8"?>
<p:tagLst xmlns:p="http://schemas.openxmlformats.org/presentationml/2006/main">
  <p:tag name="LINKSHAPEPOINT" val="true,820.3798,184.9384"/>
  <p:tag name="PA" val="v5.2.9"/>
</p:tagLst>
</file>

<file path=ppt/tags/tag1893.xml><?xml version="1.0" encoding="utf-8"?>
<p:tagLst xmlns:p="http://schemas.openxmlformats.org/presentationml/2006/main">
  <p:tag name="LINKSHAPEPOINT" val="true,821.0167,416.1072"/>
  <p:tag name="PA" val="v5.2.9"/>
</p:tagLst>
</file>

<file path=ppt/tags/tag1894.xml><?xml version="1.0" encoding="utf-8"?>
<p:tagLst xmlns:p="http://schemas.openxmlformats.org/presentationml/2006/main">
  <p:tag name="LINKSHAPEPOINT" val="true,811.4381,252.8104"/>
  <p:tag name="PA" val="v5.2.9"/>
</p:tagLst>
</file>

<file path=ppt/tags/tag1895.xml><?xml version="1.0" encoding="utf-8"?>
<p:tagLst xmlns:p="http://schemas.openxmlformats.org/presentationml/2006/main">
  <p:tag name="LINKSHAPEPOINT" val="true,861.7224,178.8501"/>
  <p:tag name="PA" val="v5.2.9"/>
</p:tagLst>
</file>

<file path=ppt/tags/tag1896.xml><?xml version="1.0" encoding="utf-8"?>
<p:tagLst xmlns:p="http://schemas.openxmlformats.org/presentationml/2006/main">
  <p:tag name="LINKSHAPEPOINT" val="true,871.5833,369.7713"/>
  <p:tag name="PA" val="v5.2.9"/>
</p:tagLst>
</file>

<file path=ppt/tags/tag1897.xml><?xml version="1.0" encoding="utf-8"?>
<p:tagLst xmlns:p="http://schemas.openxmlformats.org/presentationml/2006/main">
  <p:tag name="LINKSHAPEPOINT" val="true,756.0098,514.2388"/>
  <p:tag name="PA" val="v5.2.9"/>
</p:tagLst>
</file>

<file path=ppt/tags/tag1898.xml><?xml version="1.0" encoding="utf-8"?>
<p:tagLst xmlns:p="http://schemas.openxmlformats.org/presentationml/2006/main">
  <p:tag name="LINKSHAPEPOINT" val="true,814.0956,324.4027"/>
  <p:tag name="PA" val="v5.2.9"/>
</p:tagLst>
</file>

<file path=ppt/tags/tag1899.xml><?xml version="1.0" encoding="utf-8"?>
<p:tagLst xmlns:p="http://schemas.openxmlformats.org/presentationml/2006/main">
  <p:tag name="LINKSHAPEPOINT" val="true,740.225,420.7944"/>
  <p:tag name="PA" val="v5.2.9"/>
</p:tagLst>
</file>

<file path=ppt/tags/tag19.xml><?xml version="1.0" encoding="utf-8"?>
<p:tagLst xmlns:p="http://schemas.openxmlformats.org/presentationml/2006/main">
  <p:tag name="PA" val="v5.2.9"/>
</p:tagLst>
</file>

<file path=ppt/tags/tag190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900.xml><?xml version="1.0" encoding="utf-8"?>
<p:tagLst xmlns:p="http://schemas.openxmlformats.org/presentationml/2006/main">
  <p:tag name="LINKSHAPEPOINT" val="true,927.3504,470.5046"/>
  <p:tag name="PA" val="v5.2.9"/>
</p:tagLst>
</file>

<file path=ppt/tags/tag1901.xml><?xml version="1.0" encoding="utf-8"?>
<p:tagLst xmlns:p="http://schemas.openxmlformats.org/presentationml/2006/main">
  <p:tag name="LINKSHAPEPOINT" val="true,788.9784,461.8235"/>
  <p:tag name="PA" val="v5.2.9"/>
</p:tagLst>
</file>

<file path=ppt/tags/tag1902.xml><?xml version="1.0" encoding="utf-8"?>
<p:tagLst xmlns:p="http://schemas.openxmlformats.org/presentationml/2006/main">
  <p:tag name="LINKSHAPEPOINT" val="true,874.9786,396.8239"/>
  <p:tag name="PA" val="v5.2.9"/>
</p:tagLst>
</file>

<file path=ppt/tags/tag1903.xml><?xml version="1.0" encoding="utf-8"?>
<p:tagLst xmlns:p="http://schemas.openxmlformats.org/presentationml/2006/main">
  <p:tag name="LINKSHAPEPOINT" val="true,855.6988,496.548"/>
  <p:tag name="PA" val="v5.2.9"/>
</p:tagLst>
</file>

<file path=ppt/tags/tag1904.xml><?xml version="1.0" encoding="utf-8"?>
<p:tagLst xmlns:p="http://schemas.openxmlformats.org/presentationml/2006/main">
  <p:tag name="LINKSHAPEPOINT" val="true,936.0315,389.0119"/>
  <p:tag name="PA" val="v5.2.9"/>
</p:tagLst>
</file>

<file path=ppt/tags/tag1905.xml><?xml version="1.0" encoding="utf-8"?>
<p:tagLst xmlns:p="http://schemas.openxmlformats.org/presentationml/2006/main">
  <p:tag name="LINKSHAPEPOINT" val="true,899.2277,270"/>
  <p:tag name="PA" val="v5.2.9"/>
</p:tagLst>
</file>

<file path=ppt/tags/tag1906.xml><?xml version="1.0" encoding="utf-8"?>
<p:tagLst xmlns:p="http://schemas.openxmlformats.org/presentationml/2006/main">
  <p:tag name="PA" val="v5.2.9"/>
  <p:tag name="RESOURCELIBID_ANIM" val="553752"/>
</p:tagLst>
</file>

<file path=ppt/tags/tag1907.xml><?xml version="1.0" encoding="utf-8"?>
<p:tagLst xmlns:p="http://schemas.openxmlformats.org/presentationml/2006/main">
  <p:tag name="PA" val="v5.2.9"/>
  <p:tag name="RESOURCELIBID_ANIM" val="553752"/>
</p:tagLst>
</file>

<file path=ppt/tags/tag1908.xml><?xml version="1.0" encoding="utf-8"?>
<p:tagLst xmlns:p="http://schemas.openxmlformats.org/presentationml/2006/main">
  <p:tag name="PA" val="v5.2.9"/>
  <p:tag name="RESOURCELIBID_ANIM" val="553752"/>
</p:tagLst>
</file>

<file path=ppt/tags/tag1909.xml><?xml version="1.0" encoding="utf-8"?>
<p:tagLst xmlns:p="http://schemas.openxmlformats.org/presentationml/2006/main">
  <p:tag name="PA" val="v5.2.9"/>
</p:tagLst>
</file>

<file path=ppt/tags/tag191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910.xml><?xml version="1.0" encoding="utf-8"?>
<p:tagLst xmlns:p="http://schemas.openxmlformats.org/presentationml/2006/main">
  <p:tag name="PA" val="v5.2.9"/>
</p:tagLst>
</file>

<file path=ppt/tags/tag1911.xml><?xml version="1.0" encoding="utf-8"?>
<p:tagLst xmlns:p="http://schemas.openxmlformats.org/presentationml/2006/main">
  <p:tag name="PA" val="v5.2.9"/>
</p:tagLst>
</file>

<file path=ppt/tags/tag1912.xml><?xml version="1.0" encoding="utf-8"?>
<p:tagLst xmlns:p="http://schemas.openxmlformats.org/presentationml/2006/main">
  <p:tag name="PA" val="v5.2.9"/>
</p:tagLst>
</file>

<file path=ppt/tags/tag1913.xml><?xml version="1.0" encoding="utf-8"?>
<p:tagLst xmlns:p="http://schemas.openxmlformats.org/presentationml/2006/main">
  <p:tag name="PA" val="v5.2.9"/>
</p:tagLst>
</file>

<file path=ppt/tags/tag1914.xml><?xml version="1.0" encoding="utf-8"?>
<p:tagLst xmlns:p="http://schemas.openxmlformats.org/presentationml/2006/main">
  <p:tag name="PA" val="v5.2.9"/>
</p:tagLst>
</file>

<file path=ppt/tags/tag1915.xml><?xml version="1.0" encoding="utf-8"?>
<p:tagLst xmlns:p="http://schemas.openxmlformats.org/presentationml/2006/main">
  <p:tag name="PA" val="v5.2.9"/>
</p:tagLst>
</file>

<file path=ppt/tags/tag1916.xml><?xml version="1.0" encoding="utf-8"?>
<p:tagLst xmlns:p="http://schemas.openxmlformats.org/presentationml/2006/main">
  <p:tag name="PA" val="v5.2.9"/>
</p:tagLst>
</file>

<file path=ppt/tags/tag1917.xml><?xml version="1.0" encoding="utf-8"?>
<p:tagLst xmlns:p="http://schemas.openxmlformats.org/presentationml/2006/main">
  <p:tag name="PA" val="v5.2.9"/>
</p:tagLst>
</file>

<file path=ppt/tags/tag1918.xml><?xml version="1.0" encoding="utf-8"?>
<p:tagLst xmlns:p="http://schemas.openxmlformats.org/presentationml/2006/main">
  <p:tag name="PA" val="v5.2.9"/>
</p:tagLst>
</file>

<file path=ppt/tags/tag1919.xml><?xml version="1.0" encoding="utf-8"?>
<p:tagLst xmlns:p="http://schemas.openxmlformats.org/presentationml/2006/main">
  <p:tag name="PA" val="v5.2.9"/>
</p:tagLst>
</file>

<file path=ppt/tags/tag192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920.xml><?xml version="1.0" encoding="utf-8"?>
<p:tagLst xmlns:p="http://schemas.openxmlformats.org/presentationml/2006/main">
  <p:tag name="PA" val="v5.2.9"/>
</p:tagLst>
</file>

<file path=ppt/tags/tag1921.xml><?xml version="1.0" encoding="utf-8"?>
<p:tagLst xmlns:p="http://schemas.openxmlformats.org/presentationml/2006/main">
  <p:tag name="PA" val="v5.2.9"/>
</p:tagLst>
</file>

<file path=ppt/tags/tag1922.xml><?xml version="1.0" encoding="utf-8"?>
<p:tagLst xmlns:p="http://schemas.openxmlformats.org/presentationml/2006/main">
  <p:tag name="PA" val="v5.2.9"/>
</p:tagLst>
</file>

<file path=ppt/tags/tag1923.xml><?xml version="1.0" encoding="utf-8"?>
<p:tagLst xmlns:p="http://schemas.openxmlformats.org/presentationml/2006/main">
  <p:tag name="PA" val="v5.2.9"/>
</p:tagLst>
</file>

<file path=ppt/tags/tag1924.xml><?xml version="1.0" encoding="utf-8"?>
<p:tagLst xmlns:p="http://schemas.openxmlformats.org/presentationml/2006/main">
  <p:tag name="PA" val="v5.2.9"/>
</p:tagLst>
</file>

<file path=ppt/tags/tag1925.xml><?xml version="1.0" encoding="utf-8"?>
<p:tagLst xmlns:p="http://schemas.openxmlformats.org/presentationml/2006/main">
  <p:tag name="PA" val="v5.2.9"/>
</p:tagLst>
</file>

<file path=ppt/tags/tag1926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927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1928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1929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193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930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1931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1932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1933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1934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1935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1936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1937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1938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1939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194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940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1941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1942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1943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1944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1945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1946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1947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1948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1949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195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950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1951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1952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1953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1954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1955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1956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957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958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959.xml><?xml version="1.0" encoding="utf-8"?>
<p:tagLst xmlns:p="http://schemas.openxmlformats.org/presentationml/2006/main">
  <p:tag name="LINKSHAPELINE" val="true,824.1495,309.2094,899.2277,270"/>
  <p:tag name="PA" val="v5.2.9"/>
</p:tagLst>
</file>

<file path=ppt/tags/tag196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1960.xml><?xml version="1.0" encoding="utf-8"?>
<p:tagLst xmlns:p="http://schemas.openxmlformats.org/presentationml/2006/main">
  <p:tag name="LINKSHAPELINE" val="true,861.7224,178.8501,899.2277,270"/>
  <p:tag name="PA" val="v5.2.9"/>
</p:tagLst>
</file>

<file path=ppt/tags/tag1961.xml><?xml version="1.0" encoding="utf-8"?>
<p:tagLst xmlns:p="http://schemas.openxmlformats.org/presentationml/2006/main">
  <p:tag name="LINKSHAPELINE" val="true,871.5833,369.7713,899.2277,270"/>
  <p:tag name="PA" val="v5.2.9"/>
</p:tagLst>
</file>

<file path=ppt/tags/tag1962.xml><?xml version="1.0" encoding="utf-8"?>
<p:tagLst xmlns:p="http://schemas.openxmlformats.org/presentationml/2006/main">
  <p:tag name="LINKSHAPELINE" val="true,913.1772,90.35094,899.2277,270"/>
  <p:tag name="PA" val="v5.2.9"/>
</p:tagLst>
</file>

<file path=ppt/tags/tag1963.xml><?xml version="1.0" encoding="utf-8"?>
<p:tagLst xmlns:p="http://schemas.openxmlformats.org/presentationml/2006/main">
  <p:tag name="LINKSHAPELINE" val="true,936.0315,389.0119,899.2277,270"/>
  <p:tag name="PA" val="v5.2.9"/>
</p:tagLst>
</file>

<file path=ppt/tags/tag1964.xml><?xml version="1.0" encoding="utf-8"?>
<p:tagLst xmlns:p="http://schemas.openxmlformats.org/presentationml/2006/main">
  <p:tag name="LINKSHAPEPOINT" val="true,791.8131,129.0265"/>
  <p:tag name="PA" val="v5.2.9"/>
</p:tagLst>
</file>

<file path=ppt/tags/tag1965.xml><?xml version="1.0" encoding="utf-8"?>
<p:tagLst xmlns:p="http://schemas.openxmlformats.org/presentationml/2006/main">
  <p:tag name="LINKSHAPEPOINT" val="true,824.1495,309.2094"/>
  <p:tag name="PA" val="v5.2.9"/>
</p:tagLst>
</file>

<file path=ppt/tags/tag1966.xml><?xml version="1.0" encoding="utf-8"?>
<p:tagLst xmlns:p="http://schemas.openxmlformats.org/presentationml/2006/main">
  <p:tag name="LINKSHAPEPOINT" val="true,820.3798,184.9384"/>
  <p:tag name="PA" val="v5.2.9"/>
</p:tagLst>
</file>

<file path=ppt/tags/tag1967.xml><?xml version="1.0" encoding="utf-8"?>
<p:tagLst xmlns:p="http://schemas.openxmlformats.org/presentationml/2006/main">
  <p:tag name="LINKSHAPEPOINT" val="true,821.0167,416.1072"/>
  <p:tag name="PA" val="v5.2.9"/>
</p:tagLst>
</file>

<file path=ppt/tags/tag1968.xml><?xml version="1.0" encoding="utf-8"?>
<p:tagLst xmlns:p="http://schemas.openxmlformats.org/presentationml/2006/main">
  <p:tag name="LINKSHAPEPOINT" val="true,811.4381,252.8104"/>
  <p:tag name="PA" val="v5.2.9"/>
</p:tagLst>
</file>

<file path=ppt/tags/tag1969.xml><?xml version="1.0" encoding="utf-8"?>
<p:tagLst xmlns:p="http://schemas.openxmlformats.org/presentationml/2006/main">
  <p:tag name="LINKSHAPEPOINT" val="true,861.7224,178.8501"/>
  <p:tag name="PA" val="v5.2.9"/>
</p:tagLst>
</file>

<file path=ppt/tags/tag197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1970.xml><?xml version="1.0" encoding="utf-8"?>
<p:tagLst xmlns:p="http://schemas.openxmlformats.org/presentationml/2006/main">
  <p:tag name="LINKSHAPEPOINT" val="true,871.5833,369.7713"/>
  <p:tag name="PA" val="v5.2.9"/>
</p:tagLst>
</file>

<file path=ppt/tags/tag1971.xml><?xml version="1.0" encoding="utf-8"?>
<p:tagLst xmlns:p="http://schemas.openxmlformats.org/presentationml/2006/main">
  <p:tag name="LINKSHAPEPOINT" val="true,756.0098,514.2388"/>
  <p:tag name="PA" val="v5.2.9"/>
</p:tagLst>
</file>

<file path=ppt/tags/tag1972.xml><?xml version="1.0" encoding="utf-8"?>
<p:tagLst xmlns:p="http://schemas.openxmlformats.org/presentationml/2006/main">
  <p:tag name="LINKSHAPEPOINT" val="true,814.0956,324.4027"/>
  <p:tag name="PA" val="v5.2.9"/>
</p:tagLst>
</file>

<file path=ppt/tags/tag1973.xml><?xml version="1.0" encoding="utf-8"?>
<p:tagLst xmlns:p="http://schemas.openxmlformats.org/presentationml/2006/main">
  <p:tag name="LINKSHAPEPOINT" val="true,740.225,420.7944"/>
  <p:tag name="PA" val="v5.2.9"/>
</p:tagLst>
</file>

<file path=ppt/tags/tag1974.xml><?xml version="1.0" encoding="utf-8"?>
<p:tagLst xmlns:p="http://schemas.openxmlformats.org/presentationml/2006/main">
  <p:tag name="LINKSHAPEPOINT" val="true,927.3504,470.5046"/>
  <p:tag name="PA" val="v5.2.9"/>
</p:tagLst>
</file>

<file path=ppt/tags/tag1975.xml><?xml version="1.0" encoding="utf-8"?>
<p:tagLst xmlns:p="http://schemas.openxmlformats.org/presentationml/2006/main">
  <p:tag name="LINKSHAPEPOINT" val="true,788.9784,461.8235"/>
  <p:tag name="PA" val="v5.2.9"/>
</p:tagLst>
</file>

<file path=ppt/tags/tag1976.xml><?xml version="1.0" encoding="utf-8"?>
<p:tagLst xmlns:p="http://schemas.openxmlformats.org/presentationml/2006/main">
  <p:tag name="LINKSHAPEPOINT" val="true,874.9786,396.8239"/>
  <p:tag name="PA" val="v5.2.9"/>
</p:tagLst>
</file>

<file path=ppt/tags/tag1977.xml><?xml version="1.0" encoding="utf-8"?>
<p:tagLst xmlns:p="http://schemas.openxmlformats.org/presentationml/2006/main">
  <p:tag name="LINKSHAPEPOINT" val="true,855.6988,496.548"/>
  <p:tag name="PA" val="v5.2.9"/>
</p:tagLst>
</file>

<file path=ppt/tags/tag1978.xml><?xml version="1.0" encoding="utf-8"?>
<p:tagLst xmlns:p="http://schemas.openxmlformats.org/presentationml/2006/main">
  <p:tag name="LINKSHAPEPOINT" val="true,936.0315,389.0119"/>
  <p:tag name="PA" val="v5.2.9"/>
</p:tagLst>
</file>

<file path=ppt/tags/tag1979.xml><?xml version="1.0" encoding="utf-8"?>
<p:tagLst xmlns:p="http://schemas.openxmlformats.org/presentationml/2006/main">
  <p:tag name="LINKSHAPEPOINT" val="true,899.2277,270"/>
  <p:tag name="PA" val="v5.2.9"/>
</p:tagLst>
</file>

<file path=ppt/tags/tag198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1980.xml><?xml version="1.0" encoding="utf-8"?>
<p:tagLst xmlns:p="http://schemas.openxmlformats.org/presentationml/2006/main">
  <p:tag name="PA" val="v5.2.9"/>
  <p:tag name="RESOURCELIBID_ANIM" val="553752"/>
</p:tagLst>
</file>

<file path=ppt/tags/tag1981.xml><?xml version="1.0" encoding="utf-8"?>
<p:tagLst xmlns:p="http://schemas.openxmlformats.org/presentationml/2006/main">
  <p:tag name="PA" val="v5.2.9"/>
</p:tagLst>
</file>

<file path=ppt/tags/tag1982.xml><?xml version="1.0" encoding="utf-8"?>
<p:tagLst xmlns:p="http://schemas.openxmlformats.org/presentationml/2006/main">
  <p:tag name="PA" val="v5.2.9"/>
</p:tagLst>
</file>

<file path=ppt/tags/tag1983.xml><?xml version="1.0" encoding="utf-8"?>
<p:tagLst xmlns:p="http://schemas.openxmlformats.org/presentationml/2006/main">
  <p:tag name="PA" val="v5.2.9"/>
</p:tagLst>
</file>

<file path=ppt/tags/tag1984.xml><?xml version="1.0" encoding="utf-8"?>
<p:tagLst xmlns:p="http://schemas.openxmlformats.org/presentationml/2006/main">
  <p:tag name="PA" val="v5.2.9"/>
</p:tagLst>
</file>

<file path=ppt/tags/tag1985.xml><?xml version="1.0" encoding="utf-8"?>
<p:tagLst xmlns:p="http://schemas.openxmlformats.org/presentationml/2006/main">
  <p:tag name="PA" val="v5.2.9"/>
</p:tagLst>
</file>

<file path=ppt/tags/tag1986.xml><?xml version="1.0" encoding="utf-8"?>
<p:tagLst xmlns:p="http://schemas.openxmlformats.org/presentationml/2006/main">
  <p:tag name="PA" val="v5.2.9"/>
</p:tagLst>
</file>

<file path=ppt/tags/tag1987.xml><?xml version="1.0" encoding="utf-8"?>
<p:tagLst xmlns:p="http://schemas.openxmlformats.org/presentationml/2006/main">
  <p:tag name="PA" val="v5.2.9"/>
</p:tagLst>
</file>

<file path=ppt/tags/tag1988.xml><?xml version="1.0" encoding="utf-8"?>
<p:tagLst xmlns:p="http://schemas.openxmlformats.org/presentationml/2006/main">
  <p:tag name="PA" val="v5.2.9"/>
</p:tagLst>
</file>

<file path=ppt/tags/tag1989.xml><?xml version="1.0" encoding="utf-8"?>
<p:tagLst xmlns:p="http://schemas.openxmlformats.org/presentationml/2006/main">
  <p:tag name="PA" val="v5.2.9"/>
</p:tagLst>
</file>

<file path=ppt/tags/tag199.xml><?xml version="1.0" encoding="utf-8"?>
<p:tagLst xmlns:p="http://schemas.openxmlformats.org/presentationml/2006/main">
  <p:tag name="LINKSHAPELINE" val="true,824.1495,309.2094,899.2277,270"/>
  <p:tag name="PA" val="v5.2.9"/>
</p:tagLst>
</file>

<file path=ppt/tags/tag1990.xml><?xml version="1.0" encoding="utf-8"?>
<p:tagLst xmlns:p="http://schemas.openxmlformats.org/presentationml/2006/main">
  <p:tag name="PA" val="v5.2.9"/>
</p:tagLst>
</file>

<file path=ppt/tags/tag1991.xml><?xml version="1.0" encoding="utf-8"?>
<p:tagLst xmlns:p="http://schemas.openxmlformats.org/presentationml/2006/main">
  <p:tag name="PA" val="v5.2.9"/>
</p:tagLst>
</file>

<file path=ppt/tags/tag1992.xml><?xml version="1.0" encoding="utf-8"?>
<p:tagLst xmlns:p="http://schemas.openxmlformats.org/presentationml/2006/main">
  <p:tag name="PA" val="v5.2.9"/>
</p:tagLst>
</file>

<file path=ppt/tags/tag1993.xml><?xml version="1.0" encoding="utf-8"?>
<p:tagLst xmlns:p="http://schemas.openxmlformats.org/presentationml/2006/main">
  <p:tag name="PA" val="v5.2.9"/>
</p:tagLst>
</file>

<file path=ppt/tags/tag1994.xml><?xml version="1.0" encoding="utf-8"?>
<p:tagLst xmlns:p="http://schemas.openxmlformats.org/presentationml/2006/main">
  <p:tag name="PA" val="v5.2.9"/>
</p:tagLst>
</file>

<file path=ppt/tags/tag1995.xml><?xml version="1.0" encoding="utf-8"?>
<p:tagLst xmlns:p="http://schemas.openxmlformats.org/presentationml/2006/main">
  <p:tag name="PA" val="v5.2.9"/>
</p:tagLst>
</file>

<file path=ppt/tags/tag1996.xml><?xml version="1.0" encoding="utf-8"?>
<p:tagLst xmlns:p="http://schemas.openxmlformats.org/presentationml/2006/main">
  <p:tag name="PA" val="v5.2.9"/>
</p:tagLst>
</file>

<file path=ppt/tags/tag1997.xml><?xml version="1.0" encoding="utf-8"?>
<p:tagLst xmlns:p="http://schemas.openxmlformats.org/presentationml/2006/main">
  <p:tag name="PA" val="v5.2.9"/>
</p:tagLst>
</file>

<file path=ppt/tags/tag1998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1999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2.xml><?xml version="1.0" encoding="utf-8"?>
<p:tagLst xmlns:p="http://schemas.openxmlformats.org/presentationml/2006/main">
  <p:tag name="PA" val="v5.2.9"/>
  <p:tag name="RESOURCELIBID_ANIM" val="553752"/>
</p:tagLst>
</file>

<file path=ppt/tags/tag20.xml><?xml version="1.0" encoding="utf-8"?>
<p:tagLst xmlns:p="http://schemas.openxmlformats.org/presentationml/2006/main">
  <p:tag name="PA" val="v5.2.9"/>
</p:tagLst>
</file>

<file path=ppt/tags/tag200.xml><?xml version="1.0" encoding="utf-8"?>
<p:tagLst xmlns:p="http://schemas.openxmlformats.org/presentationml/2006/main">
  <p:tag name="LINKSHAPELINE" val="true,861.7224,178.8501,899.2277,270"/>
  <p:tag name="PA" val="v5.2.9"/>
</p:tagLst>
</file>

<file path=ppt/tags/tag2000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2001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2002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2003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2004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2005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2006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2007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2008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2009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201.xml><?xml version="1.0" encoding="utf-8"?>
<p:tagLst xmlns:p="http://schemas.openxmlformats.org/presentationml/2006/main">
  <p:tag name="LINKSHAPELINE" val="true,871.5833,369.7713,899.2277,270"/>
  <p:tag name="PA" val="v5.2.9"/>
</p:tagLst>
</file>

<file path=ppt/tags/tag2010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2011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2012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2013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2014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2015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2016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2017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2018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2019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202.xml><?xml version="1.0" encoding="utf-8"?>
<p:tagLst xmlns:p="http://schemas.openxmlformats.org/presentationml/2006/main">
  <p:tag name="LINKSHAPELINE" val="true,913.1772,90.35094,899.2277,270"/>
  <p:tag name="PA" val="v5.2.9"/>
</p:tagLst>
</file>

<file path=ppt/tags/tag2020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2021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2022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2023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2024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2025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2026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2027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2028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2029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203.xml><?xml version="1.0" encoding="utf-8"?>
<p:tagLst xmlns:p="http://schemas.openxmlformats.org/presentationml/2006/main">
  <p:tag name="LINKSHAPELINE" val="true,936.0315,389.0119,899.2277,270"/>
  <p:tag name="PA" val="v5.2.9"/>
</p:tagLst>
</file>

<file path=ppt/tags/tag2030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2031.xml><?xml version="1.0" encoding="utf-8"?>
<p:tagLst xmlns:p="http://schemas.openxmlformats.org/presentationml/2006/main">
  <p:tag name="LINKSHAPELINE" val="true,824.1495,309.2094,899.2277,270"/>
  <p:tag name="PA" val="v5.2.9"/>
</p:tagLst>
</file>

<file path=ppt/tags/tag2032.xml><?xml version="1.0" encoding="utf-8"?>
<p:tagLst xmlns:p="http://schemas.openxmlformats.org/presentationml/2006/main">
  <p:tag name="LINKSHAPELINE" val="true,861.7224,178.8501,899.2277,270"/>
  <p:tag name="PA" val="v5.2.9"/>
</p:tagLst>
</file>

<file path=ppt/tags/tag2033.xml><?xml version="1.0" encoding="utf-8"?>
<p:tagLst xmlns:p="http://schemas.openxmlformats.org/presentationml/2006/main">
  <p:tag name="LINKSHAPELINE" val="true,871.5833,369.7713,899.2277,270"/>
  <p:tag name="PA" val="v5.2.9"/>
</p:tagLst>
</file>

<file path=ppt/tags/tag2034.xml><?xml version="1.0" encoding="utf-8"?>
<p:tagLst xmlns:p="http://schemas.openxmlformats.org/presentationml/2006/main">
  <p:tag name="LINKSHAPELINE" val="true,913.1772,90.35094,899.2277,270"/>
  <p:tag name="PA" val="v5.2.9"/>
</p:tagLst>
</file>

<file path=ppt/tags/tag2035.xml><?xml version="1.0" encoding="utf-8"?>
<p:tagLst xmlns:p="http://schemas.openxmlformats.org/presentationml/2006/main">
  <p:tag name="LINKSHAPELINE" val="true,936.0315,389.0119,899.2277,270"/>
  <p:tag name="PA" val="v5.2.9"/>
</p:tagLst>
</file>

<file path=ppt/tags/tag2036.xml><?xml version="1.0" encoding="utf-8"?>
<p:tagLst xmlns:p="http://schemas.openxmlformats.org/presentationml/2006/main">
  <p:tag name="LINKSHAPEPOINT" val="true,791.8131,129.0265"/>
  <p:tag name="PA" val="v5.2.9"/>
</p:tagLst>
</file>

<file path=ppt/tags/tag2037.xml><?xml version="1.0" encoding="utf-8"?>
<p:tagLst xmlns:p="http://schemas.openxmlformats.org/presentationml/2006/main">
  <p:tag name="LINKSHAPEPOINT" val="true,824.1495,309.2094"/>
  <p:tag name="PA" val="v5.2.9"/>
</p:tagLst>
</file>

<file path=ppt/tags/tag2038.xml><?xml version="1.0" encoding="utf-8"?>
<p:tagLst xmlns:p="http://schemas.openxmlformats.org/presentationml/2006/main">
  <p:tag name="LINKSHAPEPOINT" val="true,820.3798,184.9384"/>
  <p:tag name="PA" val="v5.2.9"/>
</p:tagLst>
</file>

<file path=ppt/tags/tag2039.xml><?xml version="1.0" encoding="utf-8"?>
<p:tagLst xmlns:p="http://schemas.openxmlformats.org/presentationml/2006/main">
  <p:tag name="LINKSHAPEPOINT" val="true,821.0167,416.1072"/>
  <p:tag name="PA" val="v5.2.9"/>
</p:tagLst>
</file>

<file path=ppt/tags/tag204.xml><?xml version="1.0" encoding="utf-8"?>
<p:tagLst xmlns:p="http://schemas.openxmlformats.org/presentationml/2006/main">
  <p:tag name="LINKSHAPEPOINT" val="true,791.8131,129.0265"/>
  <p:tag name="PA" val="v5.2.9"/>
</p:tagLst>
</file>

<file path=ppt/tags/tag2040.xml><?xml version="1.0" encoding="utf-8"?>
<p:tagLst xmlns:p="http://schemas.openxmlformats.org/presentationml/2006/main">
  <p:tag name="LINKSHAPEPOINT" val="true,811.4381,252.8104"/>
  <p:tag name="PA" val="v5.2.9"/>
</p:tagLst>
</file>

<file path=ppt/tags/tag2041.xml><?xml version="1.0" encoding="utf-8"?>
<p:tagLst xmlns:p="http://schemas.openxmlformats.org/presentationml/2006/main">
  <p:tag name="LINKSHAPEPOINT" val="true,861.7224,178.8501"/>
  <p:tag name="PA" val="v5.2.9"/>
</p:tagLst>
</file>

<file path=ppt/tags/tag2042.xml><?xml version="1.0" encoding="utf-8"?>
<p:tagLst xmlns:p="http://schemas.openxmlformats.org/presentationml/2006/main">
  <p:tag name="LINKSHAPEPOINT" val="true,871.5833,369.7713"/>
  <p:tag name="PA" val="v5.2.9"/>
</p:tagLst>
</file>

<file path=ppt/tags/tag2043.xml><?xml version="1.0" encoding="utf-8"?>
<p:tagLst xmlns:p="http://schemas.openxmlformats.org/presentationml/2006/main">
  <p:tag name="LINKSHAPEPOINT" val="true,756.0098,514.2388"/>
  <p:tag name="PA" val="v5.2.9"/>
</p:tagLst>
</file>

<file path=ppt/tags/tag2044.xml><?xml version="1.0" encoding="utf-8"?>
<p:tagLst xmlns:p="http://schemas.openxmlformats.org/presentationml/2006/main">
  <p:tag name="LINKSHAPEPOINT" val="true,814.0956,324.4027"/>
  <p:tag name="PA" val="v5.2.9"/>
</p:tagLst>
</file>

<file path=ppt/tags/tag2045.xml><?xml version="1.0" encoding="utf-8"?>
<p:tagLst xmlns:p="http://schemas.openxmlformats.org/presentationml/2006/main">
  <p:tag name="LINKSHAPEPOINT" val="true,740.225,420.7944"/>
  <p:tag name="PA" val="v5.2.9"/>
</p:tagLst>
</file>

<file path=ppt/tags/tag2046.xml><?xml version="1.0" encoding="utf-8"?>
<p:tagLst xmlns:p="http://schemas.openxmlformats.org/presentationml/2006/main">
  <p:tag name="LINKSHAPEPOINT" val="true,927.3504,470.5046"/>
  <p:tag name="PA" val="v5.2.9"/>
</p:tagLst>
</file>

<file path=ppt/tags/tag2047.xml><?xml version="1.0" encoding="utf-8"?>
<p:tagLst xmlns:p="http://schemas.openxmlformats.org/presentationml/2006/main">
  <p:tag name="LINKSHAPEPOINT" val="true,788.9784,461.8235"/>
  <p:tag name="PA" val="v5.2.9"/>
</p:tagLst>
</file>

<file path=ppt/tags/tag2048.xml><?xml version="1.0" encoding="utf-8"?>
<p:tagLst xmlns:p="http://schemas.openxmlformats.org/presentationml/2006/main">
  <p:tag name="LINKSHAPEPOINT" val="true,874.9786,396.8239"/>
  <p:tag name="PA" val="v5.2.9"/>
</p:tagLst>
</file>

<file path=ppt/tags/tag2049.xml><?xml version="1.0" encoding="utf-8"?>
<p:tagLst xmlns:p="http://schemas.openxmlformats.org/presentationml/2006/main">
  <p:tag name="LINKSHAPEPOINT" val="true,855.6988,496.548"/>
  <p:tag name="PA" val="v5.2.9"/>
</p:tagLst>
</file>

<file path=ppt/tags/tag205.xml><?xml version="1.0" encoding="utf-8"?>
<p:tagLst xmlns:p="http://schemas.openxmlformats.org/presentationml/2006/main">
  <p:tag name="LINKSHAPEPOINT" val="true,824.1495,309.2094"/>
  <p:tag name="PA" val="v5.2.9"/>
</p:tagLst>
</file>

<file path=ppt/tags/tag2050.xml><?xml version="1.0" encoding="utf-8"?>
<p:tagLst xmlns:p="http://schemas.openxmlformats.org/presentationml/2006/main">
  <p:tag name="LINKSHAPEPOINT" val="true,936.0315,389.0119"/>
  <p:tag name="PA" val="v5.2.9"/>
</p:tagLst>
</file>

<file path=ppt/tags/tag2051.xml><?xml version="1.0" encoding="utf-8"?>
<p:tagLst xmlns:p="http://schemas.openxmlformats.org/presentationml/2006/main">
  <p:tag name="LINKSHAPEPOINT" val="true,899.2277,270"/>
  <p:tag name="PA" val="v5.2.9"/>
</p:tagLst>
</file>

<file path=ppt/tags/tag2052.xml><?xml version="1.0" encoding="utf-8"?>
<p:tagLst xmlns:p="http://schemas.openxmlformats.org/presentationml/2006/main">
  <p:tag name="PA" val="v5.2.9"/>
  <p:tag name="RESOURCELIBID_ANIM" val="553752"/>
</p:tagLst>
</file>

<file path=ppt/tags/tag2053.xml><?xml version="1.0" encoding="utf-8"?>
<p:tagLst xmlns:p="http://schemas.openxmlformats.org/presentationml/2006/main">
  <p:tag name="PA" val="v5.2.9"/>
  <p:tag name="RESOURCELIBID_ANIM" val="553752"/>
</p:tagLst>
</file>

<file path=ppt/tags/tag2054.xml><?xml version="1.0" encoding="utf-8"?>
<p:tagLst xmlns:p="http://schemas.openxmlformats.org/presentationml/2006/main">
  <p:tag name="PA" val="v5.2.9"/>
  <p:tag name="RESOURCELIBID_ANIM" val="553752"/>
</p:tagLst>
</file>

<file path=ppt/tags/tag2055.xml><?xml version="1.0" encoding="utf-8"?>
<p:tagLst xmlns:p="http://schemas.openxmlformats.org/presentationml/2006/main">
  <p:tag name="PA" val="v5.2.9"/>
</p:tagLst>
</file>

<file path=ppt/tags/tag2056.xml><?xml version="1.0" encoding="utf-8"?>
<p:tagLst xmlns:p="http://schemas.openxmlformats.org/presentationml/2006/main">
  <p:tag name="PA" val="v5.2.9"/>
</p:tagLst>
</file>

<file path=ppt/tags/tag2057.xml><?xml version="1.0" encoding="utf-8"?>
<p:tagLst xmlns:p="http://schemas.openxmlformats.org/presentationml/2006/main">
  <p:tag name="PA" val="v5.2.9"/>
</p:tagLst>
</file>

<file path=ppt/tags/tag2058.xml><?xml version="1.0" encoding="utf-8"?>
<p:tagLst xmlns:p="http://schemas.openxmlformats.org/presentationml/2006/main">
  <p:tag name="PA" val="v5.2.9"/>
</p:tagLst>
</file>

<file path=ppt/tags/tag2059.xml><?xml version="1.0" encoding="utf-8"?>
<p:tagLst xmlns:p="http://schemas.openxmlformats.org/presentationml/2006/main">
  <p:tag name="PA" val="v5.2.9"/>
</p:tagLst>
</file>

<file path=ppt/tags/tag206.xml><?xml version="1.0" encoding="utf-8"?>
<p:tagLst xmlns:p="http://schemas.openxmlformats.org/presentationml/2006/main">
  <p:tag name="LINKSHAPEPOINT" val="true,820.3798,184.9384"/>
  <p:tag name="PA" val="v5.2.9"/>
</p:tagLst>
</file>

<file path=ppt/tags/tag2060.xml><?xml version="1.0" encoding="utf-8"?>
<p:tagLst xmlns:p="http://schemas.openxmlformats.org/presentationml/2006/main">
  <p:tag name="PA" val="v5.2.9"/>
</p:tagLst>
</file>

<file path=ppt/tags/tag2061.xml><?xml version="1.0" encoding="utf-8"?>
<p:tagLst xmlns:p="http://schemas.openxmlformats.org/presentationml/2006/main">
  <p:tag name="PA" val="v5.2.9"/>
</p:tagLst>
</file>

<file path=ppt/tags/tag2062.xml><?xml version="1.0" encoding="utf-8"?>
<p:tagLst xmlns:p="http://schemas.openxmlformats.org/presentationml/2006/main">
  <p:tag name="PA" val="v5.2.9"/>
</p:tagLst>
</file>

<file path=ppt/tags/tag2063.xml><?xml version="1.0" encoding="utf-8"?>
<p:tagLst xmlns:p="http://schemas.openxmlformats.org/presentationml/2006/main">
  <p:tag name="PA" val="v5.2.9"/>
</p:tagLst>
</file>

<file path=ppt/tags/tag2064.xml><?xml version="1.0" encoding="utf-8"?>
<p:tagLst xmlns:p="http://schemas.openxmlformats.org/presentationml/2006/main">
  <p:tag name="PA" val="v5.2.9"/>
</p:tagLst>
</file>

<file path=ppt/tags/tag2065.xml><?xml version="1.0" encoding="utf-8"?>
<p:tagLst xmlns:p="http://schemas.openxmlformats.org/presentationml/2006/main">
  <p:tag name="PA" val="v5.2.9"/>
</p:tagLst>
</file>

<file path=ppt/tags/tag2066.xml><?xml version="1.0" encoding="utf-8"?>
<p:tagLst xmlns:p="http://schemas.openxmlformats.org/presentationml/2006/main">
  <p:tag name="PA" val="v5.2.9"/>
</p:tagLst>
</file>

<file path=ppt/tags/tag2067.xml><?xml version="1.0" encoding="utf-8"?>
<p:tagLst xmlns:p="http://schemas.openxmlformats.org/presentationml/2006/main">
  <p:tag name="PA" val="v5.2.9"/>
</p:tagLst>
</file>

<file path=ppt/tags/tag2068.xml><?xml version="1.0" encoding="utf-8"?>
<p:tagLst xmlns:p="http://schemas.openxmlformats.org/presentationml/2006/main">
  <p:tag name="PA" val="v5.2.9"/>
</p:tagLst>
</file>

<file path=ppt/tags/tag2069.xml><?xml version="1.0" encoding="utf-8"?>
<p:tagLst xmlns:p="http://schemas.openxmlformats.org/presentationml/2006/main">
  <p:tag name="PA" val="v5.2.9"/>
</p:tagLst>
</file>

<file path=ppt/tags/tag207.xml><?xml version="1.0" encoding="utf-8"?>
<p:tagLst xmlns:p="http://schemas.openxmlformats.org/presentationml/2006/main">
  <p:tag name="LINKSHAPEPOINT" val="true,821.0167,416.1072"/>
  <p:tag name="PA" val="v5.2.9"/>
</p:tagLst>
</file>

<file path=ppt/tags/tag2070.xml><?xml version="1.0" encoding="utf-8"?>
<p:tagLst xmlns:p="http://schemas.openxmlformats.org/presentationml/2006/main">
  <p:tag name="PA" val="v5.2.9"/>
</p:tagLst>
</file>

<file path=ppt/tags/tag2071.xml><?xml version="1.0" encoding="utf-8"?>
<p:tagLst xmlns:p="http://schemas.openxmlformats.org/presentationml/2006/main">
  <p:tag name="PA" val="v5.2.9"/>
</p:tagLst>
</file>

<file path=ppt/tags/tag2072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2073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2074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2075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2076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2077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2078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2079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208.xml><?xml version="1.0" encoding="utf-8"?>
<p:tagLst xmlns:p="http://schemas.openxmlformats.org/presentationml/2006/main">
  <p:tag name="LINKSHAPEPOINT" val="true,811.4381,252.8104"/>
  <p:tag name="PA" val="v5.2.9"/>
</p:tagLst>
</file>

<file path=ppt/tags/tag2080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2081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2082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2083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2084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2085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2086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2087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2088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2089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209.xml><?xml version="1.0" encoding="utf-8"?>
<p:tagLst xmlns:p="http://schemas.openxmlformats.org/presentationml/2006/main">
  <p:tag name="LINKSHAPEPOINT" val="true,861.7224,178.8501"/>
  <p:tag name="PA" val="v5.2.9"/>
</p:tagLst>
</file>

<file path=ppt/tags/tag2090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2091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2092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2093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2094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2095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2096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2097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2098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2099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21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210.xml><?xml version="1.0" encoding="utf-8"?>
<p:tagLst xmlns:p="http://schemas.openxmlformats.org/presentationml/2006/main">
  <p:tag name="LINKSHAPEPOINT" val="true,871.5833,369.7713"/>
  <p:tag name="PA" val="v5.2.9"/>
</p:tagLst>
</file>

<file path=ppt/tags/tag2100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2101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2102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2103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2104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2105.xml><?xml version="1.0" encoding="utf-8"?>
<p:tagLst xmlns:p="http://schemas.openxmlformats.org/presentationml/2006/main">
  <p:tag name="LINKSHAPELINE" val="true,824.1495,309.2094,899.2277,270"/>
  <p:tag name="PA" val="v5.2.9"/>
</p:tagLst>
</file>

<file path=ppt/tags/tag2106.xml><?xml version="1.0" encoding="utf-8"?>
<p:tagLst xmlns:p="http://schemas.openxmlformats.org/presentationml/2006/main">
  <p:tag name="LINKSHAPELINE" val="true,861.7224,178.8501,899.2277,270"/>
  <p:tag name="PA" val="v5.2.9"/>
</p:tagLst>
</file>

<file path=ppt/tags/tag2107.xml><?xml version="1.0" encoding="utf-8"?>
<p:tagLst xmlns:p="http://schemas.openxmlformats.org/presentationml/2006/main">
  <p:tag name="LINKSHAPELINE" val="true,871.5833,369.7713,899.2277,270"/>
  <p:tag name="PA" val="v5.2.9"/>
</p:tagLst>
</file>

<file path=ppt/tags/tag2108.xml><?xml version="1.0" encoding="utf-8"?>
<p:tagLst xmlns:p="http://schemas.openxmlformats.org/presentationml/2006/main">
  <p:tag name="LINKSHAPELINE" val="true,913.1772,90.35094,899.2277,270"/>
  <p:tag name="PA" val="v5.2.9"/>
</p:tagLst>
</file>

<file path=ppt/tags/tag2109.xml><?xml version="1.0" encoding="utf-8"?>
<p:tagLst xmlns:p="http://schemas.openxmlformats.org/presentationml/2006/main">
  <p:tag name="LINKSHAPELINE" val="true,936.0315,389.0119,899.2277,270"/>
  <p:tag name="PA" val="v5.2.9"/>
</p:tagLst>
</file>

<file path=ppt/tags/tag211.xml><?xml version="1.0" encoding="utf-8"?>
<p:tagLst xmlns:p="http://schemas.openxmlformats.org/presentationml/2006/main">
  <p:tag name="LINKSHAPEPOINT" val="true,756.0098,514.2388"/>
  <p:tag name="PA" val="v5.2.9"/>
</p:tagLst>
</file>

<file path=ppt/tags/tag2110.xml><?xml version="1.0" encoding="utf-8"?>
<p:tagLst xmlns:p="http://schemas.openxmlformats.org/presentationml/2006/main">
  <p:tag name="LINKSHAPEPOINT" val="true,791.8131,129.0265"/>
  <p:tag name="PA" val="v5.2.9"/>
</p:tagLst>
</file>

<file path=ppt/tags/tag2111.xml><?xml version="1.0" encoding="utf-8"?>
<p:tagLst xmlns:p="http://schemas.openxmlformats.org/presentationml/2006/main">
  <p:tag name="LINKSHAPEPOINT" val="true,824.1495,309.2094"/>
  <p:tag name="PA" val="v5.2.9"/>
</p:tagLst>
</file>

<file path=ppt/tags/tag2112.xml><?xml version="1.0" encoding="utf-8"?>
<p:tagLst xmlns:p="http://schemas.openxmlformats.org/presentationml/2006/main">
  <p:tag name="LINKSHAPEPOINT" val="true,820.3798,184.9384"/>
  <p:tag name="PA" val="v5.2.9"/>
</p:tagLst>
</file>

<file path=ppt/tags/tag2113.xml><?xml version="1.0" encoding="utf-8"?>
<p:tagLst xmlns:p="http://schemas.openxmlformats.org/presentationml/2006/main">
  <p:tag name="LINKSHAPEPOINT" val="true,821.0167,416.1072"/>
  <p:tag name="PA" val="v5.2.9"/>
</p:tagLst>
</file>

<file path=ppt/tags/tag2114.xml><?xml version="1.0" encoding="utf-8"?>
<p:tagLst xmlns:p="http://schemas.openxmlformats.org/presentationml/2006/main">
  <p:tag name="LINKSHAPEPOINT" val="true,811.4381,252.8104"/>
  <p:tag name="PA" val="v5.2.9"/>
</p:tagLst>
</file>

<file path=ppt/tags/tag2115.xml><?xml version="1.0" encoding="utf-8"?>
<p:tagLst xmlns:p="http://schemas.openxmlformats.org/presentationml/2006/main">
  <p:tag name="LINKSHAPEPOINT" val="true,861.7224,178.8501"/>
  <p:tag name="PA" val="v5.2.9"/>
</p:tagLst>
</file>

<file path=ppt/tags/tag2116.xml><?xml version="1.0" encoding="utf-8"?>
<p:tagLst xmlns:p="http://schemas.openxmlformats.org/presentationml/2006/main">
  <p:tag name="LINKSHAPEPOINT" val="true,871.5833,369.7713"/>
  <p:tag name="PA" val="v5.2.9"/>
</p:tagLst>
</file>

<file path=ppt/tags/tag2117.xml><?xml version="1.0" encoding="utf-8"?>
<p:tagLst xmlns:p="http://schemas.openxmlformats.org/presentationml/2006/main">
  <p:tag name="LINKSHAPEPOINT" val="true,756.0098,514.2388"/>
  <p:tag name="PA" val="v5.2.9"/>
</p:tagLst>
</file>

<file path=ppt/tags/tag2118.xml><?xml version="1.0" encoding="utf-8"?>
<p:tagLst xmlns:p="http://schemas.openxmlformats.org/presentationml/2006/main">
  <p:tag name="LINKSHAPEPOINT" val="true,814.0956,324.4027"/>
  <p:tag name="PA" val="v5.2.9"/>
</p:tagLst>
</file>

<file path=ppt/tags/tag2119.xml><?xml version="1.0" encoding="utf-8"?>
<p:tagLst xmlns:p="http://schemas.openxmlformats.org/presentationml/2006/main">
  <p:tag name="LINKSHAPEPOINT" val="true,740.225,420.7944"/>
  <p:tag name="PA" val="v5.2.9"/>
</p:tagLst>
</file>

<file path=ppt/tags/tag212.xml><?xml version="1.0" encoding="utf-8"?>
<p:tagLst xmlns:p="http://schemas.openxmlformats.org/presentationml/2006/main">
  <p:tag name="LINKSHAPEPOINT" val="true,814.0956,324.4027"/>
  <p:tag name="PA" val="v5.2.9"/>
</p:tagLst>
</file>

<file path=ppt/tags/tag2120.xml><?xml version="1.0" encoding="utf-8"?>
<p:tagLst xmlns:p="http://schemas.openxmlformats.org/presentationml/2006/main">
  <p:tag name="LINKSHAPEPOINT" val="true,927.3504,470.5046"/>
  <p:tag name="PA" val="v5.2.9"/>
</p:tagLst>
</file>

<file path=ppt/tags/tag2121.xml><?xml version="1.0" encoding="utf-8"?>
<p:tagLst xmlns:p="http://schemas.openxmlformats.org/presentationml/2006/main">
  <p:tag name="LINKSHAPEPOINT" val="true,788.9784,461.8235"/>
  <p:tag name="PA" val="v5.2.9"/>
</p:tagLst>
</file>

<file path=ppt/tags/tag2122.xml><?xml version="1.0" encoding="utf-8"?>
<p:tagLst xmlns:p="http://schemas.openxmlformats.org/presentationml/2006/main">
  <p:tag name="LINKSHAPEPOINT" val="true,874.9786,396.8239"/>
  <p:tag name="PA" val="v5.2.9"/>
</p:tagLst>
</file>

<file path=ppt/tags/tag2123.xml><?xml version="1.0" encoding="utf-8"?>
<p:tagLst xmlns:p="http://schemas.openxmlformats.org/presentationml/2006/main">
  <p:tag name="LINKSHAPEPOINT" val="true,855.6988,496.548"/>
  <p:tag name="PA" val="v5.2.9"/>
</p:tagLst>
</file>

<file path=ppt/tags/tag2124.xml><?xml version="1.0" encoding="utf-8"?>
<p:tagLst xmlns:p="http://schemas.openxmlformats.org/presentationml/2006/main">
  <p:tag name="LINKSHAPEPOINT" val="true,936.0315,389.0119"/>
  <p:tag name="PA" val="v5.2.9"/>
</p:tagLst>
</file>

<file path=ppt/tags/tag2125.xml><?xml version="1.0" encoding="utf-8"?>
<p:tagLst xmlns:p="http://schemas.openxmlformats.org/presentationml/2006/main">
  <p:tag name="LINKSHAPEPOINT" val="true,899.2277,270"/>
  <p:tag name="PA" val="v5.2.9"/>
</p:tagLst>
</file>

<file path=ppt/tags/tag2126.xml><?xml version="1.0" encoding="utf-8"?>
<p:tagLst xmlns:p="http://schemas.openxmlformats.org/presentationml/2006/main">
  <p:tag name="PA" val="v5.2.9"/>
  <p:tag name="RESOURCELIBID_ANIM" val="553752"/>
</p:tagLst>
</file>

<file path=ppt/tags/tag2127.xml><?xml version="1.0" encoding="utf-8"?>
<p:tagLst xmlns:p="http://schemas.openxmlformats.org/presentationml/2006/main">
  <p:tag name="PA" val="v5.2.9"/>
</p:tagLst>
</file>

<file path=ppt/tags/tag2128.xml><?xml version="1.0" encoding="utf-8"?>
<p:tagLst xmlns:p="http://schemas.openxmlformats.org/presentationml/2006/main">
  <p:tag name="PA" val="v5.2.9"/>
</p:tagLst>
</file>

<file path=ppt/tags/tag2129.xml><?xml version="1.0" encoding="utf-8"?>
<p:tagLst xmlns:p="http://schemas.openxmlformats.org/presentationml/2006/main">
  <p:tag name="PA" val="v5.2.9"/>
</p:tagLst>
</file>

<file path=ppt/tags/tag213.xml><?xml version="1.0" encoding="utf-8"?>
<p:tagLst xmlns:p="http://schemas.openxmlformats.org/presentationml/2006/main">
  <p:tag name="LINKSHAPEPOINT" val="true,740.225,420.7944"/>
  <p:tag name="PA" val="v5.2.9"/>
</p:tagLst>
</file>

<file path=ppt/tags/tag2130.xml><?xml version="1.0" encoding="utf-8"?>
<p:tagLst xmlns:p="http://schemas.openxmlformats.org/presentationml/2006/main">
  <p:tag name="PA" val="v5.2.9"/>
</p:tagLst>
</file>

<file path=ppt/tags/tag2131.xml><?xml version="1.0" encoding="utf-8"?>
<p:tagLst xmlns:p="http://schemas.openxmlformats.org/presentationml/2006/main">
  <p:tag name="PA" val="v5.2.9"/>
</p:tagLst>
</file>

<file path=ppt/tags/tag2132.xml><?xml version="1.0" encoding="utf-8"?>
<p:tagLst xmlns:p="http://schemas.openxmlformats.org/presentationml/2006/main">
  <p:tag name="PA" val="v5.2.9"/>
</p:tagLst>
</file>

<file path=ppt/tags/tag2133.xml><?xml version="1.0" encoding="utf-8"?>
<p:tagLst xmlns:p="http://schemas.openxmlformats.org/presentationml/2006/main">
  <p:tag name="PA" val="v5.2.9"/>
</p:tagLst>
</file>

<file path=ppt/tags/tag2134.xml><?xml version="1.0" encoding="utf-8"?>
<p:tagLst xmlns:p="http://schemas.openxmlformats.org/presentationml/2006/main">
  <p:tag name="PA" val="v5.2.9"/>
</p:tagLst>
</file>

<file path=ppt/tags/tag2135.xml><?xml version="1.0" encoding="utf-8"?>
<p:tagLst xmlns:p="http://schemas.openxmlformats.org/presentationml/2006/main">
  <p:tag name="PA" val="v5.2.9"/>
</p:tagLst>
</file>

<file path=ppt/tags/tag2136.xml><?xml version="1.0" encoding="utf-8"?>
<p:tagLst xmlns:p="http://schemas.openxmlformats.org/presentationml/2006/main">
  <p:tag name="PA" val="v5.2.9"/>
</p:tagLst>
</file>

<file path=ppt/tags/tag2137.xml><?xml version="1.0" encoding="utf-8"?>
<p:tagLst xmlns:p="http://schemas.openxmlformats.org/presentationml/2006/main">
  <p:tag name="PA" val="v5.2.9"/>
</p:tagLst>
</file>

<file path=ppt/tags/tag2138.xml><?xml version="1.0" encoding="utf-8"?>
<p:tagLst xmlns:p="http://schemas.openxmlformats.org/presentationml/2006/main">
  <p:tag name="PA" val="v5.2.9"/>
</p:tagLst>
</file>

<file path=ppt/tags/tag2139.xml><?xml version="1.0" encoding="utf-8"?>
<p:tagLst xmlns:p="http://schemas.openxmlformats.org/presentationml/2006/main">
  <p:tag name="PA" val="v5.2.9"/>
</p:tagLst>
</file>

<file path=ppt/tags/tag214.xml><?xml version="1.0" encoding="utf-8"?>
<p:tagLst xmlns:p="http://schemas.openxmlformats.org/presentationml/2006/main">
  <p:tag name="LINKSHAPEPOINT" val="true,927.3504,470.5046"/>
  <p:tag name="PA" val="v5.2.9"/>
</p:tagLst>
</file>

<file path=ppt/tags/tag2140.xml><?xml version="1.0" encoding="utf-8"?>
<p:tagLst xmlns:p="http://schemas.openxmlformats.org/presentationml/2006/main">
  <p:tag name="PA" val="v5.2.9"/>
</p:tagLst>
</file>

<file path=ppt/tags/tag2141.xml><?xml version="1.0" encoding="utf-8"?>
<p:tagLst xmlns:p="http://schemas.openxmlformats.org/presentationml/2006/main">
  <p:tag name="PA" val="v5.2.9"/>
</p:tagLst>
</file>

<file path=ppt/tags/tag2142.xml><?xml version="1.0" encoding="utf-8"?>
<p:tagLst xmlns:p="http://schemas.openxmlformats.org/presentationml/2006/main">
  <p:tag name="PA" val="v5.2.9"/>
</p:tagLst>
</file>

<file path=ppt/tags/tag2143.xml><?xml version="1.0" encoding="utf-8"?>
<p:tagLst xmlns:p="http://schemas.openxmlformats.org/presentationml/2006/main">
  <p:tag name="PA" val="v5.2.9"/>
</p:tagLst>
</file>

<file path=ppt/tags/tag2144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2145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2146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2147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2148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2149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215.xml><?xml version="1.0" encoding="utf-8"?>
<p:tagLst xmlns:p="http://schemas.openxmlformats.org/presentationml/2006/main">
  <p:tag name="LINKSHAPEPOINT" val="true,788.9784,461.8235"/>
  <p:tag name="PA" val="v5.2.9"/>
</p:tagLst>
</file>

<file path=ppt/tags/tag2150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2151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2152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2153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2154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2155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2156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2157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2158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2159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216.xml><?xml version="1.0" encoding="utf-8"?>
<p:tagLst xmlns:p="http://schemas.openxmlformats.org/presentationml/2006/main">
  <p:tag name="LINKSHAPEPOINT" val="true,874.9786,396.8239"/>
  <p:tag name="PA" val="v5.2.9"/>
</p:tagLst>
</file>

<file path=ppt/tags/tag2160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2161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2162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2163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2164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2165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2166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2167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2168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2169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217.xml><?xml version="1.0" encoding="utf-8"?>
<p:tagLst xmlns:p="http://schemas.openxmlformats.org/presentationml/2006/main">
  <p:tag name="LINKSHAPEPOINT" val="true,855.6988,496.548"/>
  <p:tag name="PA" val="v5.2.9"/>
</p:tagLst>
</file>

<file path=ppt/tags/tag2170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2171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2172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2173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2174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2175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2176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2177.xml><?xml version="1.0" encoding="utf-8"?>
<p:tagLst xmlns:p="http://schemas.openxmlformats.org/presentationml/2006/main">
  <p:tag name="LINKSHAPELINE" val="true,824.1495,309.2094,899.2277,270"/>
  <p:tag name="PA" val="v5.2.9"/>
</p:tagLst>
</file>

<file path=ppt/tags/tag2178.xml><?xml version="1.0" encoding="utf-8"?>
<p:tagLst xmlns:p="http://schemas.openxmlformats.org/presentationml/2006/main">
  <p:tag name="LINKSHAPELINE" val="true,861.7224,178.8501,899.2277,270"/>
  <p:tag name="PA" val="v5.2.9"/>
</p:tagLst>
</file>

<file path=ppt/tags/tag2179.xml><?xml version="1.0" encoding="utf-8"?>
<p:tagLst xmlns:p="http://schemas.openxmlformats.org/presentationml/2006/main">
  <p:tag name="LINKSHAPELINE" val="true,871.5833,369.7713,899.2277,270"/>
  <p:tag name="PA" val="v5.2.9"/>
</p:tagLst>
</file>

<file path=ppt/tags/tag218.xml><?xml version="1.0" encoding="utf-8"?>
<p:tagLst xmlns:p="http://schemas.openxmlformats.org/presentationml/2006/main">
  <p:tag name="LINKSHAPEPOINT" val="true,936.0315,389.0119"/>
  <p:tag name="PA" val="v5.2.9"/>
</p:tagLst>
</file>

<file path=ppt/tags/tag2180.xml><?xml version="1.0" encoding="utf-8"?>
<p:tagLst xmlns:p="http://schemas.openxmlformats.org/presentationml/2006/main">
  <p:tag name="LINKSHAPELINE" val="true,913.1772,90.35094,899.2277,270"/>
  <p:tag name="PA" val="v5.2.9"/>
</p:tagLst>
</file>

<file path=ppt/tags/tag2181.xml><?xml version="1.0" encoding="utf-8"?>
<p:tagLst xmlns:p="http://schemas.openxmlformats.org/presentationml/2006/main">
  <p:tag name="LINKSHAPELINE" val="true,936.0315,389.0119,899.2277,270"/>
  <p:tag name="PA" val="v5.2.9"/>
</p:tagLst>
</file>

<file path=ppt/tags/tag2182.xml><?xml version="1.0" encoding="utf-8"?>
<p:tagLst xmlns:p="http://schemas.openxmlformats.org/presentationml/2006/main">
  <p:tag name="LINKSHAPEPOINT" val="true,791.8131,129.0265"/>
  <p:tag name="PA" val="v5.2.9"/>
</p:tagLst>
</file>

<file path=ppt/tags/tag2183.xml><?xml version="1.0" encoding="utf-8"?>
<p:tagLst xmlns:p="http://schemas.openxmlformats.org/presentationml/2006/main">
  <p:tag name="LINKSHAPEPOINT" val="true,824.1495,309.2094"/>
  <p:tag name="PA" val="v5.2.9"/>
</p:tagLst>
</file>

<file path=ppt/tags/tag2184.xml><?xml version="1.0" encoding="utf-8"?>
<p:tagLst xmlns:p="http://schemas.openxmlformats.org/presentationml/2006/main">
  <p:tag name="LINKSHAPEPOINT" val="true,820.3798,184.9384"/>
  <p:tag name="PA" val="v5.2.9"/>
</p:tagLst>
</file>

<file path=ppt/tags/tag2185.xml><?xml version="1.0" encoding="utf-8"?>
<p:tagLst xmlns:p="http://schemas.openxmlformats.org/presentationml/2006/main">
  <p:tag name="LINKSHAPEPOINT" val="true,821.0167,416.1072"/>
  <p:tag name="PA" val="v5.2.9"/>
</p:tagLst>
</file>

<file path=ppt/tags/tag2186.xml><?xml version="1.0" encoding="utf-8"?>
<p:tagLst xmlns:p="http://schemas.openxmlformats.org/presentationml/2006/main">
  <p:tag name="LINKSHAPEPOINT" val="true,811.4381,252.8104"/>
  <p:tag name="PA" val="v5.2.9"/>
</p:tagLst>
</file>

<file path=ppt/tags/tag2187.xml><?xml version="1.0" encoding="utf-8"?>
<p:tagLst xmlns:p="http://schemas.openxmlformats.org/presentationml/2006/main">
  <p:tag name="LINKSHAPEPOINT" val="true,861.7224,178.8501"/>
  <p:tag name="PA" val="v5.2.9"/>
</p:tagLst>
</file>

<file path=ppt/tags/tag2188.xml><?xml version="1.0" encoding="utf-8"?>
<p:tagLst xmlns:p="http://schemas.openxmlformats.org/presentationml/2006/main">
  <p:tag name="LINKSHAPEPOINT" val="true,871.5833,369.7713"/>
  <p:tag name="PA" val="v5.2.9"/>
</p:tagLst>
</file>

<file path=ppt/tags/tag2189.xml><?xml version="1.0" encoding="utf-8"?>
<p:tagLst xmlns:p="http://schemas.openxmlformats.org/presentationml/2006/main">
  <p:tag name="LINKSHAPEPOINT" val="true,756.0098,514.2388"/>
  <p:tag name="PA" val="v5.2.9"/>
</p:tagLst>
</file>

<file path=ppt/tags/tag219.xml><?xml version="1.0" encoding="utf-8"?>
<p:tagLst xmlns:p="http://schemas.openxmlformats.org/presentationml/2006/main">
  <p:tag name="LINKSHAPEPOINT" val="true,899.2277,270"/>
  <p:tag name="PA" val="v5.2.9"/>
</p:tagLst>
</file>

<file path=ppt/tags/tag2190.xml><?xml version="1.0" encoding="utf-8"?>
<p:tagLst xmlns:p="http://schemas.openxmlformats.org/presentationml/2006/main">
  <p:tag name="LINKSHAPEPOINT" val="true,814.0956,324.4027"/>
  <p:tag name="PA" val="v5.2.9"/>
</p:tagLst>
</file>

<file path=ppt/tags/tag2191.xml><?xml version="1.0" encoding="utf-8"?>
<p:tagLst xmlns:p="http://schemas.openxmlformats.org/presentationml/2006/main">
  <p:tag name="LINKSHAPEPOINT" val="true,740.225,420.7944"/>
  <p:tag name="PA" val="v5.2.9"/>
</p:tagLst>
</file>

<file path=ppt/tags/tag2192.xml><?xml version="1.0" encoding="utf-8"?>
<p:tagLst xmlns:p="http://schemas.openxmlformats.org/presentationml/2006/main">
  <p:tag name="LINKSHAPEPOINT" val="true,927.3504,470.5046"/>
  <p:tag name="PA" val="v5.2.9"/>
</p:tagLst>
</file>

<file path=ppt/tags/tag2193.xml><?xml version="1.0" encoding="utf-8"?>
<p:tagLst xmlns:p="http://schemas.openxmlformats.org/presentationml/2006/main">
  <p:tag name="LINKSHAPEPOINT" val="true,788.9784,461.8235"/>
  <p:tag name="PA" val="v5.2.9"/>
</p:tagLst>
</file>

<file path=ppt/tags/tag2194.xml><?xml version="1.0" encoding="utf-8"?>
<p:tagLst xmlns:p="http://schemas.openxmlformats.org/presentationml/2006/main">
  <p:tag name="LINKSHAPEPOINT" val="true,874.9786,396.8239"/>
  <p:tag name="PA" val="v5.2.9"/>
</p:tagLst>
</file>

<file path=ppt/tags/tag2195.xml><?xml version="1.0" encoding="utf-8"?>
<p:tagLst xmlns:p="http://schemas.openxmlformats.org/presentationml/2006/main">
  <p:tag name="LINKSHAPEPOINT" val="true,855.6988,496.548"/>
  <p:tag name="PA" val="v5.2.9"/>
</p:tagLst>
</file>

<file path=ppt/tags/tag2196.xml><?xml version="1.0" encoding="utf-8"?>
<p:tagLst xmlns:p="http://schemas.openxmlformats.org/presentationml/2006/main">
  <p:tag name="LINKSHAPEPOINT" val="true,936.0315,389.0119"/>
  <p:tag name="PA" val="v5.2.9"/>
</p:tagLst>
</file>

<file path=ppt/tags/tag2197.xml><?xml version="1.0" encoding="utf-8"?>
<p:tagLst xmlns:p="http://schemas.openxmlformats.org/presentationml/2006/main">
  <p:tag name="LINKSHAPEPOINT" val="true,899.2277,270"/>
  <p:tag name="PA" val="v5.2.9"/>
</p:tagLst>
</file>

<file path=ppt/tags/tag2198.xml><?xml version="1.0" encoding="utf-8"?>
<p:tagLst xmlns:p="http://schemas.openxmlformats.org/presentationml/2006/main">
  <p:tag name="PA" val="v5.2.9"/>
  <p:tag name="RESOURCELIBID_ANIM" val="553752"/>
</p:tagLst>
</file>

<file path=ppt/tags/tag2199.xml><?xml version="1.0" encoding="utf-8"?>
<p:tagLst xmlns:p="http://schemas.openxmlformats.org/presentationml/2006/main">
  <p:tag name="PA" val="v5.2.9"/>
  <p:tag name="RESOURCELIBID_ANIM" val="553752"/>
</p:tagLst>
</file>

<file path=ppt/tags/tag22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220.xml><?xml version="1.0" encoding="utf-8"?>
<p:tagLst xmlns:p="http://schemas.openxmlformats.org/presentationml/2006/main">
  <p:tag name="PA" val="v5.2.9"/>
  <p:tag name="RESOURCELIBID_ANIM" val="553752"/>
</p:tagLst>
</file>

<file path=ppt/tags/tag2200.xml><?xml version="1.0" encoding="utf-8"?>
<p:tagLst xmlns:p="http://schemas.openxmlformats.org/presentationml/2006/main">
  <p:tag name="PA" val="v5.2.9"/>
  <p:tag name="RESOURCELIBID_ANIM" val="553752"/>
</p:tagLst>
</file>

<file path=ppt/tags/tag2201.xml><?xml version="1.0" encoding="utf-8"?>
<p:tagLst xmlns:p="http://schemas.openxmlformats.org/presentationml/2006/main">
  <p:tag name="PA" val="v5.2.9"/>
</p:tagLst>
</file>

<file path=ppt/tags/tag2202.xml><?xml version="1.0" encoding="utf-8"?>
<p:tagLst xmlns:p="http://schemas.openxmlformats.org/presentationml/2006/main">
  <p:tag name="PA" val="v5.2.9"/>
</p:tagLst>
</file>

<file path=ppt/tags/tag2203.xml><?xml version="1.0" encoding="utf-8"?>
<p:tagLst xmlns:p="http://schemas.openxmlformats.org/presentationml/2006/main">
  <p:tag name="PA" val="v5.2.9"/>
</p:tagLst>
</file>

<file path=ppt/tags/tag2204.xml><?xml version="1.0" encoding="utf-8"?>
<p:tagLst xmlns:p="http://schemas.openxmlformats.org/presentationml/2006/main">
  <p:tag name="PA" val="v5.2.9"/>
</p:tagLst>
</file>

<file path=ppt/tags/tag2205.xml><?xml version="1.0" encoding="utf-8"?>
<p:tagLst xmlns:p="http://schemas.openxmlformats.org/presentationml/2006/main">
  <p:tag name="PA" val="v5.2.9"/>
</p:tagLst>
</file>

<file path=ppt/tags/tag2206.xml><?xml version="1.0" encoding="utf-8"?>
<p:tagLst xmlns:p="http://schemas.openxmlformats.org/presentationml/2006/main">
  <p:tag name="PA" val="v5.2.9"/>
</p:tagLst>
</file>

<file path=ppt/tags/tag2207.xml><?xml version="1.0" encoding="utf-8"?>
<p:tagLst xmlns:p="http://schemas.openxmlformats.org/presentationml/2006/main">
  <p:tag name="PA" val="v5.2.9"/>
</p:tagLst>
</file>

<file path=ppt/tags/tag2208.xml><?xml version="1.0" encoding="utf-8"?>
<p:tagLst xmlns:p="http://schemas.openxmlformats.org/presentationml/2006/main">
  <p:tag name="PA" val="v5.2.9"/>
</p:tagLst>
</file>

<file path=ppt/tags/tag2209.xml><?xml version="1.0" encoding="utf-8"?>
<p:tagLst xmlns:p="http://schemas.openxmlformats.org/presentationml/2006/main">
  <p:tag name="PA" val="v5.2.9"/>
</p:tagLst>
</file>

<file path=ppt/tags/tag221.xml><?xml version="1.0" encoding="utf-8"?>
<p:tagLst xmlns:p="http://schemas.openxmlformats.org/presentationml/2006/main">
  <p:tag name="PA" val="v5.2.9"/>
</p:tagLst>
</file>

<file path=ppt/tags/tag2210.xml><?xml version="1.0" encoding="utf-8"?>
<p:tagLst xmlns:p="http://schemas.openxmlformats.org/presentationml/2006/main">
  <p:tag name="PA" val="v5.2.9"/>
</p:tagLst>
</file>

<file path=ppt/tags/tag2211.xml><?xml version="1.0" encoding="utf-8"?>
<p:tagLst xmlns:p="http://schemas.openxmlformats.org/presentationml/2006/main">
  <p:tag name="PA" val="v5.2.9"/>
</p:tagLst>
</file>

<file path=ppt/tags/tag2212.xml><?xml version="1.0" encoding="utf-8"?>
<p:tagLst xmlns:p="http://schemas.openxmlformats.org/presentationml/2006/main">
  <p:tag name="PA" val="v5.2.9"/>
</p:tagLst>
</file>

<file path=ppt/tags/tag2213.xml><?xml version="1.0" encoding="utf-8"?>
<p:tagLst xmlns:p="http://schemas.openxmlformats.org/presentationml/2006/main">
  <p:tag name="PA" val="v5.2.9"/>
</p:tagLst>
</file>

<file path=ppt/tags/tag2214.xml><?xml version="1.0" encoding="utf-8"?>
<p:tagLst xmlns:p="http://schemas.openxmlformats.org/presentationml/2006/main">
  <p:tag name="PA" val="v5.2.9"/>
</p:tagLst>
</file>

<file path=ppt/tags/tag2215.xml><?xml version="1.0" encoding="utf-8"?>
<p:tagLst xmlns:p="http://schemas.openxmlformats.org/presentationml/2006/main">
  <p:tag name="PA" val="v5.2.9"/>
</p:tagLst>
</file>

<file path=ppt/tags/tag2216.xml><?xml version="1.0" encoding="utf-8"?>
<p:tagLst xmlns:p="http://schemas.openxmlformats.org/presentationml/2006/main">
  <p:tag name="PA" val="v5.2.9"/>
</p:tagLst>
</file>

<file path=ppt/tags/tag2217.xml><?xml version="1.0" encoding="utf-8"?>
<p:tagLst xmlns:p="http://schemas.openxmlformats.org/presentationml/2006/main">
  <p:tag name="PA" val="v5.2.9"/>
</p:tagLst>
</file>

<file path=ppt/tags/tag2218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2219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222.xml><?xml version="1.0" encoding="utf-8"?>
<p:tagLst xmlns:p="http://schemas.openxmlformats.org/presentationml/2006/main">
  <p:tag name="PA" val="v5.2.9"/>
</p:tagLst>
</file>

<file path=ppt/tags/tag2220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2221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2222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2223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2224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2225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2226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2227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2228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2229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223.xml><?xml version="1.0" encoding="utf-8"?>
<p:tagLst xmlns:p="http://schemas.openxmlformats.org/presentationml/2006/main">
  <p:tag name="PA" val="v5.2.9"/>
</p:tagLst>
</file>

<file path=ppt/tags/tag2230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2231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2232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2233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2234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2235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2236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2237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2238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2239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224.xml><?xml version="1.0" encoding="utf-8"?>
<p:tagLst xmlns:p="http://schemas.openxmlformats.org/presentationml/2006/main">
  <p:tag name="PA" val="v5.2.9"/>
</p:tagLst>
</file>

<file path=ppt/tags/tag2240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2241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2242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2243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2244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2245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2246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2247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2248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2249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225.xml><?xml version="1.0" encoding="utf-8"?>
<p:tagLst xmlns:p="http://schemas.openxmlformats.org/presentationml/2006/main">
  <p:tag name="PA" val="v5.2.9"/>
</p:tagLst>
</file>

<file path=ppt/tags/tag2250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2251.xml><?xml version="1.0" encoding="utf-8"?>
<p:tagLst xmlns:p="http://schemas.openxmlformats.org/presentationml/2006/main">
  <p:tag name="LINKSHAPELINE" val="true,824.1495,309.2094,899.2277,270"/>
  <p:tag name="PA" val="v5.2.9"/>
</p:tagLst>
</file>

<file path=ppt/tags/tag2252.xml><?xml version="1.0" encoding="utf-8"?>
<p:tagLst xmlns:p="http://schemas.openxmlformats.org/presentationml/2006/main">
  <p:tag name="LINKSHAPELINE" val="true,861.7224,178.8501,899.2277,270"/>
  <p:tag name="PA" val="v5.2.9"/>
</p:tagLst>
</file>

<file path=ppt/tags/tag2253.xml><?xml version="1.0" encoding="utf-8"?>
<p:tagLst xmlns:p="http://schemas.openxmlformats.org/presentationml/2006/main">
  <p:tag name="LINKSHAPELINE" val="true,871.5833,369.7713,899.2277,270"/>
  <p:tag name="PA" val="v5.2.9"/>
</p:tagLst>
</file>

<file path=ppt/tags/tag2254.xml><?xml version="1.0" encoding="utf-8"?>
<p:tagLst xmlns:p="http://schemas.openxmlformats.org/presentationml/2006/main">
  <p:tag name="LINKSHAPELINE" val="true,913.1772,90.35094,899.2277,270"/>
  <p:tag name="PA" val="v5.2.9"/>
</p:tagLst>
</file>

<file path=ppt/tags/tag2255.xml><?xml version="1.0" encoding="utf-8"?>
<p:tagLst xmlns:p="http://schemas.openxmlformats.org/presentationml/2006/main">
  <p:tag name="LINKSHAPELINE" val="true,936.0315,389.0119,899.2277,270"/>
  <p:tag name="PA" val="v5.2.9"/>
</p:tagLst>
</file>

<file path=ppt/tags/tag2256.xml><?xml version="1.0" encoding="utf-8"?>
<p:tagLst xmlns:p="http://schemas.openxmlformats.org/presentationml/2006/main">
  <p:tag name="LINKSHAPEPOINT" val="true,791.8131,129.0265"/>
  <p:tag name="PA" val="v5.2.9"/>
</p:tagLst>
</file>

<file path=ppt/tags/tag2257.xml><?xml version="1.0" encoding="utf-8"?>
<p:tagLst xmlns:p="http://schemas.openxmlformats.org/presentationml/2006/main">
  <p:tag name="LINKSHAPEPOINT" val="true,824.1495,309.2094"/>
  <p:tag name="PA" val="v5.2.9"/>
</p:tagLst>
</file>

<file path=ppt/tags/tag2258.xml><?xml version="1.0" encoding="utf-8"?>
<p:tagLst xmlns:p="http://schemas.openxmlformats.org/presentationml/2006/main">
  <p:tag name="LINKSHAPEPOINT" val="true,820.3798,184.9384"/>
  <p:tag name="PA" val="v5.2.9"/>
</p:tagLst>
</file>

<file path=ppt/tags/tag2259.xml><?xml version="1.0" encoding="utf-8"?>
<p:tagLst xmlns:p="http://schemas.openxmlformats.org/presentationml/2006/main">
  <p:tag name="LINKSHAPEPOINT" val="true,821.0167,416.1072"/>
  <p:tag name="PA" val="v5.2.9"/>
</p:tagLst>
</file>

<file path=ppt/tags/tag226.xml><?xml version="1.0" encoding="utf-8"?>
<p:tagLst xmlns:p="http://schemas.openxmlformats.org/presentationml/2006/main">
  <p:tag name="PA" val="v5.2.9"/>
</p:tagLst>
</file>

<file path=ppt/tags/tag2260.xml><?xml version="1.0" encoding="utf-8"?>
<p:tagLst xmlns:p="http://schemas.openxmlformats.org/presentationml/2006/main">
  <p:tag name="LINKSHAPEPOINT" val="true,811.4381,252.8104"/>
  <p:tag name="PA" val="v5.2.9"/>
</p:tagLst>
</file>

<file path=ppt/tags/tag2261.xml><?xml version="1.0" encoding="utf-8"?>
<p:tagLst xmlns:p="http://schemas.openxmlformats.org/presentationml/2006/main">
  <p:tag name="LINKSHAPEPOINT" val="true,861.7224,178.8501"/>
  <p:tag name="PA" val="v5.2.9"/>
</p:tagLst>
</file>

<file path=ppt/tags/tag2262.xml><?xml version="1.0" encoding="utf-8"?>
<p:tagLst xmlns:p="http://schemas.openxmlformats.org/presentationml/2006/main">
  <p:tag name="LINKSHAPEPOINT" val="true,871.5833,369.7713"/>
  <p:tag name="PA" val="v5.2.9"/>
</p:tagLst>
</file>

<file path=ppt/tags/tag2263.xml><?xml version="1.0" encoding="utf-8"?>
<p:tagLst xmlns:p="http://schemas.openxmlformats.org/presentationml/2006/main">
  <p:tag name="LINKSHAPEPOINT" val="true,756.0098,514.2388"/>
  <p:tag name="PA" val="v5.2.9"/>
</p:tagLst>
</file>

<file path=ppt/tags/tag2264.xml><?xml version="1.0" encoding="utf-8"?>
<p:tagLst xmlns:p="http://schemas.openxmlformats.org/presentationml/2006/main">
  <p:tag name="LINKSHAPEPOINT" val="true,814.0956,324.4027"/>
  <p:tag name="PA" val="v5.2.9"/>
</p:tagLst>
</file>

<file path=ppt/tags/tag2265.xml><?xml version="1.0" encoding="utf-8"?>
<p:tagLst xmlns:p="http://schemas.openxmlformats.org/presentationml/2006/main">
  <p:tag name="LINKSHAPEPOINT" val="true,740.225,420.7944"/>
  <p:tag name="PA" val="v5.2.9"/>
</p:tagLst>
</file>

<file path=ppt/tags/tag2266.xml><?xml version="1.0" encoding="utf-8"?>
<p:tagLst xmlns:p="http://schemas.openxmlformats.org/presentationml/2006/main">
  <p:tag name="LINKSHAPEPOINT" val="true,927.3504,470.5046"/>
  <p:tag name="PA" val="v5.2.9"/>
</p:tagLst>
</file>

<file path=ppt/tags/tag2267.xml><?xml version="1.0" encoding="utf-8"?>
<p:tagLst xmlns:p="http://schemas.openxmlformats.org/presentationml/2006/main">
  <p:tag name="LINKSHAPEPOINT" val="true,788.9784,461.8235"/>
  <p:tag name="PA" val="v5.2.9"/>
</p:tagLst>
</file>

<file path=ppt/tags/tag2268.xml><?xml version="1.0" encoding="utf-8"?>
<p:tagLst xmlns:p="http://schemas.openxmlformats.org/presentationml/2006/main">
  <p:tag name="LINKSHAPEPOINT" val="true,874.9786,396.8239"/>
  <p:tag name="PA" val="v5.2.9"/>
</p:tagLst>
</file>

<file path=ppt/tags/tag2269.xml><?xml version="1.0" encoding="utf-8"?>
<p:tagLst xmlns:p="http://schemas.openxmlformats.org/presentationml/2006/main">
  <p:tag name="LINKSHAPEPOINT" val="true,855.6988,496.548"/>
  <p:tag name="PA" val="v5.2.9"/>
</p:tagLst>
</file>

<file path=ppt/tags/tag227.xml><?xml version="1.0" encoding="utf-8"?>
<p:tagLst xmlns:p="http://schemas.openxmlformats.org/presentationml/2006/main">
  <p:tag name="PA" val="v5.2.9"/>
</p:tagLst>
</file>

<file path=ppt/tags/tag2270.xml><?xml version="1.0" encoding="utf-8"?>
<p:tagLst xmlns:p="http://schemas.openxmlformats.org/presentationml/2006/main">
  <p:tag name="LINKSHAPEPOINT" val="true,936.0315,389.0119"/>
  <p:tag name="PA" val="v5.2.9"/>
</p:tagLst>
</file>

<file path=ppt/tags/tag2271.xml><?xml version="1.0" encoding="utf-8"?>
<p:tagLst xmlns:p="http://schemas.openxmlformats.org/presentationml/2006/main">
  <p:tag name="LINKSHAPEPOINT" val="true,899.2277,270"/>
  <p:tag name="PA" val="v5.2.9"/>
</p:tagLst>
</file>

<file path=ppt/tags/tag2272.xml><?xml version="1.0" encoding="utf-8"?>
<p:tagLst xmlns:p="http://schemas.openxmlformats.org/presentationml/2006/main">
  <p:tag name="PA" val="v5.2.9"/>
  <p:tag name="RESOURCELIBID_ANIM" val="553752"/>
</p:tagLst>
</file>

<file path=ppt/tags/tag2273.xml><?xml version="1.0" encoding="utf-8"?>
<p:tagLst xmlns:p="http://schemas.openxmlformats.org/presentationml/2006/main">
  <p:tag name="PA" val="v5.2.9"/>
</p:tagLst>
</file>

<file path=ppt/tags/tag2274.xml><?xml version="1.0" encoding="utf-8"?>
<p:tagLst xmlns:p="http://schemas.openxmlformats.org/presentationml/2006/main">
  <p:tag name="PA" val="v5.2.9"/>
</p:tagLst>
</file>

<file path=ppt/tags/tag2275.xml><?xml version="1.0" encoding="utf-8"?>
<p:tagLst xmlns:p="http://schemas.openxmlformats.org/presentationml/2006/main">
  <p:tag name="PA" val="v5.2.9"/>
</p:tagLst>
</file>

<file path=ppt/tags/tag2276.xml><?xml version="1.0" encoding="utf-8"?>
<p:tagLst xmlns:p="http://schemas.openxmlformats.org/presentationml/2006/main">
  <p:tag name="PA" val="v5.2.9"/>
</p:tagLst>
</file>

<file path=ppt/tags/tag2277.xml><?xml version="1.0" encoding="utf-8"?>
<p:tagLst xmlns:p="http://schemas.openxmlformats.org/presentationml/2006/main">
  <p:tag name="PA" val="v5.2.9"/>
</p:tagLst>
</file>

<file path=ppt/tags/tag2278.xml><?xml version="1.0" encoding="utf-8"?>
<p:tagLst xmlns:p="http://schemas.openxmlformats.org/presentationml/2006/main">
  <p:tag name="PA" val="v5.2.9"/>
</p:tagLst>
</file>

<file path=ppt/tags/tag2279.xml><?xml version="1.0" encoding="utf-8"?>
<p:tagLst xmlns:p="http://schemas.openxmlformats.org/presentationml/2006/main">
  <p:tag name="PA" val="v5.2.9"/>
</p:tagLst>
</file>

<file path=ppt/tags/tag228.xml><?xml version="1.0" encoding="utf-8"?>
<p:tagLst xmlns:p="http://schemas.openxmlformats.org/presentationml/2006/main">
  <p:tag name="PA" val="v5.2.9"/>
</p:tagLst>
</file>

<file path=ppt/tags/tag2280.xml><?xml version="1.0" encoding="utf-8"?>
<p:tagLst xmlns:p="http://schemas.openxmlformats.org/presentationml/2006/main">
  <p:tag name="PA" val="v5.2.9"/>
</p:tagLst>
</file>

<file path=ppt/tags/tag2281.xml><?xml version="1.0" encoding="utf-8"?>
<p:tagLst xmlns:p="http://schemas.openxmlformats.org/presentationml/2006/main">
  <p:tag name="PA" val="v5.2.9"/>
</p:tagLst>
</file>

<file path=ppt/tags/tag2282.xml><?xml version="1.0" encoding="utf-8"?>
<p:tagLst xmlns:p="http://schemas.openxmlformats.org/presentationml/2006/main">
  <p:tag name="PA" val="v5.2.9"/>
</p:tagLst>
</file>

<file path=ppt/tags/tag2283.xml><?xml version="1.0" encoding="utf-8"?>
<p:tagLst xmlns:p="http://schemas.openxmlformats.org/presentationml/2006/main">
  <p:tag name="PA" val="v5.2.9"/>
</p:tagLst>
</file>

<file path=ppt/tags/tag2284.xml><?xml version="1.0" encoding="utf-8"?>
<p:tagLst xmlns:p="http://schemas.openxmlformats.org/presentationml/2006/main">
  <p:tag name="PA" val="v5.2.9"/>
</p:tagLst>
</file>

<file path=ppt/tags/tag2285.xml><?xml version="1.0" encoding="utf-8"?>
<p:tagLst xmlns:p="http://schemas.openxmlformats.org/presentationml/2006/main">
  <p:tag name="PA" val="v5.2.9"/>
</p:tagLst>
</file>

<file path=ppt/tags/tag2286.xml><?xml version="1.0" encoding="utf-8"?>
<p:tagLst xmlns:p="http://schemas.openxmlformats.org/presentationml/2006/main">
  <p:tag name="PA" val="v5.2.9"/>
</p:tagLst>
</file>

<file path=ppt/tags/tag2287.xml><?xml version="1.0" encoding="utf-8"?>
<p:tagLst xmlns:p="http://schemas.openxmlformats.org/presentationml/2006/main">
  <p:tag name="PA" val="v5.2.9"/>
</p:tagLst>
</file>

<file path=ppt/tags/tag2288.xml><?xml version="1.0" encoding="utf-8"?>
<p:tagLst xmlns:p="http://schemas.openxmlformats.org/presentationml/2006/main">
  <p:tag name="PA" val="v5.2.9"/>
</p:tagLst>
</file>

<file path=ppt/tags/tag2289.xml><?xml version="1.0" encoding="utf-8"?>
<p:tagLst xmlns:p="http://schemas.openxmlformats.org/presentationml/2006/main">
  <p:tag name="PA" val="v5.2.9"/>
</p:tagLst>
</file>

<file path=ppt/tags/tag229.xml><?xml version="1.0" encoding="utf-8"?>
<p:tagLst xmlns:p="http://schemas.openxmlformats.org/presentationml/2006/main">
  <p:tag name="PA" val="v5.2.9"/>
</p:tagLst>
</file>

<file path=ppt/tags/tag2290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2291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2292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2293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2294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2295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2296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2297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2298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2299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23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230.xml><?xml version="1.0" encoding="utf-8"?>
<p:tagLst xmlns:p="http://schemas.openxmlformats.org/presentationml/2006/main">
  <p:tag name="PA" val="v5.2.9"/>
</p:tagLst>
</file>

<file path=ppt/tags/tag2300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2301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2302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2303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2304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2305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2306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2307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2308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2309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231.xml><?xml version="1.0" encoding="utf-8"?>
<p:tagLst xmlns:p="http://schemas.openxmlformats.org/presentationml/2006/main">
  <p:tag name="PA" val="v5.2.9"/>
</p:tagLst>
</file>

<file path=ppt/tags/tag2310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2311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2312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2313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2314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2315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2316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2317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2318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2319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232.xml><?xml version="1.0" encoding="utf-8"?>
<p:tagLst xmlns:p="http://schemas.openxmlformats.org/presentationml/2006/main">
  <p:tag name="PA" val="v5.2.9"/>
</p:tagLst>
</file>

<file path=ppt/tags/tag2320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2321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2322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2323.xml><?xml version="1.0" encoding="utf-8"?>
<p:tagLst xmlns:p="http://schemas.openxmlformats.org/presentationml/2006/main">
  <p:tag name="LINKSHAPELINE" val="true,824.1495,309.2094,899.2277,270"/>
  <p:tag name="PA" val="v5.2.9"/>
</p:tagLst>
</file>

<file path=ppt/tags/tag2324.xml><?xml version="1.0" encoding="utf-8"?>
<p:tagLst xmlns:p="http://schemas.openxmlformats.org/presentationml/2006/main">
  <p:tag name="LINKSHAPELINE" val="true,861.7224,178.8501,899.2277,270"/>
  <p:tag name="PA" val="v5.2.9"/>
</p:tagLst>
</file>

<file path=ppt/tags/tag2325.xml><?xml version="1.0" encoding="utf-8"?>
<p:tagLst xmlns:p="http://schemas.openxmlformats.org/presentationml/2006/main">
  <p:tag name="LINKSHAPELINE" val="true,871.5833,369.7713,899.2277,270"/>
  <p:tag name="PA" val="v5.2.9"/>
</p:tagLst>
</file>

<file path=ppt/tags/tag2326.xml><?xml version="1.0" encoding="utf-8"?>
<p:tagLst xmlns:p="http://schemas.openxmlformats.org/presentationml/2006/main">
  <p:tag name="LINKSHAPELINE" val="true,913.1772,90.35094,899.2277,270"/>
  <p:tag name="PA" val="v5.2.9"/>
</p:tagLst>
</file>

<file path=ppt/tags/tag2327.xml><?xml version="1.0" encoding="utf-8"?>
<p:tagLst xmlns:p="http://schemas.openxmlformats.org/presentationml/2006/main">
  <p:tag name="LINKSHAPELINE" val="true,936.0315,389.0119,899.2277,270"/>
  <p:tag name="PA" val="v5.2.9"/>
</p:tagLst>
</file>

<file path=ppt/tags/tag2328.xml><?xml version="1.0" encoding="utf-8"?>
<p:tagLst xmlns:p="http://schemas.openxmlformats.org/presentationml/2006/main">
  <p:tag name="LINKSHAPEPOINT" val="true,791.8131,129.0265"/>
  <p:tag name="PA" val="v5.2.9"/>
</p:tagLst>
</file>

<file path=ppt/tags/tag2329.xml><?xml version="1.0" encoding="utf-8"?>
<p:tagLst xmlns:p="http://schemas.openxmlformats.org/presentationml/2006/main">
  <p:tag name="LINKSHAPEPOINT" val="true,824.1495,309.2094"/>
  <p:tag name="PA" val="v5.2.9"/>
</p:tagLst>
</file>

<file path=ppt/tags/tag233.xml><?xml version="1.0" encoding="utf-8"?>
<p:tagLst xmlns:p="http://schemas.openxmlformats.org/presentationml/2006/main">
  <p:tag name="PA" val="v5.2.9"/>
</p:tagLst>
</file>

<file path=ppt/tags/tag2330.xml><?xml version="1.0" encoding="utf-8"?>
<p:tagLst xmlns:p="http://schemas.openxmlformats.org/presentationml/2006/main">
  <p:tag name="LINKSHAPEPOINT" val="true,820.3798,184.9384"/>
  <p:tag name="PA" val="v5.2.9"/>
</p:tagLst>
</file>

<file path=ppt/tags/tag2331.xml><?xml version="1.0" encoding="utf-8"?>
<p:tagLst xmlns:p="http://schemas.openxmlformats.org/presentationml/2006/main">
  <p:tag name="LINKSHAPEPOINT" val="true,821.0167,416.1072"/>
  <p:tag name="PA" val="v5.2.9"/>
</p:tagLst>
</file>

<file path=ppt/tags/tag2332.xml><?xml version="1.0" encoding="utf-8"?>
<p:tagLst xmlns:p="http://schemas.openxmlformats.org/presentationml/2006/main">
  <p:tag name="LINKSHAPEPOINT" val="true,811.4381,252.8104"/>
  <p:tag name="PA" val="v5.2.9"/>
</p:tagLst>
</file>

<file path=ppt/tags/tag2333.xml><?xml version="1.0" encoding="utf-8"?>
<p:tagLst xmlns:p="http://schemas.openxmlformats.org/presentationml/2006/main">
  <p:tag name="LINKSHAPEPOINT" val="true,861.7224,178.8501"/>
  <p:tag name="PA" val="v5.2.9"/>
</p:tagLst>
</file>

<file path=ppt/tags/tag2334.xml><?xml version="1.0" encoding="utf-8"?>
<p:tagLst xmlns:p="http://schemas.openxmlformats.org/presentationml/2006/main">
  <p:tag name="LINKSHAPEPOINT" val="true,871.5833,369.7713"/>
  <p:tag name="PA" val="v5.2.9"/>
</p:tagLst>
</file>

<file path=ppt/tags/tag2335.xml><?xml version="1.0" encoding="utf-8"?>
<p:tagLst xmlns:p="http://schemas.openxmlformats.org/presentationml/2006/main">
  <p:tag name="LINKSHAPEPOINT" val="true,756.0098,514.2388"/>
  <p:tag name="PA" val="v5.2.9"/>
</p:tagLst>
</file>

<file path=ppt/tags/tag2336.xml><?xml version="1.0" encoding="utf-8"?>
<p:tagLst xmlns:p="http://schemas.openxmlformats.org/presentationml/2006/main">
  <p:tag name="LINKSHAPEPOINT" val="true,814.0956,324.4027"/>
  <p:tag name="PA" val="v5.2.9"/>
</p:tagLst>
</file>

<file path=ppt/tags/tag2337.xml><?xml version="1.0" encoding="utf-8"?>
<p:tagLst xmlns:p="http://schemas.openxmlformats.org/presentationml/2006/main">
  <p:tag name="LINKSHAPEPOINT" val="true,740.225,420.7944"/>
  <p:tag name="PA" val="v5.2.9"/>
</p:tagLst>
</file>

<file path=ppt/tags/tag2338.xml><?xml version="1.0" encoding="utf-8"?>
<p:tagLst xmlns:p="http://schemas.openxmlformats.org/presentationml/2006/main">
  <p:tag name="LINKSHAPEPOINT" val="true,927.3504,470.5046"/>
  <p:tag name="PA" val="v5.2.9"/>
</p:tagLst>
</file>

<file path=ppt/tags/tag2339.xml><?xml version="1.0" encoding="utf-8"?>
<p:tagLst xmlns:p="http://schemas.openxmlformats.org/presentationml/2006/main">
  <p:tag name="LINKSHAPEPOINT" val="true,788.9784,461.8235"/>
  <p:tag name="PA" val="v5.2.9"/>
</p:tagLst>
</file>

<file path=ppt/tags/tag234.xml><?xml version="1.0" encoding="utf-8"?>
<p:tagLst xmlns:p="http://schemas.openxmlformats.org/presentationml/2006/main">
  <p:tag name="PA" val="v5.2.9"/>
</p:tagLst>
</file>

<file path=ppt/tags/tag2340.xml><?xml version="1.0" encoding="utf-8"?>
<p:tagLst xmlns:p="http://schemas.openxmlformats.org/presentationml/2006/main">
  <p:tag name="LINKSHAPEPOINT" val="true,874.9786,396.8239"/>
  <p:tag name="PA" val="v5.2.9"/>
</p:tagLst>
</file>

<file path=ppt/tags/tag2341.xml><?xml version="1.0" encoding="utf-8"?>
<p:tagLst xmlns:p="http://schemas.openxmlformats.org/presentationml/2006/main">
  <p:tag name="LINKSHAPEPOINT" val="true,855.6988,496.548"/>
  <p:tag name="PA" val="v5.2.9"/>
</p:tagLst>
</file>

<file path=ppt/tags/tag2342.xml><?xml version="1.0" encoding="utf-8"?>
<p:tagLst xmlns:p="http://schemas.openxmlformats.org/presentationml/2006/main">
  <p:tag name="LINKSHAPEPOINT" val="true,936.0315,389.0119"/>
  <p:tag name="PA" val="v5.2.9"/>
</p:tagLst>
</file>

<file path=ppt/tags/tag2343.xml><?xml version="1.0" encoding="utf-8"?>
<p:tagLst xmlns:p="http://schemas.openxmlformats.org/presentationml/2006/main">
  <p:tag name="LINKSHAPEPOINT" val="true,899.2277,270"/>
  <p:tag name="PA" val="v5.2.9"/>
</p:tagLst>
</file>

<file path=ppt/tags/tag2344.xml><?xml version="1.0" encoding="utf-8"?>
<p:tagLst xmlns:p="http://schemas.openxmlformats.org/presentationml/2006/main">
  <p:tag name="PA" val="v5.2.9"/>
  <p:tag name="RESOURCELIBID_ANIM" val="553752"/>
</p:tagLst>
</file>

<file path=ppt/tags/tag2345.xml><?xml version="1.0" encoding="utf-8"?>
<p:tagLst xmlns:p="http://schemas.openxmlformats.org/presentationml/2006/main">
  <p:tag name="COMMONDATA" val="eyJoZGlkIjoiZWViMTQyNmJiMDUyNjI3NTNlYmZmMmVjY2RjMWExYjcifQ=="/>
</p:tagLst>
</file>

<file path=ppt/tags/tag235.xml><?xml version="1.0" encoding="utf-8"?>
<p:tagLst xmlns:p="http://schemas.openxmlformats.org/presentationml/2006/main">
  <p:tag name="PA" val="v5.2.9"/>
</p:tagLst>
</file>

<file path=ppt/tags/tag236.xml><?xml version="1.0" encoding="utf-8"?>
<p:tagLst xmlns:p="http://schemas.openxmlformats.org/presentationml/2006/main">
  <p:tag name="PA" val="v5.2.9"/>
</p:tagLst>
</file>

<file path=ppt/tags/tag237.xml><?xml version="1.0" encoding="utf-8"?>
<p:tagLst xmlns:p="http://schemas.openxmlformats.org/presentationml/2006/main">
  <p:tag name="PA" val="v5.2.9"/>
</p:tagLst>
</file>

<file path=ppt/tags/tag238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239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24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240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241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242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243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244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245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246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247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248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249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25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250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251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252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253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254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255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256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257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258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259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26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260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261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262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263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264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265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266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267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268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269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27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270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271.xml><?xml version="1.0" encoding="utf-8"?>
<p:tagLst xmlns:p="http://schemas.openxmlformats.org/presentationml/2006/main">
  <p:tag name="LINKSHAPELINE" val="true,824.1495,309.2094,899.2277,270"/>
  <p:tag name="PA" val="v5.2.9"/>
</p:tagLst>
</file>

<file path=ppt/tags/tag272.xml><?xml version="1.0" encoding="utf-8"?>
<p:tagLst xmlns:p="http://schemas.openxmlformats.org/presentationml/2006/main">
  <p:tag name="LINKSHAPELINE" val="true,861.7224,178.8501,899.2277,270"/>
  <p:tag name="PA" val="v5.2.9"/>
</p:tagLst>
</file>

<file path=ppt/tags/tag273.xml><?xml version="1.0" encoding="utf-8"?>
<p:tagLst xmlns:p="http://schemas.openxmlformats.org/presentationml/2006/main">
  <p:tag name="LINKSHAPELINE" val="true,871.5833,369.7713,899.2277,270"/>
  <p:tag name="PA" val="v5.2.9"/>
</p:tagLst>
</file>

<file path=ppt/tags/tag274.xml><?xml version="1.0" encoding="utf-8"?>
<p:tagLst xmlns:p="http://schemas.openxmlformats.org/presentationml/2006/main">
  <p:tag name="LINKSHAPELINE" val="true,913.1772,90.35094,899.2277,270"/>
  <p:tag name="PA" val="v5.2.9"/>
</p:tagLst>
</file>

<file path=ppt/tags/tag275.xml><?xml version="1.0" encoding="utf-8"?>
<p:tagLst xmlns:p="http://schemas.openxmlformats.org/presentationml/2006/main">
  <p:tag name="LINKSHAPELINE" val="true,936.0315,389.0119,899.2277,270"/>
  <p:tag name="PA" val="v5.2.9"/>
</p:tagLst>
</file>

<file path=ppt/tags/tag276.xml><?xml version="1.0" encoding="utf-8"?>
<p:tagLst xmlns:p="http://schemas.openxmlformats.org/presentationml/2006/main">
  <p:tag name="LINKSHAPEPOINT" val="true,791.8131,129.0265"/>
  <p:tag name="PA" val="v5.2.9"/>
</p:tagLst>
</file>

<file path=ppt/tags/tag277.xml><?xml version="1.0" encoding="utf-8"?>
<p:tagLst xmlns:p="http://schemas.openxmlformats.org/presentationml/2006/main">
  <p:tag name="LINKSHAPEPOINT" val="true,824.1495,309.2094"/>
  <p:tag name="PA" val="v5.2.9"/>
</p:tagLst>
</file>

<file path=ppt/tags/tag278.xml><?xml version="1.0" encoding="utf-8"?>
<p:tagLst xmlns:p="http://schemas.openxmlformats.org/presentationml/2006/main">
  <p:tag name="LINKSHAPEPOINT" val="true,820.3798,184.9384"/>
  <p:tag name="PA" val="v5.2.9"/>
</p:tagLst>
</file>

<file path=ppt/tags/tag279.xml><?xml version="1.0" encoding="utf-8"?>
<p:tagLst xmlns:p="http://schemas.openxmlformats.org/presentationml/2006/main">
  <p:tag name="LINKSHAPEPOINT" val="true,821.0167,416.1072"/>
  <p:tag name="PA" val="v5.2.9"/>
</p:tagLst>
</file>

<file path=ppt/tags/tag28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280.xml><?xml version="1.0" encoding="utf-8"?>
<p:tagLst xmlns:p="http://schemas.openxmlformats.org/presentationml/2006/main">
  <p:tag name="LINKSHAPEPOINT" val="true,811.4381,252.8104"/>
  <p:tag name="PA" val="v5.2.9"/>
</p:tagLst>
</file>

<file path=ppt/tags/tag281.xml><?xml version="1.0" encoding="utf-8"?>
<p:tagLst xmlns:p="http://schemas.openxmlformats.org/presentationml/2006/main">
  <p:tag name="LINKSHAPEPOINT" val="true,861.7224,178.8501"/>
  <p:tag name="PA" val="v5.2.9"/>
</p:tagLst>
</file>

<file path=ppt/tags/tag282.xml><?xml version="1.0" encoding="utf-8"?>
<p:tagLst xmlns:p="http://schemas.openxmlformats.org/presentationml/2006/main">
  <p:tag name="LINKSHAPEPOINT" val="true,871.5833,369.7713"/>
  <p:tag name="PA" val="v5.2.9"/>
</p:tagLst>
</file>

<file path=ppt/tags/tag283.xml><?xml version="1.0" encoding="utf-8"?>
<p:tagLst xmlns:p="http://schemas.openxmlformats.org/presentationml/2006/main">
  <p:tag name="LINKSHAPEPOINT" val="true,756.0098,514.2388"/>
  <p:tag name="PA" val="v5.2.9"/>
</p:tagLst>
</file>

<file path=ppt/tags/tag284.xml><?xml version="1.0" encoding="utf-8"?>
<p:tagLst xmlns:p="http://schemas.openxmlformats.org/presentationml/2006/main">
  <p:tag name="LINKSHAPEPOINT" val="true,814.0956,324.4027"/>
  <p:tag name="PA" val="v5.2.9"/>
</p:tagLst>
</file>

<file path=ppt/tags/tag285.xml><?xml version="1.0" encoding="utf-8"?>
<p:tagLst xmlns:p="http://schemas.openxmlformats.org/presentationml/2006/main">
  <p:tag name="LINKSHAPEPOINT" val="true,740.225,420.7944"/>
  <p:tag name="PA" val="v5.2.9"/>
</p:tagLst>
</file>

<file path=ppt/tags/tag286.xml><?xml version="1.0" encoding="utf-8"?>
<p:tagLst xmlns:p="http://schemas.openxmlformats.org/presentationml/2006/main">
  <p:tag name="LINKSHAPEPOINT" val="true,927.3504,470.5046"/>
  <p:tag name="PA" val="v5.2.9"/>
</p:tagLst>
</file>

<file path=ppt/tags/tag287.xml><?xml version="1.0" encoding="utf-8"?>
<p:tagLst xmlns:p="http://schemas.openxmlformats.org/presentationml/2006/main">
  <p:tag name="LINKSHAPEPOINT" val="true,788.9784,461.8235"/>
  <p:tag name="PA" val="v5.2.9"/>
</p:tagLst>
</file>

<file path=ppt/tags/tag288.xml><?xml version="1.0" encoding="utf-8"?>
<p:tagLst xmlns:p="http://schemas.openxmlformats.org/presentationml/2006/main">
  <p:tag name="LINKSHAPEPOINT" val="true,874.9786,396.8239"/>
  <p:tag name="PA" val="v5.2.9"/>
</p:tagLst>
</file>

<file path=ppt/tags/tag289.xml><?xml version="1.0" encoding="utf-8"?>
<p:tagLst xmlns:p="http://schemas.openxmlformats.org/presentationml/2006/main">
  <p:tag name="LINKSHAPEPOINT" val="true,855.6988,496.548"/>
  <p:tag name="PA" val="v5.2.9"/>
</p:tagLst>
</file>

<file path=ppt/tags/tag29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290.xml><?xml version="1.0" encoding="utf-8"?>
<p:tagLst xmlns:p="http://schemas.openxmlformats.org/presentationml/2006/main">
  <p:tag name="LINKSHAPEPOINT" val="true,936.0315,389.0119"/>
  <p:tag name="PA" val="v5.2.9"/>
</p:tagLst>
</file>

<file path=ppt/tags/tag291.xml><?xml version="1.0" encoding="utf-8"?>
<p:tagLst xmlns:p="http://schemas.openxmlformats.org/presentationml/2006/main">
  <p:tag name="LINKSHAPEPOINT" val="true,899.2277,270"/>
  <p:tag name="PA" val="v5.2.9"/>
</p:tagLst>
</file>

<file path=ppt/tags/tag292.xml><?xml version="1.0" encoding="utf-8"?>
<p:tagLst xmlns:p="http://schemas.openxmlformats.org/presentationml/2006/main">
  <p:tag name="PA" val="v5.2.9"/>
  <p:tag name="RESOURCELIBID_ANIM" val="553752"/>
</p:tagLst>
</file>

<file path=ppt/tags/tag293.xml><?xml version="1.0" encoding="utf-8"?>
<p:tagLst xmlns:p="http://schemas.openxmlformats.org/presentationml/2006/main">
  <p:tag name="PA" val="v5.2.9"/>
  <p:tag name="RESOURCELIBID_ANIM" val="553752"/>
</p:tagLst>
</file>

<file path=ppt/tags/tag294.xml><?xml version="1.0" encoding="utf-8"?>
<p:tagLst xmlns:p="http://schemas.openxmlformats.org/presentationml/2006/main">
  <p:tag name="PA" val="v5.2.9"/>
  <p:tag name="RESOURCELIBID_ANIM" val="553752"/>
</p:tagLst>
</file>

<file path=ppt/tags/tag295.xml><?xml version="1.0" encoding="utf-8"?>
<p:tagLst xmlns:p="http://schemas.openxmlformats.org/presentationml/2006/main">
  <p:tag name="PA" val="v5.2.9"/>
  <p:tag name="RESOURCELIBID_ANIM" val="553752"/>
</p:tagLst>
</file>

<file path=ppt/tags/tag296.xml><?xml version="1.0" encoding="utf-8"?>
<p:tagLst xmlns:p="http://schemas.openxmlformats.org/presentationml/2006/main">
  <p:tag name="PA" val="v5.2.9"/>
  <p:tag name="RESOURCELIBID_ANIM" val="553752"/>
</p:tagLst>
</file>

<file path=ppt/tags/tag297.xml><?xml version="1.0" encoding="utf-8"?>
<p:tagLst xmlns:p="http://schemas.openxmlformats.org/presentationml/2006/main">
  <p:tag name="PA" val="v5.2.9"/>
  <p:tag name="RESOURCELIBID_ANIM" val="553752"/>
</p:tagLst>
</file>

<file path=ppt/tags/tag298.xml><?xml version="1.0" encoding="utf-8"?>
<p:tagLst xmlns:p="http://schemas.openxmlformats.org/presentationml/2006/main">
  <p:tag name="PA" val="v5.2.9"/>
  <p:tag name="RESOURCELIBID_ANIM" val="553752"/>
</p:tagLst>
</file>

<file path=ppt/tags/tag299.xml><?xml version="1.0" encoding="utf-8"?>
<p:tagLst xmlns:p="http://schemas.openxmlformats.org/presentationml/2006/main">
  <p:tag name="PA" val="v5.2.9"/>
  <p:tag name="RESOURCELIBID_ANIM" val="553752"/>
</p:tagLst>
</file>

<file path=ppt/tags/tag3.xml><?xml version="1.0" encoding="utf-8"?>
<p:tagLst xmlns:p="http://schemas.openxmlformats.org/presentationml/2006/main">
  <p:tag name="PA" val="v5.2.9"/>
  <p:tag name="RESOURCELIBID_ANIM" val="553752"/>
</p:tagLst>
</file>

<file path=ppt/tags/tag30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300.xml><?xml version="1.0" encoding="utf-8"?>
<p:tagLst xmlns:p="http://schemas.openxmlformats.org/presentationml/2006/main">
  <p:tag name="PA" val="v5.2.9"/>
</p:tagLst>
</file>

<file path=ppt/tags/tag301.xml><?xml version="1.0" encoding="utf-8"?>
<p:tagLst xmlns:p="http://schemas.openxmlformats.org/presentationml/2006/main">
  <p:tag name="PA" val="v5.2.9"/>
</p:tagLst>
</file>

<file path=ppt/tags/tag302.xml><?xml version="1.0" encoding="utf-8"?>
<p:tagLst xmlns:p="http://schemas.openxmlformats.org/presentationml/2006/main">
  <p:tag name="PA" val="v5.2.9"/>
</p:tagLst>
</file>

<file path=ppt/tags/tag303.xml><?xml version="1.0" encoding="utf-8"?>
<p:tagLst xmlns:p="http://schemas.openxmlformats.org/presentationml/2006/main">
  <p:tag name="PA" val="v5.2.9"/>
</p:tagLst>
</file>

<file path=ppt/tags/tag304.xml><?xml version="1.0" encoding="utf-8"?>
<p:tagLst xmlns:p="http://schemas.openxmlformats.org/presentationml/2006/main">
  <p:tag name="PA" val="v5.2.9"/>
</p:tagLst>
</file>

<file path=ppt/tags/tag305.xml><?xml version="1.0" encoding="utf-8"?>
<p:tagLst xmlns:p="http://schemas.openxmlformats.org/presentationml/2006/main">
  <p:tag name="PA" val="v5.2.9"/>
</p:tagLst>
</file>

<file path=ppt/tags/tag306.xml><?xml version="1.0" encoding="utf-8"?>
<p:tagLst xmlns:p="http://schemas.openxmlformats.org/presentationml/2006/main">
  <p:tag name="PA" val="v5.2.9"/>
</p:tagLst>
</file>

<file path=ppt/tags/tag307.xml><?xml version="1.0" encoding="utf-8"?>
<p:tagLst xmlns:p="http://schemas.openxmlformats.org/presentationml/2006/main">
  <p:tag name="PA" val="v5.2.9"/>
</p:tagLst>
</file>

<file path=ppt/tags/tag308.xml><?xml version="1.0" encoding="utf-8"?>
<p:tagLst xmlns:p="http://schemas.openxmlformats.org/presentationml/2006/main">
  <p:tag name="PA" val="v5.2.9"/>
</p:tagLst>
</file>

<file path=ppt/tags/tag309.xml><?xml version="1.0" encoding="utf-8"?>
<p:tagLst xmlns:p="http://schemas.openxmlformats.org/presentationml/2006/main">
  <p:tag name="PA" val="v5.2.9"/>
</p:tagLst>
</file>

<file path=ppt/tags/tag31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310.xml><?xml version="1.0" encoding="utf-8"?>
<p:tagLst xmlns:p="http://schemas.openxmlformats.org/presentationml/2006/main">
  <p:tag name="PA" val="v5.2.9"/>
</p:tagLst>
</file>

<file path=ppt/tags/tag311.xml><?xml version="1.0" encoding="utf-8"?>
<p:tagLst xmlns:p="http://schemas.openxmlformats.org/presentationml/2006/main">
  <p:tag name="PA" val="v5.2.9"/>
</p:tagLst>
</file>

<file path=ppt/tags/tag312.xml><?xml version="1.0" encoding="utf-8"?>
<p:tagLst xmlns:p="http://schemas.openxmlformats.org/presentationml/2006/main">
  <p:tag name="PA" val="v5.2.9"/>
</p:tagLst>
</file>

<file path=ppt/tags/tag313.xml><?xml version="1.0" encoding="utf-8"?>
<p:tagLst xmlns:p="http://schemas.openxmlformats.org/presentationml/2006/main">
  <p:tag name="PA" val="v5.2.9"/>
</p:tagLst>
</file>

<file path=ppt/tags/tag314.xml><?xml version="1.0" encoding="utf-8"?>
<p:tagLst xmlns:p="http://schemas.openxmlformats.org/presentationml/2006/main">
  <p:tag name="PA" val="v5.2.9"/>
</p:tagLst>
</file>

<file path=ppt/tags/tag315.xml><?xml version="1.0" encoding="utf-8"?>
<p:tagLst xmlns:p="http://schemas.openxmlformats.org/presentationml/2006/main">
  <p:tag name="PA" val="v5.2.9"/>
</p:tagLst>
</file>

<file path=ppt/tags/tag316.xml><?xml version="1.0" encoding="utf-8"?>
<p:tagLst xmlns:p="http://schemas.openxmlformats.org/presentationml/2006/main">
  <p:tag name="PA" val="v5.2.9"/>
</p:tagLst>
</file>

<file path=ppt/tags/tag317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318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319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32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320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321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322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323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324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325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326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327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328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329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33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330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331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332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333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334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335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336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337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338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339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34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340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341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342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343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344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345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346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347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348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349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35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350.xml><?xml version="1.0" encoding="utf-8"?>
<p:tagLst xmlns:p="http://schemas.openxmlformats.org/presentationml/2006/main">
  <p:tag name="LINKSHAPELINE" val="true,824.1495,309.2094,899.2277,270"/>
  <p:tag name="PA" val="v5.2.9"/>
</p:tagLst>
</file>

<file path=ppt/tags/tag351.xml><?xml version="1.0" encoding="utf-8"?>
<p:tagLst xmlns:p="http://schemas.openxmlformats.org/presentationml/2006/main">
  <p:tag name="LINKSHAPELINE" val="true,861.7224,178.8501,899.2277,270"/>
  <p:tag name="PA" val="v5.2.9"/>
</p:tagLst>
</file>

<file path=ppt/tags/tag352.xml><?xml version="1.0" encoding="utf-8"?>
<p:tagLst xmlns:p="http://schemas.openxmlformats.org/presentationml/2006/main">
  <p:tag name="LINKSHAPELINE" val="true,871.5833,369.7713,899.2277,270"/>
  <p:tag name="PA" val="v5.2.9"/>
</p:tagLst>
</file>

<file path=ppt/tags/tag353.xml><?xml version="1.0" encoding="utf-8"?>
<p:tagLst xmlns:p="http://schemas.openxmlformats.org/presentationml/2006/main">
  <p:tag name="LINKSHAPELINE" val="true,913.1772,90.35094,899.2277,270"/>
  <p:tag name="PA" val="v5.2.9"/>
</p:tagLst>
</file>

<file path=ppt/tags/tag354.xml><?xml version="1.0" encoding="utf-8"?>
<p:tagLst xmlns:p="http://schemas.openxmlformats.org/presentationml/2006/main">
  <p:tag name="LINKSHAPELINE" val="true,936.0315,389.0119,899.2277,270"/>
  <p:tag name="PA" val="v5.2.9"/>
</p:tagLst>
</file>

<file path=ppt/tags/tag355.xml><?xml version="1.0" encoding="utf-8"?>
<p:tagLst xmlns:p="http://schemas.openxmlformats.org/presentationml/2006/main">
  <p:tag name="LINKSHAPEPOINT" val="true,791.8131,129.0265"/>
  <p:tag name="PA" val="v5.2.9"/>
</p:tagLst>
</file>

<file path=ppt/tags/tag356.xml><?xml version="1.0" encoding="utf-8"?>
<p:tagLst xmlns:p="http://schemas.openxmlformats.org/presentationml/2006/main">
  <p:tag name="LINKSHAPEPOINT" val="true,824.1495,309.2094"/>
  <p:tag name="PA" val="v5.2.9"/>
</p:tagLst>
</file>

<file path=ppt/tags/tag357.xml><?xml version="1.0" encoding="utf-8"?>
<p:tagLst xmlns:p="http://schemas.openxmlformats.org/presentationml/2006/main">
  <p:tag name="LINKSHAPEPOINT" val="true,820.3798,184.9384"/>
  <p:tag name="PA" val="v5.2.9"/>
</p:tagLst>
</file>

<file path=ppt/tags/tag358.xml><?xml version="1.0" encoding="utf-8"?>
<p:tagLst xmlns:p="http://schemas.openxmlformats.org/presentationml/2006/main">
  <p:tag name="LINKSHAPEPOINT" val="true,821.0167,416.1072"/>
  <p:tag name="PA" val="v5.2.9"/>
</p:tagLst>
</file>

<file path=ppt/tags/tag359.xml><?xml version="1.0" encoding="utf-8"?>
<p:tagLst xmlns:p="http://schemas.openxmlformats.org/presentationml/2006/main">
  <p:tag name="LINKSHAPEPOINT" val="true,811.4381,252.8104"/>
  <p:tag name="PA" val="v5.2.9"/>
</p:tagLst>
</file>

<file path=ppt/tags/tag36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360.xml><?xml version="1.0" encoding="utf-8"?>
<p:tagLst xmlns:p="http://schemas.openxmlformats.org/presentationml/2006/main">
  <p:tag name="LINKSHAPEPOINT" val="true,861.7224,178.8501"/>
  <p:tag name="PA" val="v5.2.9"/>
</p:tagLst>
</file>

<file path=ppt/tags/tag361.xml><?xml version="1.0" encoding="utf-8"?>
<p:tagLst xmlns:p="http://schemas.openxmlformats.org/presentationml/2006/main">
  <p:tag name="LINKSHAPEPOINT" val="true,871.5833,369.7713"/>
  <p:tag name="PA" val="v5.2.9"/>
</p:tagLst>
</file>

<file path=ppt/tags/tag362.xml><?xml version="1.0" encoding="utf-8"?>
<p:tagLst xmlns:p="http://schemas.openxmlformats.org/presentationml/2006/main">
  <p:tag name="LINKSHAPEPOINT" val="true,756.0098,514.2388"/>
  <p:tag name="PA" val="v5.2.9"/>
</p:tagLst>
</file>

<file path=ppt/tags/tag363.xml><?xml version="1.0" encoding="utf-8"?>
<p:tagLst xmlns:p="http://schemas.openxmlformats.org/presentationml/2006/main">
  <p:tag name="LINKSHAPEPOINT" val="true,814.0956,324.4027"/>
  <p:tag name="PA" val="v5.2.9"/>
</p:tagLst>
</file>

<file path=ppt/tags/tag364.xml><?xml version="1.0" encoding="utf-8"?>
<p:tagLst xmlns:p="http://schemas.openxmlformats.org/presentationml/2006/main">
  <p:tag name="LINKSHAPEPOINT" val="true,740.225,420.7944"/>
  <p:tag name="PA" val="v5.2.9"/>
</p:tagLst>
</file>

<file path=ppt/tags/tag365.xml><?xml version="1.0" encoding="utf-8"?>
<p:tagLst xmlns:p="http://schemas.openxmlformats.org/presentationml/2006/main">
  <p:tag name="LINKSHAPEPOINT" val="true,927.3504,470.5046"/>
  <p:tag name="PA" val="v5.2.9"/>
</p:tagLst>
</file>

<file path=ppt/tags/tag366.xml><?xml version="1.0" encoding="utf-8"?>
<p:tagLst xmlns:p="http://schemas.openxmlformats.org/presentationml/2006/main">
  <p:tag name="LINKSHAPEPOINT" val="true,788.9784,461.8235"/>
  <p:tag name="PA" val="v5.2.9"/>
</p:tagLst>
</file>

<file path=ppt/tags/tag367.xml><?xml version="1.0" encoding="utf-8"?>
<p:tagLst xmlns:p="http://schemas.openxmlformats.org/presentationml/2006/main">
  <p:tag name="LINKSHAPEPOINT" val="true,874.9786,396.8239"/>
  <p:tag name="PA" val="v5.2.9"/>
</p:tagLst>
</file>

<file path=ppt/tags/tag368.xml><?xml version="1.0" encoding="utf-8"?>
<p:tagLst xmlns:p="http://schemas.openxmlformats.org/presentationml/2006/main">
  <p:tag name="LINKSHAPEPOINT" val="true,855.6988,496.548"/>
  <p:tag name="PA" val="v5.2.9"/>
</p:tagLst>
</file>

<file path=ppt/tags/tag369.xml><?xml version="1.0" encoding="utf-8"?>
<p:tagLst xmlns:p="http://schemas.openxmlformats.org/presentationml/2006/main">
  <p:tag name="LINKSHAPEPOINT" val="true,936.0315,389.0119"/>
  <p:tag name="PA" val="v5.2.9"/>
</p:tagLst>
</file>

<file path=ppt/tags/tag37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370.xml><?xml version="1.0" encoding="utf-8"?>
<p:tagLst xmlns:p="http://schemas.openxmlformats.org/presentationml/2006/main">
  <p:tag name="LINKSHAPEPOINT" val="true,899.2277,270"/>
  <p:tag name="PA" val="v5.2.9"/>
</p:tagLst>
</file>

<file path=ppt/tags/tag371.xml><?xml version="1.0" encoding="utf-8"?>
<p:tagLst xmlns:p="http://schemas.openxmlformats.org/presentationml/2006/main">
  <p:tag name="PA" val="v5.2.9"/>
  <p:tag name="RESOURCELIBID_ANIM" val="553752"/>
</p:tagLst>
</file>

<file path=ppt/tags/tag372.xml><?xml version="1.0" encoding="utf-8"?>
<p:tagLst xmlns:p="http://schemas.openxmlformats.org/presentationml/2006/main">
  <p:tag name="PA" val="v5.2.9"/>
</p:tagLst>
</file>

<file path=ppt/tags/tag373.xml><?xml version="1.0" encoding="utf-8"?>
<p:tagLst xmlns:p="http://schemas.openxmlformats.org/presentationml/2006/main">
  <p:tag name="PA" val="v5.2.9"/>
</p:tagLst>
</file>

<file path=ppt/tags/tag374.xml><?xml version="1.0" encoding="utf-8"?>
<p:tagLst xmlns:p="http://schemas.openxmlformats.org/presentationml/2006/main">
  <p:tag name="PA" val="v5.2.9"/>
</p:tagLst>
</file>

<file path=ppt/tags/tag375.xml><?xml version="1.0" encoding="utf-8"?>
<p:tagLst xmlns:p="http://schemas.openxmlformats.org/presentationml/2006/main">
  <p:tag name="PA" val="v5.2.9"/>
</p:tagLst>
</file>

<file path=ppt/tags/tag376.xml><?xml version="1.0" encoding="utf-8"?>
<p:tagLst xmlns:p="http://schemas.openxmlformats.org/presentationml/2006/main">
  <p:tag name="PA" val="v5.2.9"/>
</p:tagLst>
</file>

<file path=ppt/tags/tag377.xml><?xml version="1.0" encoding="utf-8"?>
<p:tagLst xmlns:p="http://schemas.openxmlformats.org/presentationml/2006/main">
  <p:tag name="PA" val="v5.2.9"/>
</p:tagLst>
</file>

<file path=ppt/tags/tag378.xml><?xml version="1.0" encoding="utf-8"?>
<p:tagLst xmlns:p="http://schemas.openxmlformats.org/presentationml/2006/main">
  <p:tag name="PA" val="v5.2.9"/>
</p:tagLst>
</file>

<file path=ppt/tags/tag379.xml><?xml version="1.0" encoding="utf-8"?>
<p:tagLst xmlns:p="http://schemas.openxmlformats.org/presentationml/2006/main">
  <p:tag name="PA" val="v5.2.9"/>
</p:tagLst>
</file>

<file path=ppt/tags/tag38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380.xml><?xml version="1.0" encoding="utf-8"?>
<p:tagLst xmlns:p="http://schemas.openxmlformats.org/presentationml/2006/main">
  <p:tag name="PA" val="v5.2.9"/>
</p:tagLst>
</file>

<file path=ppt/tags/tag381.xml><?xml version="1.0" encoding="utf-8"?>
<p:tagLst xmlns:p="http://schemas.openxmlformats.org/presentationml/2006/main">
  <p:tag name="PA" val="v5.2.9"/>
</p:tagLst>
</file>

<file path=ppt/tags/tag382.xml><?xml version="1.0" encoding="utf-8"?>
<p:tagLst xmlns:p="http://schemas.openxmlformats.org/presentationml/2006/main">
  <p:tag name="PA" val="v5.2.9"/>
</p:tagLst>
</file>

<file path=ppt/tags/tag383.xml><?xml version="1.0" encoding="utf-8"?>
<p:tagLst xmlns:p="http://schemas.openxmlformats.org/presentationml/2006/main">
  <p:tag name="PA" val="v5.2.9"/>
</p:tagLst>
</file>

<file path=ppt/tags/tag384.xml><?xml version="1.0" encoding="utf-8"?>
<p:tagLst xmlns:p="http://schemas.openxmlformats.org/presentationml/2006/main">
  <p:tag name="PA" val="v5.2.9"/>
</p:tagLst>
</file>

<file path=ppt/tags/tag385.xml><?xml version="1.0" encoding="utf-8"?>
<p:tagLst xmlns:p="http://schemas.openxmlformats.org/presentationml/2006/main">
  <p:tag name="PA" val="v5.2.9"/>
</p:tagLst>
</file>

<file path=ppt/tags/tag386.xml><?xml version="1.0" encoding="utf-8"?>
<p:tagLst xmlns:p="http://schemas.openxmlformats.org/presentationml/2006/main">
  <p:tag name="PA" val="v5.2.9"/>
</p:tagLst>
</file>

<file path=ppt/tags/tag387.xml><?xml version="1.0" encoding="utf-8"?>
<p:tagLst xmlns:p="http://schemas.openxmlformats.org/presentationml/2006/main">
  <p:tag name="PA" val="v5.2.9"/>
</p:tagLst>
</file>

<file path=ppt/tags/tag388.xml><?xml version="1.0" encoding="utf-8"?>
<p:tagLst xmlns:p="http://schemas.openxmlformats.org/presentationml/2006/main">
  <p:tag name="PA" val="v5.2.9"/>
</p:tagLst>
</file>

<file path=ppt/tags/tag389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39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390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391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392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393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394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395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396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397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398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399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4.xml><?xml version="1.0" encoding="utf-8"?>
<p:tagLst xmlns:p="http://schemas.openxmlformats.org/presentationml/2006/main">
  <p:tag name="PA" val="v5.2.9"/>
</p:tagLst>
</file>

<file path=ppt/tags/tag40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400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401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402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403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404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405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406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407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408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409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41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410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411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412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413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414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415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416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417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418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419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42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420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421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422.xml><?xml version="1.0" encoding="utf-8"?>
<p:tagLst xmlns:p="http://schemas.openxmlformats.org/presentationml/2006/main">
  <p:tag name="LINKSHAPELINE" val="true,824.1495,309.2094,899.2277,270"/>
  <p:tag name="PA" val="v5.2.9"/>
</p:tagLst>
</file>

<file path=ppt/tags/tag423.xml><?xml version="1.0" encoding="utf-8"?>
<p:tagLst xmlns:p="http://schemas.openxmlformats.org/presentationml/2006/main">
  <p:tag name="LINKSHAPELINE" val="true,861.7224,178.8501,899.2277,270"/>
  <p:tag name="PA" val="v5.2.9"/>
</p:tagLst>
</file>

<file path=ppt/tags/tag424.xml><?xml version="1.0" encoding="utf-8"?>
<p:tagLst xmlns:p="http://schemas.openxmlformats.org/presentationml/2006/main">
  <p:tag name="LINKSHAPELINE" val="true,871.5833,369.7713,899.2277,270"/>
  <p:tag name="PA" val="v5.2.9"/>
</p:tagLst>
</file>

<file path=ppt/tags/tag425.xml><?xml version="1.0" encoding="utf-8"?>
<p:tagLst xmlns:p="http://schemas.openxmlformats.org/presentationml/2006/main">
  <p:tag name="LINKSHAPELINE" val="true,913.1772,90.35094,899.2277,270"/>
  <p:tag name="PA" val="v5.2.9"/>
</p:tagLst>
</file>

<file path=ppt/tags/tag426.xml><?xml version="1.0" encoding="utf-8"?>
<p:tagLst xmlns:p="http://schemas.openxmlformats.org/presentationml/2006/main">
  <p:tag name="LINKSHAPELINE" val="true,936.0315,389.0119,899.2277,270"/>
  <p:tag name="PA" val="v5.2.9"/>
</p:tagLst>
</file>

<file path=ppt/tags/tag427.xml><?xml version="1.0" encoding="utf-8"?>
<p:tagLst xmlns:p="http://schemas.openxmlformats.org/presentationml/2006/main">
  <p:tag name="LINKSHAPEPOINT" val="true,791.8131,129.0265"/>
  <p:tag name="PA" val="v5.2.9"/>
</p:tagLst>
</file>

<file path=ppt/tags/tag428.xml><?xml version="1.0" encoding="utf-8"?>
<p:tagLst xmlns:p="http://schemas.openxmlformats.org/presentationml/2006/main">
  <p:tag name="LINKSHAPEPOINT" val="true,824.1495,309.2094"/>
  <p:tag name="PA" val="v5.2.9"/>
</p:tagLst>
</file>

<file path=ppt/tags/tag429.xml><?xml version="1.0" encoding="utf-8"?>
<p:tagLst xmlns:p="http://schemas.openxmlformats.org/presentationml/2006/main">
  <p:tag name="LINKSHAPEPOINT" val="true,820.3798,184.9384"/>
  <p:tag name="PA" val="v5.2.9"/>
</p:tagLst>
</file>

<file path=ppt/tags/tag43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430.xml><?xml version="1.0" encoding="utf-8"?>
<p:tagLst xmlns:p="http://schemas.openxmlformats.org/presentationml/2006/main">
  <p:tag name="LINKSHAPEPOINT" val="true,821.0167,416.1072"/>
  <p:tag name="PA" val="v5.2.9"/>
</p:tagLst>
</file>

<file path=ppt/tags/tag431.xml><?xml version="1.0" encoding="utf-8"?>
<p:tagLst xmlns:p="http://schemas.openxmlformats.org/presentationml/2006/main">
  <p:tag name="LINKSHAPEPOINT" val="true,811.4381,252.8104"/>
  <p:tag name="PA" val="v5.2.9"/>
</p:tagLst>
</file>

<file path=ppt/tags/tag432.xml><?xml version="1.0" encoding="utf-8"?>
<p:tagLst xmlns:p="http://schemas.openxmlformats.org/presentationml/2006/main">
  <p:tag name="LINKSHAPEPOINT" val="true,861.7224,178.8501"/>
  <p:tag name="PA" val="v5.2.9"/>
</p:tagLst>
</file>

<file path=ppt/tags/tag433.xml><?xml version="1.0" encoding="utf-8"?>
<p:tagLst xmlns:p="http://schemas.openxmlformats.org/presentationml/2006/main">
  <p:tag name="LINKSHAPEPOINT" val="true,871.5833,369.7713"/>
  <p:tag name="PA" val="v5.2.9"/>
</p:tagLst>
</file>

<file path=ppt/tags/tag434.xml><?xml version="1.0" encoding="utf-8"?>
<p:tagLst xmlns:p="http://schemas.openxmlformats.org/presentationml/2006/main">
  <p:tag name="LINKSHAPEPOINT" val="true,756.0098,514.2388"/>
  <p:tag name="PA" val="v5.2.9"/>
</p:tagLst>
</file>

<file path=ppt/tags/tag435.xml><?xml version="1.0" encoding="utf-8"?>
<p:tagLst xmlns:p="http://schemas.openxmlformats.org/presentationml/2006/main">
  <p:tag name="LINKSHAPEPOINT" val="true,814.0956,324.4027"/>
  <p:tag name="PA" val="v5.2.9"/>
</p:tagLst>
</file>

<file path=ppt/tags/tag436.xml><?xml version="1.0" encoding="utf-8"?>
<p:tagLst xmlns:p="http://schemas.openxmlformats.org/presentationml/2006/main">
  <p:tag name="LINKSHAPEPOINT" val="true,740.225,420.7944"/>
  <p:tag name="PA" val="v5.2.9"/>
</p:tagLst>
</file>

<file path=ppt/tags/tag437.xml><?xml version="1.0" encoding="utf-8"?>
<p:tagLst xmlns:p="http://schemas.openxmlformats.org/presentationml/2006/main">
  <p:tag name="LINKSHAPEPOINT" val="true,927.3504,470.5046"/>
  <p:tag name="PA" val="v5.2.9"/>
</p:tagLst>
</file>

<file path=ppt/tags/tag438.xml><?xml version="1.0" encoding="utf-8"?>
<p:tagLst xmlns:p="http://schemas.openxmlformats.org/presentationml/2006/main">
  <p:tag name="LINKSHAPEPOINT" val="true,788.9784,461.8235"/>
  <p:tag name="PA" val="v5.2.9"/>
</p:tagLst>
</file>

<file path=ppt/tags/tag439.xml><?xml version="1.0" encoding="utf-8"?>
<p:tagLst xmlns:p="http://schemas.openxmlformats.org/presentationml/2006/main">
  <p:tag name="LINKSHAPEPOINT" val="true,874.9786,396.8239"/>
  <p:tag name="PA" val="v5.2.9"/>
</p:tagLst>
</file>

<file path=ppt/tags/tag44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440.xml><?xml version="1.0" encoding="utf-8"?>
<p:tagLst xmlns:p="http://schemas.openxmlformats.org/presentationml/2006/main">
  <p:tag name="LINKSHAPEPOINT" val="true,855.6988,496.548"/>
  <p:tag name="PA" val="v5.2.9"/>
</p:tagLst>
</file>

<file path=ppt/tags/tag441.xml><?xml version="1.0" encoding="utf-8"?>
<p:tagLst xmlns:p="http://schemas.openxmlformats.org/presentationml/2006/main">
  <p:tag name="LINKSHAPEPOINT" val="true,936.0315,389.0119"/>
  <p:tag name="PA" val="v5.2.9"/>
</p:tagLst>
</file>

<file path=ppt/tags/tag442.xml><?xml version="1.0" encoding="utf-8"?>
<p:tagLst xmlns:p="http://schemas.openxmlformats.org/presentationml/2006/main">
  <p:tag name="LINKSHAPEPOINT" val="true,899.2277,270"/>
  <p:tag name="PA" val="v5.2.9"/>
</p:tagLst>
</file>

<file path=ppt/tags/tag443.xml><?xml version="1.0" encoding="utf-8"?>
<p:tagLst xmlns:p="http://schemas.openxmlformats.org/presentationml/2006/main">
  <p:tag name="PA" val="v5.2.9"/>
  <p:tag name="RESOURCELIBID_ANIM" val="553752"/>
</p:tagLst>
</file>

<file path=ppt/tags/tag444.xml><?xml version="1.0" encoding="utf-8"?>
<p:tagLst xmlns:p="http://schemas.openxmlformats.org/presentationml/2006/main">
  <p:tag name="PA" val="v5.2.9"/>
  <p:tag name="RESOURCELIBID_ANIM" val="553752"/>
</p:tagLst>
</file>

<file path=ppt/tags/tag445.xml><?xml version="1.0" encoding="utf-8"?>
<p:tagLst xmlns:p="http://schemas.openxmlformats.org/presentationml/2006/main">
  <p:tag name="PA" val="v5.2.9"/>
  <p:tag name="RESOURCELIBID_ANIM" val="553752"/>
</p:tagLst>
</file>

<file path=ppt/tags/tag446.xml><?xml version="1.0" encoding="utf-8"?>
<p:tagLst xmlns:p="http://schemas.openxmlformats.org/presentationml/2006/main">
  <p:tag name="PA" val="v5.2.9"/>
  <p:tag name="RESOURCELIBID_ANIM" val="553752"/>
</p:tagLst>
</file>

<file path=ppt/tags/tag447.xml><?xml version="1.0" encoding="utf-8"?>
<p:tagLst xmlns:p="http://schemas.openxmlformats.org/presentationml/2006/main">
  <p:tag name="PA" val="v5.2.9"/>
</p:tagLst>
</file>

<file path=ppt/tags/tag448.xml><?xml version="1.0" encoding="utf-8"?>
<p:tagLst xmlns:p="http://schemas.openxmlformats.org/presentationml/2006/main">
  <p:tag name="PA" val="v5.2.9"/>
</p:tagLst>
</file>

<file path=ppt/tags/tag449.xml><?xml version="1.0" encoding="utf-8"?>
<p:tagLst xmlns:p="http://schemas.openxmlformats.org/presentationml/2006/main">
  <p:tag name="PA" val="v5.2.9"/>
</p:tagLst>
</file>

<file path=ppt/tags/tag45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450.xml><?xml version="1.0" encoding="utf-8"?>
<p:tagLst xmlns:p="http://schemas.openxmlformats.org/presentationml/2006/main">
  <p:tag name="PA" val="v5.2.9"/>
</p:tagLst>
</file>

<file path=ppt/tags/tag451.xml><?xml version="1.0" encoding="utf-8"?>
<p:tagLst xmlns:p="http://schemas.openxmlformats.org/presentationml/2006/main">
  <p:tag name="PA" val="v5.2.9"/>
</p:tagLst>
</file>

<file path=ppt/tags/tag452.xml><?xml version="1.0" encoding="utf-8"?>
<p:tagLst xmlns:p="http://schemas.openxmlformats.org/presentationml/2006/main">
  <p:tag name="PA" val="v5.2.9"/>
</p:tagLst>
</file>

<file path=ppt/tags/tag453.xml><?xml version="1.0" encoding="utf-8"?>
<p:tagLst xmlns:p="http://schemas.openxmlformats.org/presentationml/2006/main">
  <p:tag name="PA" val="v5.2.9"/>
</p:tagLst>
</file>

<file path=ppt/tags/tag454.xml><?xml version="1.0" encoding="utf-8"?>
<p:tagLst xmlns:p="http://schemas.openxmlformats.org/presentationml/2006/main">
  <p:tag name="PA" val="v5.2.9"/>
</p:tagLst>
</file>

<file path=ppt/tags/tag455.xml><?xml version="1.0" encoding="utf-8"?>
<p:tagLst xmlns:p="http://schemas.openxmlformats.org/presentationml/2006/main">
  <p:tag name="PA" val="v5.2.9"/>
</p:tagLst>
</file>

<file path=ppt/tags/tag456.xml><?xml version="1.0" encoding="utf-8"?>
<p:tagLst xmlns:p="http://schemas.openxmlformats.org/presentationml/2006/main">
  <p:tag name="PA" val="v5.2.9"/>
</p:tagLst>
</file>

<file path=ppt/tags/tag457.xml><?xml version="1.0" encoding="utf-8"?>
<p:tagLst xmlns:p="http://schemas.openxmlformats.org/presentationml/2006/main">
  <p:tag name="PA" val="v5.2.9"/>
</p:tagLst>
</file>

<file path=ppt/tags/tag458.xml><?xml version="1.0" encoding="utf-8"?>
<p:tagLst xmlns:p="http://schemas.openxmlformats.org/presentationml/2006/main">
  <p:tag name="PA" val="v5.2.9"/>
</p:tagLst>
</file>

<file path=ppt/tags/tag459.xml><?xml version="1.0" encoding="utf-8"?>
<p:tagLst xmlns:p="http://schemas.openxmlformats.org/presentationml/2006/main">
  <p:tag name="PA" val="v5.2.9"/>
</p:tagLst>
</file>

<file path=ppt/tags/tag46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460.xml><?xml version="1.0" encoding="utf-8"?>
<p:tagLst xmlns:p="http://schemas.openxmlformats.org/presentationml/2006/main">
  <p:tag name="PA" val="v5.2.9"/>
</p:tagLst>
</file>

<file path=ppt/tags/tag461.xml><?xml version="1.0" encoding="utf-8"?>
<p:tagLst xmlns:p="http://schemas.openxmlformats.org/presentationml/2006/main">
  <p:tag name="PA" val="v5.2.9"/>
</p:tagLst>
</file>

<file path=ppt/tags/tag462.xml><?xml version="1.0" encoding="utf-8"?>
<p:tagLst xmlns:p="http://schemas.openxmlformats.org/presentationml/2006/main">
  <p:tag name="PA" val="v5.2.9"/>
</p:tagLst>
</file>

<file path=ppt/tags/tag463.xml><?xml version="1.0" encoding="utf-8"?>
<p:tagLst xmlns:p="http://schemas.openxmlformats.org/presentationml/2006/main">
  <p:tag name="PA" val="v5.2.9"/>
</p:tagLst>
</file>

<file path=ppt/tags/tag464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465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466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467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468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469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47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470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471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472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473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474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475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476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477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478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479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48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480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481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482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483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484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485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486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487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488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489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49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490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491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492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493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494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495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496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497.xml><?xml version="1.0" encoding="utf-8"?>
<p:tagLst xmlns:p="http://schemas.openxmlformats.org/presentationml/2006/main">
  <p:tag name="LINKSHAPELINE" val="true,824.1495,309.2094,899.2277,270"/>
  <p:tag name="PA" val="v5.2.9"/>
</p:tagLst>
</file>

<file path=ppt/tags/tag498.xml><?xml version="1.0" encoding="utf-8"?>
<p:tagLst xmlns:p="http://schemas.openxmlformats.org/presentationml/2006/main">
  <p:tag name="LINKSHAPELINE" val="true,861.7224,178.8501,899.2277,270"/>
  <p:tag name="PA" val="v5.2.9"/>
</p:tagLst>
</file>

<file path=ppt/tags/tag499.xml><?xml version="1.0" encoding="utf-8"?>
<p:tagLst xmlns:p="http://schemas.openxmlformats.org/presentationml/2006/main">
  <p:tag name="LINKSHAPELINE" val="true,871.5833,369.7713,899.2277,270"/>
  <p:tag name="PA" val="v5.2.9"/>
</p:tagLst>
</file>

<file path=ppt/tags/tag5.xml><?xml version="1.0" encoding="utf-8"?>
<p:tagLst xmlns:p="http://schemas.openxmlformats.org/presentationml/2006/main">
  <p:tag name="PA" val="v5.2.9"/>
</p:tagLst>
</file>

<file path=ppt/tags/tag50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500.xml><?xml version="1.0" encoding="utf-8"?>
<p:tagLst xmlns:p="http://schemas.openxmlformats.org/presentationml/2006/main">
  <p:tag name="LINKSHAPELINE" val="true,913.1772,90.35094,899.2277,270"/>
  <p:tag name="PA" val="v5.2.9"/>
</p:tagLst>
</file>

<file path=ppt/tags/tag501.xml><?xml version="1.0" encoding="utf-8"?>
<p:tagLst xmlns:p="http://schemas.openxmlformats.org/presentationml/2006/main">
  <p:tag name="LINKSHAPELINE" val="true,936.0315,389.0119,899.2277,270"/>
  <p:tag name="PA" val="v5.2.9"/>
</p:tagLst>
</file>

<file path=ppt/tags/tag502.xml><?xml version="1.0" encoding="utf-8"?>
<p:tagLst xmlns:p="http://schemas.openxmlformats.org/presentationml/2006/main">
  <p:tag name="LINKSHAPEPOINT" val="true,791.8131,129.0265"/>
  <p:tag name="PA" val="v5.2.9"/>
</p:tagLst>
</file>

<file path=ppt/tags/tag503.xml><?xml version="1.0" encoding="utf-8"?>
<p:tagLst xmlns:p="http://schemas.openxmlformats.org/presentationml/2006/main">
  <p:tag name="LINKSHAPEPOINT" val="true,824.1495,309.2094"/>
  <p:tag name="PA" val="v5.2.9"/>
</p:tagLst>
</file>

<file path=ppt/tags/tag504.xml><?xml version="1.0" encoding="utf-8"?>
<p:tagLst xmlns:p="http://schemas.openxmlformats.org/presentationml/2006/main">
  <p:tag name="LINKSHAPEPOINT" val="true,820.3798,184.9384"/>
  <p:tag name="PA" val="v5.2.9"/>
</p:tagLst>
</file>

<file path=ppt/tags/tag505.xml><?xml version="1.0" encoding="utf-8"?>
<p:tagLst xmlns:p="http://schemas.openxmlformats.org/presentationml/2006/main">
  <p:tag name="LINKSHAPEPOINT" val="true,821.0167,416.1072"/>
  <p:tag name="PA" val="v5.2.9"/>
</p:tagLst>
</file>

<file path=ppt/tags/tag506.xml><?xml version="1.0" encoding="utf-8"?>
<p:tagLst xmlns:p="http://schemas.openxmlformats.org/presentationml/2006/main">
  <p:tag name="LINKSHAPEPOINT" val="true,811.4381,252.8104"/>
  <p:tag name="PA" val="v5.2.9"/>
</p:tagLst>
</file>

<file path=ppt/tags/tag507.xml><?xml version="1.0" encoding="utf-8"?>
<p:tagLst xmlns:p="http://schemas.openxmlformats.org/presentationml/2006/main">
  <p:tag name="LINKSHAPEPOINT" val="true,861.7224,178.8501"/>
  <p:tag name="PA" val="v5.2.9"/>
</p:tagLst>
</file>

<file path=ppt/tags/tag508.xml><?xml version="1.0" encoding="utf-8"?>
<p:tagLst xmlns:p="http://schemas.openxmlformats.org/presentationml/2006/main">
  <p:tag name="LINKSHAPEPOINT" val="true,871.5833,369.7713"/>
  <p:tag name="PA" val="v5.2.9"/>
</p:tagLst>
</file>

<file path=ppt/tags/tag509.xml><?xml version="1.0" encoding="utf-8"?>
<p:tagLst xmlns:p="http://schemas.openxmlformats.org/presentationml/2006/main">
  <p:tag name="LINKSHAPEPOINT" val="true,756.0098,514.2388"/>
  <p:tag name="PA" val="v5.2.9"/>
</p:tagLst>
</file>

<file path=ppt/tags/tag51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510.xml><?xml version="1.0" encoding="utf-8"?>
<p:tagLst xmlns:p="http://schemas.openxmlformats.org/presentationml/2006/main">
  <p:tag name="LINKSHAPEPOINT" val="true,814.0956,324.4027"/>
  <p:tag name="PA" val="v5.2.9"/>
</p:tagLst>
</file>

<file path=ppt/tags/tag511.xml><?xml version="1.0" encoding="utf-8"?>
<p:tagLst xmlns:p="http://schemas.openxmlformats.org/presentationml/2006/main">
  <p:tag name="LINKSHAPEPOINT" val="true,740.225,420.7944"/>
  <p:tag name="PA" val="v5.2.9"/>
</p:tagLst>
</file>

<file path=ppt/tags/tag512.xml><?xml version="1.0" encoding="utf-8"?>
<p:tagLst xmlns:p="http://schemas.openxmlformats.org/presentationml/2006/main">
  <p:tag name="LINKSHAPEPOINT" val="true,927.3504,470.5046"/>
  <p:tag name="PA" val="v5.2.9"/>
</p:tagLst>
</file>

<file path=ppt/tags/tag513.xml><?xml version="1.0" encoding="utf-8"?>
<p:tagLst xmlns:p="http://schemas.openxmlformats.org/presentationml/2006/main">
  <p:tag name="LINKSHAPEPOINT" val="true,788.9784,461.8235"/>
  <p:tag name="PA" val="v5.2.9"/>
</p:tagLst>
</file>

<file path=ppt/tags/tag514.xml><?xml version="1.0" encoding="utf-8"?>
<p:tagLst xmlns:p="http://schemas.openxmlformats.org/presentationml/2006/main">
  <p:tag name="LINKSHAPEPOINT" val="true,874.9786,396.8239"/>
  <p:tag name="PA" val="v5.2.9"/>
</p:tagLst>
</file>

<file path=ppt/tags/tag515.xml><?xml version="1.0" encoding="utf-8"?>
<p:tagLst xmlns:p="http://schemas.openxmlformats.org/presentationml/2006/main">
  <p:tag name="LINKSHAPEPOINT" val="true,855.6988,496.548"/>
  <p:tag name="PA" val="v5.2.9"/>
</p:tagLst>
</file>

<file path=ppt/tags/tag516.xml><?xml version="1.0" encoding="utf-8"?>
<p:tagLst xmlns:p="http://schemas.openxmlformats.org/presentationml/2006/main">
  <p:tag name="LINKSHAPEPOINT" val="true,936.0315,389.0119"/>
  <p:tag name="PA" val="v5.2.9"/>
</p:tagLst>
</file>

<file path=ppt/tags/tag517.xml><?xml version="1.0" encoding="utf-8"?>
<p:tagLst xmlns:p="http://schemas.openxmlformats.org/presentationml/2006/main">
  <p:tag name="LINKSHAPEPOINT" val="true,899.2277,270"/>
  <p:tag name="PA" val="v5.2.9"/>
</p:tagLst>
</file>

<file path=ppt/tags/tag518.xml><?xml version="1.0" encoding="utf-8"?>
<p:tagLst xmlns:p="http://schemas.openxmlformats.org/presentationml/2006/main">
  <p:tag name="PA" val="v5.2.9"/>
  <p:tag name="RESOURCELIBID_ANIM" val="553752"/>
</p:tagLst>
</file>

<file path=ppt/tags/tag519.xml><?xml version="1.0" encoding="utf-8"?>
<p:tagLst xmlns:p="http://schemas.openxmlformats.org/presentationml/2006/main">
  <p:tag name="PA" val="v5.2.9"/>
</p:tagLst>
</file>

<file path=ppt/tags/tag52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520.xml><?xml version="1.0" encoding="utf-8"?>
<p:tagLst xmlns:p="http://schemas.openxmlformats.org/presentationml/2006/main">
  <p:tag name="PA" val="v5.2.9"/>
</p:tagLst>
</file>

<file path=ppt/tags/tag521.xml><?xml version="1.0" encoding="utf-8"?>
<p:tagLst xmlns:p="http://schemas.openxmlformats.org/presentationml/2006/main">
  <p:tag name="PA" val="v5.2.9"/>
</p:tagLst>
</file>

<file path=ppt/tags/tag522.xml><?xml version="1.0" encoding="utf-8"?>
<p:tagLst xmlns:p="http://schemas.openxmlformats.org/presentationml/2006/main">
  <p:tag name="PA" val="v5.2.9"/>
</p:tagLst>
</file>

<file path=ppt/tags/tag523.xml><?xml version="1.0" encoding="utf-8"?>
<p:tagLst xmlns:p="http://schemas.openxmlformats.org/presentationml/2006/main">
  <p:tag name="PA" val="v5.2.9"/>
</p:tagLst>
</file>

<file path=ppt/tags/tag524.xml><?xml version="1.0" encoding="utf-8"?>
<p:tagLst xmlns:p="http://schemas.openxmlformats.org/presentationml/2006/main">
  <p:tag name="PA" val="v5.2.9"/>
</p:tagLst>
</file>

<file path=ppt/tags/tag525.xml><?xml version="1.0" encoding="utf-8"?>
<p:tagLst xmlns:p="http://schemas.openxmlformats.org/presentationml/2006/main">
  <p:tag name="PA" val="v5.2.9"/>
</p:tagLst>
</file>

<file path=ppt/tags/tag526.xml><?xml version="1.0" encoding="utf-8"?>
<p:tagLst xmlns:p="http://schemas.openxmlformats.org/presentationml/2006/main">
  <p:tag name="PA" val="v5.2.9"/>
</p:tagLst>
</file>

<file path=ppt/tags/tag527.xml><?xml version="1.0" encoding="utf-8"?>
<p:tagLst xmlns:p="http://schemas.openxmlformats.org/presentationml/2006/main">
  <p:tag name="PA" val="v5.2.9"/>
</p:tagLst>
</file>

<file path=ppt/tags/tag528.xml><?xml version="1.0" encoding="utf-8"?>
<p:tagLst xmlns:p="http://schemas.openxmlformats.org/presentationml/2006/main">
  <p:tag name="PA" val="v5.2.9"/>
</p:tagLst>
</file>

<file path=ppt/tags/tag529.xml><?xml version="1.0" encoding="utf-8"?>
<p:tagLst xmlns:p="http://schemas.openxmlformats.org/presentationml/2006/main">
  <p:tag name="PA" val="v5.2.9"/>
</p:tagLst>
</file>

<file path=ppt/tags/tag53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530.xml><?xml version="1.0" encoding="utf-8"?>
<p:tagLst xmlns:p="http://schemas.openxmlformats.org/presentationml/2006/main">
  <p:tag name="PA" val="v5.2.9"/>
</p:tagLst>
</file>

<file path=ppt/tags/tag531.xml><?xml version="1.0" encoding="utf-8"?>
<p:tagLst xmlns:p="http://schemas.openxmlformats.org/presentationml/2006/main">
  <p:tag name="PA" val="v5.2.9"/>
</p:tagLst>
</file>

<file path=ppt/tags/tag532.xml><?xml version="1.0" encoding="utf-8"?>
<p:tagLst xmlns:p="http://schemas.openxmlformats.org/presentationml/2006/main">
  <p:tag name="PA" val="v5.2.9"/>
</p:tagLst>
</file>

<file path=ppt/tags/tag533.xml><?xml version="1.0" encoding="utf-8"?>
<p:tagLst xmlns:p="http://schemas.openxmlformats.org/presentationml/2006/main">
  <p:tag name="PA" val="v5.2.9"/>
</p:tagLst>
</file>

<file path=ppt/tags/tag534.xml><?xml version="1.0" encoding="utf-8"?>
<p:tagLst xmlns:p="http://schemas.openxmlformats.org/presentationml/2006/main">
  <p:tag name="PA" val="v5.2.9"/>
</p:tagLst>
</file>

<file path=ppt/tags/tag535.xml><?xml version="1.0" encoding="utf-8"?>
<p:tagLst xmlns:p="http://schemas.openxmlformats.org/presentationml/2006/main">
  <p:tag name="PA" val="v5.2.9"/>
</p:tagLst>
</file>

<file path=ppt/tags/tag536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537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538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539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54.xml><?xml version="1.0" encoding="utf-8"?>
<p:tagLst xmlns:p="http://schemas.openxmlformats.org/presentationml/2006/main">
  <p:tag name="LINKSHAPELINE" val="true,824.1495,309.2094,899.2277,270"/>
  <p:tag name="PA" val="v5.2.9"/>
</p:tagLst>
</file>

<file path=ppt/tags/tag540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541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542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543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544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545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546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547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548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549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55.xml><?xml version="1.0" encoding="utf-8"?>
<p:tagLst xmlns:p="http://schemas.openxmlformats.org/presentationml/2006/main">
  <p:tag name="LINKSHAPELINE" val="true,861.7224,178.8501,899.2277,270"/>
  <p:tag name="PA" val="v5.2.9"/>
</p:tagLst>
</file>

<file path=ppt/tags/tag550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551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552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553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554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555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556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557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558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559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56.xml><?xml version="1.0" encoding="utf-8"?>
<p:tagLst xmlns:p="http://schemas.openxmlformats.org/presentationml/2006/main">
  <p:tag name="LINKSHAPELINE" val="true,871.5833,369.7713,899.2277,270"/>
  <p:tag name="PA" val="v5.2.9"/>
</p:tagLst>
</file>

<file path=ppt/tags/tag560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561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562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563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564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565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566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567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568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569.xml><?xml version="1.0" encoding="utf-8"?>
<p:tagLst xmlns:p="http://schemas.openxmlformats.org/presentationml/2006/main">
  <p:tag name="LINKSHAPELINE" val="true,824.1495,309.2094,899.2277,270"/>
  <p:tag name="PA" val="v5.2.9"/>
</p:tagLst>
</file>

<file path=ppt/tags/tag57.xml><?xml version="1.0" encoding="utf-8"?>
<p:tagLst xmlns:p="http://schemas.openxmlformats.org/presentationml/2006/main">
  <p:tag name="LINKSHAPELINE" val="true,913.1772,90.35094,899.2277,270"/>
  <p:tag name="PA" val="v5.2.9"/>
</p:tagLst>
</file>

<file path=ppt/tags/tag570.xml><?xml version="1.0" encoding="utf-8"?>
<p:tagLst xmlns:p="http://schemas.openxmlformats.org/presentationml/2006/main">
  <p:tag name="LINKSHAPELINE" val="true,861.7224,178.8501,899.2277,270"/>
  <p:tag name="PA" val="v5.2.9"/>
</p:tagLst>
</file>

<file path=ppt/tags/tag571.xml><?xml version="1.0" encoding="utf-8"?>
<p:tagLst xmlns:p="http://schemas.openxmlformats.org/presentationml/2006/main">
  <p:tag name="LINKSHAPELINE" val="true,871.5833,369.7713,899.2277,270"/>
  <p:tag name="PA" val="v5.2.9"/>
</p:tagLst>
</file>

<file path=ppt/tags/tag572.xml><?xml version="1.0" encoding="utf-8"?>
<p:tagLst xmlns:p="http://schemas.openxmlformats.org/presentationml/2006/main">
  <p:tag name="LINKSHAPELINE" val="true,913.1772,90.35094,899.2277,270"/>
  <p:tag name="PA" val="v5.2.9"/>
</p:tagLst>
</file>

<file path=ppt/tags/tag573.xml><?xml version="1.0" encoding="utf-8"?>
<p:tagLst xmlns:p="http://schemas.openxmlformats.org/presentationml/2006/main">
  <p:tag name="LINKSHAPELINE" val="true,936.0315,389.0119,899.2277,270"/>
  <p:tag name="PA" val="v5.2.9"/>
</p:tagLst>
</file>

<file path=ppt/tags/tag574.xml><?xml version="1.0" encoding="utf-8"?>
<p:tagLst xmlns:p="http://schemas.openxmlformats.org/presentationml/2006/main">
  <p:tag name="LINKSHAPEPOINT" val="true,791.8131,129.0265"/>
  <p:tag name="PA" val="v5.2.9"/>
</p:tagLst>
</file>

<file path=ppt/tags/tag575.xml><?xml version="1.0" encoding="utf-8"?>
<p:tagLst xmlns:p="http://schemas.openxmlformats.org/presentationml/2006/main">
  <p:tag name="LINKSHAPEPOINT" val="true,824.1495,309.2094"/>
  <p:tag name="PA" val="v5.2.9"/>
</p:tagLst>
</file>

<file path=ppt/tags/tag576.xml><?xml version="1.0" encoding="utf-8"?>
<p:tagLst xmlns:p="http://schemas.openxmlformats.org/presentationml/2006/main">
  <p:tag name="LINKSHAPEPOINT" val="true,820.3798,184.9384"/>
  <p:tag name="PA" val="v5.2.9"/>
</p:tagLst>
</file>

<file path=ppt/tags/tag577.xml><?xml version="1.0" encoding="utf-8"?>
<p:tagLst xmlns:p="http://schemas.openxmlformats.org/presentationml/2006/main">
  <p:tag name="LINKSHAPEPOINT" val="true,821.0167,416.1072"/>
  <p:tag name="PA" val="v5.2.9"/>
</p:tagLst>
</file>

<file path=ppt/tags/tag578.xml><?xml version="1.0" encoding="utf-8"?>
<p:tagLst xmlns:p="http://schemas.openxmlformats.org/presentationml/2006/main">
  <p:tag name="LINKSHAPEPOINT" val="true,811.4381,252.8104"/>
  <p:tag name="PA" val="v5.2.9"/>
</p:tagLst>
</file>

<file path=ppt/tags/tag579.xml><?xml version="1.0" encoding="utf-8"?>
<p:tagLst xmlns:p="http://schemas.openxmlformats.org/presentationml/2006/main">
  <p:tag name="LINKSHAPEPOINT" val="true,861.7224,178.8501"/>
  <p:tag name="PA" val="v5.2.9"/>
</p:tagLst>
</file>

<file path=ppt/tags/tag58.xml><?xml version="1.0" encoding="utf-8"?>
<p:tagLst xmlns:p="http://schemas.openxmlformats.org/presentationml/2006/main">
  <p:tag name="LINKSHAPELINE" val="true,936.0315,389.0119,899.2277,270"/>
  <p:tag name="PA" val="v5.2.9"/>
</p:tagLst>
</file>

<file path=ppt/tags/tag580.xml><?xml version="1.0" encoding="utf-8"?>
<p:tagLst xmlns:p="http://schemas.openxmlformats.org/presentationml/2006/main">
  <p:tag name="LINKSHAPEPOINT" val="true,871.5833,369.7713"/>
  <p:tag name="PA" val="v5.2.9"/>
</p:tagLst>
</file>

<file path=ppt/tags/tag581.xml><?xml version="1.0" encoding="utf-8"?>
<p:tagLst xmlns:p="http://schemas.openxmlformats.org/presentationml/2006/main">
  <p:tag name="LINKSHAPEPOINT" val="true,756.0098,514.2388"/>
  <p:tag name="PA" val="v5.2.9"/>
</p:tagLst>
</file>

<file path=ppt/tags/tag582.xml><?xml version="1.0" encoding="utf-8"?>
<p:tagLst xmlns:p="http://schemas.openxmlformats.org/presentationml/2006/main">
  <p:tag name="LINKSHAPEPOINT" val="true,814.0956,324.4027"/>
  <p:tag name="PA" val="v5.2.9"/>
</p:tagLst>
</file>

<file path=ppt/tags/tag583.xml><?xml version="1.0" encoding="utf-8"?>
<p:tagLst xmlns:p="http://schemas.openxmlformats.org/presentationml/2006/main">
  <p:tag name="LINKSHAPEPOINT" val="true,740.225,420.7944"/>
  <p:tag name="PA" val="v5.2.9"/>
</p:tagLst>
</file>

<file path=ppt/tags/tag584.xml><?xml version="1.0" encoding="utf-8"?>
<p:tagLst xmlns:p="http://schemas.openxmlformats.org/presentationml/2006/main">
  <p:tag name="LINKSHAPEPOINT" val="true,927.3504,470.5046"/>
  <p:tag name="PA" val="v5.2.9"/>
</p:tagLst>
</file>

<file path=ppt/tags/tag585.xml><?xml version="1.0" encoding="utf-8"?>
<p:tagLst xmlns:p="http://schemas.openxmlformats.org/presentationml/2006/main">
  <p:tag name="LINKSHAPEPOINT" val="true,788.9784,461.8235"/>
  <p:tag name="PA" val="v5.2.9"/>
</p:tagLst>
</file>

<file path=ppt/tags/tag586.xml><?xml version="1.0" encoding="utf-8"?>
<p:tagLst xmlns:p="http://schemas.openxmlformats.org/presentationml/2006/main">
  <p:tag name="LINKSHAPEPOINT" val="true,874.9786,396.8239"/>
  <p:tag name="PA" val="v5.2.9"/>
</p:tagLst>
</file>

<file path=ppt/tags/tag587.xml><?xml version="1.0" encoding="utf-8"?>
<p:tagLst xmlns:p="http://schemas.openxmlformats.org/presentationml/2006/main">
  <p:tag name="LINKSHAPEPOINT" val="true,855.6988,496.548"/>
  <p:tag name="PA" val="v5.2.9"/>
</p:tagLst>
</file>

<file path=ppt/tags/tag588.xml><?xml version="1.0" encoding="utf-8"?>
<p:tagLst xmlns:p="http://schemas.openxmlformats.org/presentationml/2006/main">
  <p:tag name="LINKSHAPEPOINT" val="true,936.0315,389.0119"/>
  <p:tag name="PA" val="v5.2.9"/>
</p:tagLst>
</file>

<file path=ppt/tags/tag589.xml><?xml version="1.0" encoding="utf-8"?>
<p:tagLst xmlns:p="http://schemas.openxmlformats.org/presentationml/2006/main">
  <p:tag name="LINKSHAPEPOINT" val="true,899.2277,270"/>
  <p:tag name="PA" val="v5.2.9"/>
</p:tagLst>
</file>

<file path=ppt/tags/tag59.xml><?xml version="1.0" encoding="utf-8"?>
<p:tagLst xmlns:p="http://schemas.openxmlformats.org/presentationml/2006/main">
  <p:tag name="LINKSHAPEPOINT" val="true,791.8131,129.0265"/>
  <p:tag name="PA" val="v5.2.9"/>
</p:tagLst>
</file>

<file path=ppt/tags/tag590.xml><?xml version="1.0" encoding="utf-8"?>
<p:tagLst xmlns:p="http://schemas.openxmlformats.org/presentationml/2006/main">
  <p:tag name="PA" val="v5.2.9"/>
  <p:tag name="RESOURCELIBID_ANIM" val="553752"/>
</p:tagLst>
</file>

<file path=ppt/tags/tag591.xml><?xml version="1.0" encoding="utf-8"?>
<p:tagLst xmlns:p="http://schemas.openxmlformats.org/presentationml/2006/main">
  <p:tag name="PA" val="v5.2.9"/>
  <p:tag name="RESOURCELIBID_ANIM" val="553752"/>
</p:tagLst>
</file>

<file path=ppt/tags/tag592.xml><?xml version="1.0" encoding="utf-8"?>
<p:tagLst xmlns:p="http://schemas.openxmlformats.org/presentationml/2006/main">
  <p:tag name="PA" val="v5.2.9"/>
  <p:tag name="RESOURCELIBID_ANIM" val="553752"/>
</p:tagLst>
</file>

<file path=ppt/tags/tag593.xml><?xml version="1.0" encoding="utf-8"?>
<p:tagLst xmlns:p="http://schemas.openxmlformats.org/presentationml/2006/main">
  <p:tag name="PA" val="v5.2.9"/>
  <p:tag name="RESOURCELIBID_ANIM" val="553752"/>
</p:tagLst>
</file>

<file path=ppt/tags/tag594.xml><?xml version="1.0" encoding="utf-8"?>
<p:tagLst xmlns:p="http://schemas.openxmlformats.org/presentationml/2006/main">
  <p:tag name="PA" val="v5.2.9"/>
</p:tagLst>
</file>

<file path=ppt/tags/tag595.xml><?xml version="1.0" encoding="utf-8"?>
<p:tagLst xmlns:p="http://schemas.openxmlformats.org/presentationml/2006/main">
  <p:tag name="PA" val="v5.2.9"/>
</p:tagLst>
</file>

<file path=ppt/tags/tag596.xml><?xml version="1.0" encoding="utf-8"?>
<p:tagLst xmlns:p="http://schemas.openxmlformats.org/presentationml/2006/main">
  <p:tag name="PA" val="v5.2.9"/>
</p:tagLst>
</file>

<file path=ppt/tags/tag597.xml><?xml version="1.0" encoding="utf-8"?>
<p:tagLst xmlns:p="http://schemas.openxmlformats.org/presentationml/2006/main">
  <p:tag name="PA" val="v5.2.9"/>
</p:tagLst>
</file>

<file path=ppt/tags/tag598.xml><?xml version="1.0" encoding="utf-8"?>
<p:tagLst xmlns:p="http://schemas.openxmlformats.org/presentationml/2006/main">
  <p:tag name="PA" val="v5.2.9"/>
</p:tagLst>
</file>

<file path=ppt/tags/tag599.xml><?xml version="1.0" encoding="utf-8"?>
<p:tagLst xmlns:p="http://schemas.openxmlformats.org/presentationml/2006/main">
  <p:tag name="PA" val="v5.2.9"/>
</p:tagLst>
</file>

<file path=ppt/tags/tag6.xml><?xml version="1.0" encoding="utf-8"?>
<p:tagLst xmlns:p="http://schemas.openxmlformats.org/presentationml/2006/main">
  <p:tag name="PA" val="v5.2.9"/>
</p:tagLst>
</file>

<file path=ppt/tags/tag60.xml><?xml version="1.0" encoding="utf-8"?>
<p:tagLst xmlns:p="http://schemas.openxmlformats.org/presentationml/2006/main">
  <p:tag name="LINKSHAPEPOINT" val="true,824.1495,309.2094"/>
  <p:tag name="PA" val="v5.2.9"/>
</p:tagLst>
</file>

<file path=ppt/tags/tag600.xml><?xml version="1.0" encoding="utf-8"?>
<p:tagLst xmlns:p="http://schemas.openxmlformats.org/presentationml/2006/main">
  <p:tag name="PA" val="v5.2.9"/>
</p:tagLst>
</file>

<file path=ppt/tags/tag601.xml><?xml version="1.0" encoding="utf-8"?>
<p:tagLst xmlns:p="http://schemas.openxmlformats.org/presentationml/2006/main">
  <p:tag name="PA" val="v5.2.9"/>
</p:tagLst>
</file>

<file path=ppt/tags/tag602.xml><?xml version="1.0" encoding="utf-8"?>
<p:tagLst xmlns:p="http://schemas.openxmlformats.org/presentationml/2006/main">
  <p:tag name="PA" val="v5.2.9"/>
</p:tagLst>
</file>

<file path=ppt/tags/tag603.xml><?xml version="1.0" encoding="utf-8"?>
<p:tagLst xmlns:p="http://schemas.openxmlformats.org/presentationml/2006/main">
  <p:tag name="PA" val="v5.2.9"/>
</p:tagLst>
</file>

<file path=ppt/tags/tag604.xml><?xml version="1.0" encoding="utf-8"?>
<p:tagLst xmlns:p="http://schemas.openxmlformats.org/presentationml/2006/main">
  <p:tag name="PA" val="v5.2.9"/>
</p:tagLst>
</file>

<file path=ppt/tags/tag605.xml><?xml version="1.0" encoding="utf-8"?>
<p:tagLst xmlns:p="http://schemas.openxmlformats.org/presentationml/2006/main">
  <p:tag name="PA" val="v5.2.9"/>
</p:tagLst>
</file>

<file path=ppt/tags/tag606.xml><?xml version="1.0" encoding="utf-8"?>
<p:tagLst xmlns:p="http://schemas.openxmlformats.org/presentationml/2006/main">
  <p:tag name="PA" val="v5.2.9"/>
</p:tagLst>
</file>

<file path=ppt/tags/tag607.xml><?xml version="1.0" encoding="utf-8"?>
<p:tagLst xmlns:p="http://schemas.openxmlformats.org/presentationml/2006/main">
  <p:tag name="PA" val="v5.2.9"/>
</p:tagLst>
</file>

<file path=ppt/tags/tag608.xml><?xml version="1.0" encoding="utf-8"?>
<p:tagLst xmlns:p="http://schemas.openxmlformats.org/presentationml/2006/main">
  <p:tag name="PA" val="v5.2.9"/>
</p:tagLst>
</file>

<file path=ppt/tags/tag609.xml><?xml version="1.0" encoding="utf-8"?>
<p:tagLst xmlns:p="http://schemas.openxmlformats.org/presentationml/2006/main">
  <p:tag name="PA" val="v5.2.9"/>
</p:tagLst>
</file>

<file path=ppt/tags/tag61.xml><?xml version="1.0" encoding="utf-8"?>
<p:tagLst xmlns:p="http://schemas.openxmlformats.org/presentationml/2006/main">
  <p:tag name="LINKSHAPEPOINT" val="true,820.3798,184.9384"/>
  <p:tag name="PA" val="v5.2.9"/>
</p:tagLst>
</file>

<file path=ppt/tags/tag610.xml><?xml version="1.0" encoding="utf-8"?>
<p:tagLst xmlns:p="http://schemas.openxmlformats.org/presentationml/2006/main">
  <p:tag name="PA" val="v5.2.9"/>
</p:tagLst>
</file>

<file path=ppt/tags/tag611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612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613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614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615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616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617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618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619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62.xml><?xml version="1.0" encoding="utf-8"?>
<p:tagLst xmlns:p="http://schemas.openxmlformats.org/presentationml/2006/main">
  <p:tag name="LINKSHAPEPOINT" val="true,821.0167,416.1072"/>
  <p:tag name="PA" val="v5.2.9"/>
</p:tagLst>
</file>

<file path=ppt/tags/tag620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621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622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623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624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625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626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627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628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629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63.xml><?xml version="1.0" encoding="utf-8"?>
<p:tagLst xmlns:p="http://schemas.openxmlformats.org/presentationml/2006/main">
  <p:tag name="LINKSHAPEPOINT" val="true,811.4381,252.8104"/>
  <p:tag name="PA" val="v5.2.9"/>
</p:tagLst>
</file>

<file path=ppt/tags/tag630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631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632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633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634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635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636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637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638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639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64.xml><?xml version="1.0" encoding="utf-8"?>
<p:tagLst xmlns:p="http://schemas.openxmlformats.org/presentationml/2006/main">
  <p:tag name="LINKSHAPEPOINT" val="true,861.7224,178.8501"/>
  <p:tag name="PA" val="v5.2.9"/>
</p:tagLst>
</file>

<file path=ppt/tags/tag640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641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642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643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644.xml><?xml version="1.0" encoding="utf-8"?>
<p:tagLst xmlns:p="http://schemas.openxmlformats.org/presentationml/2006/main">
  <p:tag name="LINKSHAPELINE" val="true,824.1495,309.2094,899.2277,270"/>
  <p:tag name="PA" val="v5.2.9"/>
</p:tagLst>
</file>

<file path=ppt/tags/tag645.xml><?xml version="1.0" encoding="utf-8"?>
<p:tagLst xmlns:p="http://schemas.openxmlformats.org/presentationml/2006/main">
  <p:tag name="LINKSHAPELINE" val="true,861.7224,178.8501,899.2277,270"/>
  <p:tag name="PA" val="v5.2.9"/>
</p:tagLst>
</file>

<file path=ppt/tags/tag646.xml><?xml version="1.0" encoding="utf-8"?>
<p:tagLst xmlns:p="http://schemas.openxmlformats.org/presentationml/2006/main">
  <p:tag name="LINKSHAPELINE" val="true,871.5833,369.7713,899.2277,270"/>
  <p:tag name="PA" val="v5.2.9"/>
</p:tagLst>
</file>

<file path=ppt/tags/tag647.xml><?xml version="1.0" encoding="utf-8"?>
<p:tagLst xmlns:p="http://schemas.openxmlformats.org/presentationml/2006/main">
  <p:tag name="LINKSHAPELINE" val="true,913.1772,90.35094,899.2277,270"/>
  <p:tag name="PA" val="v5.2.9"/>
</p:tagLst>
</file>

<file path=ppt/tags/tag648.xml><?xml version="1.0" encoding="utf-8"?>
<p:tagLst xmlns:p="http://schemas.openxmlformats.org/presentationml/2006/main">
  <p:tag name="LINKSHAPELINE" val="true,936.0315,389.0119,899.2277,270"/>
  <p:tag name="PA" val="v5.2.9"/>
</p:tagLst>
</file>

<file path=ppt/tags/tag649.xml><?xml version="1.0" encoding="utf-8"?>
<p:tagLst xmlns:p="http://schemas.openxmlformats.org/presentationml/2006/main">
  <p:tag name="LINKSHAPEPOINT" val="true,791.8131,129.0265"/>
  <p:tag name="PA" val="v5.2.9"/>
</p:tagLst>
</file>

<file path=ppt/tags/tag65.xml><?xml version="1.0" encoding="utf-8"?>
<p:tagLst xmlns:p="http://schemas.openxmlformats.org/presentationml/2006/main">
  <p:tag name="LINKSHAPEPOINT" val="true,871.5833,369.7713"/>
  <p:tag name="PA" val="v5.2.9"/>
</p:tagLst>
</file>

<file path=ppt/tags/tag650.xml><?xml version="1.0" encoding="utf-8"?>
<p:tagLst xmlns:p="http://schemas.openxmlformats.org/presentationml/2006/main">
  <p:tag name="LINKSHAPEPOINT" val="true,824.1495,309.2094"/>
  <p:tag name="PA" val="v5.2.9"/>
</p:tagLst>
</file>

<file path=ppt/tags/tag651.xml><?xml version="1.0" encoding="utf-8"?>
<p:tagLst xmlns:p="http://schemas.openxmlformats.org/presentationml/2006/main">
  <p:tag name="LINKSHAPEPOINT" val="true,820.3798,184.9384"/>
  <p:tag name="PA" val="v5.2.9"/>
</p:tagLst>
</file>

<file path=ppt/tags/tag652.xml><?xml version="1.0" encoding="utf-8"?>
<p:tagLst xmlns:p="http://schemas.openxmlformats.org/presentationml/2006/main">
  <p:tag name="LINKSHAPEPOINT" val="true,821.0167,416.1072"/>
  <p:tag name="PA" val="v5.2.9"/>
</p:tagLst>
</file>

<file path=ppt/tags/tag653.xml><?xml version="1.0" encoding="utf-8"?>
<p:tagLst xmlns:p="http://schemas.openxmlformats.org/presentationml/2006/main">
  <p:tag name="LINKSHAPEPOINT" val="true,811.4381,252.8104"/>
  <p:tag name="PA" val="v5.2.9"/>
</p:tagLst>
</file>

<file path=ppt/tags/tag654.xml><?xml version="1.0" encoding="utf-8"?>
<p:tagLst xmlns:p="http://schemas.openxmlformats.org/presentationml/2006/main">
  <p:tag name="LINKSHAPEPOINT" val="true,861.7224,178.8501"/>
  <p:tag name="PA" val="v5.2.9"/>
</p:tagLst>
</file>

<file path=ppt/tags/tag655.xml><?xml version="1.0" encoding="utf-8"?>
<p:tagLst xmlns:p="http://schemas.openxmlformats.org/presentationml/2006/main">
  <p:tag name="LINKSHAPEPOINT" val="true,871.5833,369.7713"/>
  <p:tag name="PA" val="v5.2.9"/>
</p:tagLst>
</file>

<file path=ppt/tags/tag656.xml><?xml version="1.0" encoding="utf-8"?>
<p:tagLst xmlns:p="http://schemas.openxmlformats.org/presentationml/2006/main">
  <p:tag name="LINKSHAPEPOINT" val="true,756.0098,514.2388"/>
  <p:tag name="PA" val="v5.2.9"/>
</p:tagLst>
</file>

<file path=ppt/tags/tag657.xml><?xml version="1.0" encoding="utf-8"?>
<p:tagLst xmlns:p="http://schemas.openxmlformats.org/presentationml/2006/main">
  <p:tag name="LINKSHAPEPOINT" val="true,814.0956,324.4027"/>
  <p:tag name="PA" val="v5.2.9"/>
</p:tagLst>
</file>

<file path=ppt/tags/tag658.xml><?xml version="1.0" encoding="utf-8"?>
<p:tagLst xmlns:p="http://schemas.openxmlformats.org/presentationml/2006/main">
  <p:tag name="LINKSHAPEPOINT" val="true,740.225,420.7944"/>
  <p:tag name="PA" val="v5.2.9"/>
</p:tagLst>
</file>

<file path=ppt/tags/tag659.xml><?xml version="1.0" encoding="utf-8"?>
<p:tagLst xmlns:p="http://schemas.openxmlformats.org/presentationml/2006/main">
  <p:tag name="LINKSHAPEPOINT" val="true,927.3504,470.5046"/>
  <p:tag name="PA" val="v5.2.9"/>
</p:tagLst>
</file>

<file path=ppt/tags/tag66.xml><?xml version="1.0" encoding="utf-8"?>
<p:tagLst xmlns:p="http://schemas.openxmlformats.org/presentationml/2006/main">
  <p:tag name="LINKSHAPEPOINT" val="true,756.0098,514.2388"/>
  <p:tag name="PA" val="v5.2.9"/>
</p:tagLst>
</file>

<file path=ppt/tags/tag660.xml><?xml version="1.0" encoding="utf-8"?>
<p:tagLst xmlns:p="http://schemas.openxmlformats.org/presentationml/2006/main">
  <p:tag name="LINKSHAPEPOINT" val="true,788.9784,461.8235"/>
  <p:tag name="PA" val="v5.2.9"/>
</p:tagLst>
</file>

<file path=ppt/tags/tag661.xml><?xml version="1.0" encoding="utf-8"?>
<p:tagLst xmlns:p="http://schemas.openxmlformats.org/presentationml/2006/main">
  <p:tag name="LINKSHAPEPOINT" val="true,874.9786,396.8239"/>
  <p:tag name="PA" val="v5.2.9"/>
</p:tagLst>
</file>

<file path=ppt/tags/tag662.xml><?xml version="1.0" encoding="utf-8"?>
<p:tagLst xmlns:p="http://schemas.openxmlformats.org/presentationml/2006/main">
  <p:tag name="LINKSHAPEPOINT" val="true,855.6988,496.548"/>
  <p:tag name="PA" val="v5.2.9"/>
</p:tagLst>
</file>

<file path=ppt/tags/tag663.xml><?xml version="1.0" encoding="utf-8"?>
<p:tagLst xmlns:p="http://schemas.openxmlformats.org/presentationml/2006/main">
  <p:tag name="LINKSHAPEPOINT" val="true,936.0315,389.0119"/>
  <p:tag name="PA" val="v5.2.9"/>
</p:tagLst>
</file>

<file path=ppt/tags/tag664.xml><?xml version="1.0" encoding="utf-8"?>
<p:tagLst xmlns:p="http://schemas.openxmlformats.org/presentationml/2006/main">
  <p:tag name="LINKSHAPEPOINT" val="true,899.2277,270"/>
  <p:tag name="PA" val="v5.2.9"/>
</p:tagLst>
</file>

<file path=ppt/tags/tag665.xml><?xml version="1.0" encoding="utf-8"?>
<p:tagLst xmlns:p="http://schemas.openxmlformats.org/presentationml/2006/main">
  <p:tag name="PA" val="v5.2.9"/>
  <p:tag name="RESOURCELIBID_ANIM" val="553752"/>
</p:tagLst>
</file>

<file path=ppt/tags/tag666.xml><?xml version="1.0" encoding="utf-8"?>
<p:tagLst xmlns:p="http://schemas.openxmlformats.org/presentationml/2006/main">
  <p:tag name="PA" val="v5.2.9"/>
</p:tagLst>
</file>

<file path=ppt/tags/tag667.xml><?xml version="1.0" encoding="utf-8"?>
<p:tagLst xmlns:p="http://schemas.openxmlformats.org/presentationml/2006/main">
  <p:tag name="PA" val="v5.2.9"/>
</p:tagLst>
</file>

<file path=ppt/tags/tag668.xml><?xml version="1.0" encoding="utf-8"?>
<p:tagLst xmlns:p="http://schemas.openxmlformats.org/presentationml/2006/main">
  <p:tag name="PA" val="v5.2.9"/>
</p:tagLst>
</file>

<file path=ppt/tags/tag669.xml><?xml version="1.0" encoding="utf-8"?>
<p:tagLst xmlns:p="http://schemas.openxmlformats.org/presentationml/2006/main">
  <p:tag name="PA" val="v5.2.9"/>
</p:tagLst>
</file>

<file path=ppt/tags/tag67.xml><?xml version="1.0" encoding="utf-8"?>
<p:tagLst xmlns:p="http://schemas.openxmlformats.org/presentationml/2006/main">
  <p:tag name="LINKSHAPEPOINT" val="true,814.0956,324.4027"/>
  <p:tag name="PA" val="v5.2.9"/>
</p:tagLst>
</file>

<file path=ppt/tags/tag670.xml><?xml version="1.0" encoding="utf-8"?>
<p:tagLst xmlns:p="http://schemas.openxmlformats.org/presentationml/2006/main">
  <p:tag name="PA" val="v5.2.9"/>
</p:tagLst>
</file>

<file path=ppt/tags/tag671.xml><?xml version="1.0" encoding="utf-8"?>
<p:tagLst xmlns:p="http://schemas.openxmlformats.org/presentationml/2006/main">
  <p:tag name="PA" val="v5.2.9"/>
</p:tagLst>
</file>

<file path=ppt/tags/tag672.xml><?xml version="1.0" encoding="utf-8"?>
<p:tagLst xmlns:p="http://schemas.openxmlformats.org/presentationml/2006/main">
  <p:tag name="PA" val="v5.2.9"/>
</p:tagLst>
</file>

<file path=ppt/tags/tag673.xml><?xml version="1.0" encoding="utf-8"?>
<p:tagLst xmlns:p="http://schemas.openxmlformats.org/presentationml/2006/main">
  <p:tag name="PA" val="v5.2.9"/>
</p:tagLst>
</file>

<file path=ppt/tags/tag674.xml><?xml version="1.0" encoding="utf-8"?>
<p:tagLst xmlns:p="http://schemas.openxmlformats.org/presentationml/2006/main">
  <p:tag name="PA" val="v5.2.9"/>
</p:tagLst>
</file>

<file path=ppt/tags/tag675.xml><?xml version="1.0" encoding="utf-8"?>
<p:tagLst xmlns:p="http://schemas.openxmlformats.org/presentationml/2006/main">
  <p:tag name="PA" val="v5.2.9"/>
</p:tagLst>
</file>

<file path=ppt/tags/tag676.xml><?xml version="1.0" encoding="utf-8"?>
<p:tagLst xmlns:p="http://schemas.openxmlformats.org/presentationml/2006/main">
  <p:tag name="PA" val="v5.2.9"/>
</p:tagLst>
</file>

<file path=ppt/tags/tag677.xml><?xml version="1.0" encoding="utf-8"?>
<p:tagLst xmlns:p="http://schemas.openxmlformats.org/presentationml/2006/main">
  <p:tag name="PA" val="v5.2.9"/>
</p:tagLst>
</file>

<file path=ppt/tags/tag678.xml><?xml version="1.0" encoding="utf-8"?>
<p:tagLst xmlns:p="http://schemas.openxmlformats.org/presentationml/2006/main">
  <p:tag name="PA" val="v5.2.9"/>
</p:tagLst>
</file>

<file path=ppt/tags/tag679.xml><?xml version="1.0" encoding="utf-8"?>
<p:tagLst xmlns:p="http://schemas.openxmlformats.org/presentationml/2006/main">
  <p:tag name="PA" val="v5.2.9"/>
</p:tagLst>
</file>

<file path=ppt/tags/tag68.xml><?xml version="1.0" encoding="utf-8"?>
<p:tagLst xmlns:p="http://schemas.openxmlformats.org/presentationml/2006/main">
  <p:tag name="LINKSHAPEPOINT" val="true,740.225,420.7944"/>
  <p:tag name="PA" val="v5.2.9"/>
</p:tagLst>
</file>

<file path=ppt/tags/tag680.xml><?xml version="1.0" encoding="utf-8"?>
<p:tagLst xmlns:p="http://schemas.openxmlformats.org/presentationml/2006/main">
  <p:tag name="PA" val="v5.2.9"/>
</p:tagLst>
</file>

<file path=ppt/tags/tag681.xml><?xml version="1.0" encoding="utf-8"?>
<p:tagLst xmlns:p="http://schemas.openxmlformats.org/presentationml/2006/main">
  <p:tag name="PA" val="v5.2.9"/>
</p:tagLst>
</file>

<file path=ppt/tags/tag682.xml><?xml version="1.0" encoding="utf-8"?>
<p:tagLst xmlns:p="http://schemas.openxmlformats.org/presentationml/2006/main">
  <p:tag name="PA" val="v5.2.9"/>
</p:tagLst>
</file>

<file path=ppt/tags/tag683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684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685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686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687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688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689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69.xml><?xml version="1.0" encoding="utf-8"?>
<p:tagLst xmlns:p="http://schemas.openxmlformats.org/presentationml/2006/main">
  <p:tag name="LINKSHAPEPOINT" val="true,927.3504,470.5046"/>
  <p:tag name="PA" val="v5.2.9"/>
</p:tagLst>
</file>

<file path=ppt/tags/tag690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691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692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693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694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695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696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697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698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699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7.xml><?xml version="1.0" encoding="utf-8"?>
<p:tagLst xmlns:p="http://schemas.openxmlformats.org/presentationml/2006/main">
  <p:tag name="PA" val="v5.2.9"/>
</p:tagLst>
</file>

<file path=ppt/tags/tag70.xml><?xml version="1.0" encoding="utf-8"?>
<p:tagLst xmlns:p="http://schemas.openxmlformats.org/presentationml/2006/main">
  <p:tag name="LINKSHAPEPOINT" val="true,788.9784,461.8235"/>
  <p:tag name="PA" val="v5.2.9"/>
</p:tagLst>
</file>

<file path=ppt/tags/tag700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701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702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703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704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705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706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707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708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709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71.xml><?xml version="1.0" encoding="utf-8"?>
<p:tagLst xmlns:p="http://schemas.openxmlformats.org/presentationml/2006/main">
  <p:tag name="LINKSHAPEPOINT" val="true,874.9786,396.8239"/>
  <p:tag name="PA" val="v5.2.9"/>
</p:tagLst>
</file>

<file path=ppt/tags/tag710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711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712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713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714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715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716.xml><?xml version="1.0" encoding="utf-8"?>
<p:tagLst xmlns:p="http://schemas.openxmlformats.org/presentationml/2006/main">
  <p:tag name="LINKSHAPELINE" val="true,824.1495,309.2094,899.2277,270"/>
  <p:tag name="PA" val="v5.2.9"/>
</p:tagLst>
</file>

<file path=ppt/tags/tag717.xml><?xml version="1.0" encoding="utf-8"?>
<p:tagLst xmlns:p="http://schemas.openxmlformats.org/presentationml/2006/main">
  <p:tag name="LINKSHAPELINE" val="true,861.7224,178.8501,899.2277,270"/>
  <p:tag name="PA" val="v5.2.9"/>
</p:tagLst>
</file>

<file path=ppt/tags/tag718.xml><?xml version="1.0" encoding="utf-8"?>
<p:tagLst xmlns:p="http://schemas.openxmlformats.org/presentationml/2006/main">
  <p:tag name="LINKSHAPELINE" val="true,871.5833,369.7713,899.2277,270"/>
  <p:tag name="PA" val="v5.2.9"/>
</p:tagLst>
</file>

<file path=ppt/tags/tag719.xml><?xml version="1.0" encoding="utf-8"?>
<p:tagLst xmlns:p="http://schemas.openxmlformats.org/presentationml/2006/main">
  <p:tag name="LINKSHAPELINE" val="true,913.1772,90.35094,899.2277,270"/>
  <p:tag name="PA" val="v5.2.9"/>
</p:tagLst>
</file>

<file path=ppt/tags/tag72.xml><?xml version="1.0" encoding="utf-8"?>
<p:tagLst xmlns:p="http://schemas.openxmlformats.org/presentationml/2006/main">
  <p:tag name="LINKSHAPEPOINT" val="true,855.6988,496.548"/>
  <p:tag name="PA" val="v5.2.9"/>
</p:tagLst>
</file>

<file path=ppt/tags/tag720.xml><?xml version="1.0" encoding="utf-8"?>
<p:tagLst xmlns:p="http://schemas.openxmlformats.org/presentationml/2006/main">
  <p:tag name="LINKSHAPELINE" val="true,936.0315,389.0119,899.2277,270"/>
  <p:tag name="PA" val="v5.2.9"/>
</p:tagLst>
</file>

<file path=ppt/tags/tag721.xml><?xml version="1.0" encoding="utf-8"?>
<p:tagLst xmlns:p="http://schemas.openxmlformats.org/presentationml/2006/main">
  <p:tag name="LINKSHAPEPOINT" val="true,791.8131,129.0265"/>
  <p:tag name="PA" val="v5.2.9"/>
</p:tagLst>
</file>

<file path=ppt/tags/tag722.xml><?xml version="1.0" encoding="utf-8"?>
<p:tagLst xmlns:p="http://schemas.openxmlformats.org/presentationml/2006/main">
  <p:tag name="LINKSHAPEPOINT" val="true,824.1495,309.2094"/>
  <p:tag name="PA" val="v5.2.9"/>
</p:tagLst>
</file>

<file path=ppt/tags/tag723.xml><?xml version="1.0" encoding="utf-8"?>
<p:tagLst xmlns:p="http://schemas.openxmlformats.org/presentationml/2006/main">
  <p:tag name="LINKSHAPEPOINT" val="true,820.3798,184.9384"/>
  <p:tag name="PA" val="v5.2.9"/>
</p:tagLst>
</file>

<file path=ppt/tags/tag724.xml><?xml version="1.0" encoding="utf-8"?>
<p:tagLst xmlns:p="http://schemas.openxmlformats.org/presentationml/2006/main">
  <p:tag name="LINKSHAPEPOINT" val="true,821.0167,416.1072"/>
  <p:tag name="PA" val="v5.2.9"/>
</p:tagLst>
</file>

<file path=ppt/tags/tag725.xml><?xml version="1.0" encoding="utf-8"?>
<p:tagLst xmlns:p="http://schemas.openxmlformats.org/presentationml/2006/main">
  <p:tag name="LINKSHAPEPOINT" val="true,811.4381,252.8104"/>
  <p:tag name="PA" val="v5.2.9"/>
</p:tagLst>
</file>

<file path=ppt/tags/tag726.xml><?xml version="1.0" encoding="utf-8"?>
<p:tagLst xmlns:p="http://schemas.openxmlformats.org/presentationml/2006/main">
  <p:tag name="LINKSHAPEPOINT" val="true,861.7224,178.8501"/>
  <p:tag name="PA" val="v5.2.9"/>
</p:tagLst>
</file>

<file path=ppt/tags/tag727.xml><?xml version="1.0" encoding="utf-8"?>
<p:tagLst xmlns:p="http://schemas.openxmlformats.org/presentationml/2006/main">
  <p:tag name="LINKSHAPEPOINT" val="true,871.5833,369.7713"/>
  <p:tag name="PA" val="v5.2.9"/>
</p:tagLst>
</file>

<file path=ppt/tags/tag728.xml><?xml version="1.0" encoding="utf-8"?>
<p:tagLst xmlns:p="http://schemas.openxmlformats.org/presentationml/2006/main">
  <p:tag name="LINKSHAPEPOINT" val="true,756.0098,514.2388"/>
  <p:tag name="PA" val="v5.2.9"/>
</p:tagLst>
</file>

<file path=ppt/tags/tag729.xml><?xml version="1.0" encoding="utf-8"?>
<p:tagLst xmlns:p="http://schemas.openxmlformats.org/presentationml/2006/main">
  <p:tag name="LINKSHAPEPOINT" val="true,814.0956,324.4027"/>
  <p:tag name="PA" val="v5.2.9"/>
</p:tagLst>
</file>

<file path=ppt/tags/tag73.xml><?xml version="1.0" encoding="utf-8"?>
<p:tagLst xmlns:p="http://schemas.openxmlformats.org/presentationml/2006/main">
  <p:tag name="LINKSHAPEPOINT" val="true,936.0315,389.0119"/>
  <p:tag name="PA" val="v5.2.9"/>
</p:tagLst>
</file>

<file path=ppt/tags/tag730.xml><?xml version="1.0" encoding="utf-8"?>
<p:tagLst xmlns:p="http://schemas.openxmlformats.org/presentationml/2006/main">
  <p:tag name="LINKSHAPEPOINT" val="true,740.225,420.7944"/>
  <p:tag name="PA" val="v5.2.9"/>
</p:tagLst>
</file>

<file path=ppt/tags/tag731.xml><?xml version="1.0" encoding="utf-8"?>
<p:tagLst xmlns:p="http://schemas.openxmlformats.org/presentationml/2006/main">
  <p:tag name="LINKSHAPEPOINT" val="true,927.3504,470.5046"/>
  <p:tag name="PA" val="v5.2.9"/>
</p:tagLst>
</file>

<file path=ppt/tags/tag732.xml><?xml version="1.0" encoding="utf-8"?>
<p:tagLst xmlns:p="http://schemas.openxmlformats.org/presentationml/2006/main">
  <p:tag name="LINKSHAPEPOINT" val="true,788.9784,461.8235"/>
  <p:tag name="PA" val="v5.2.9"/>
</p:tagLst>
</file>

<file path=ppt/tags/tag733.xml><?xml version="1.0" encoding="utf-8"?>
<p:tagLst xmlns:p="http://schemas.openxmlformats.org/presentationml/2006/main">
  <p:tag name="LINKSHAPEPOINT" val="true,874.9786,396.8239"/>
  <p:tag name="PA" val="v5.2.9"/>
</p:tagLst>
</file>

<file path=ppt/tags/tag734.xml><?xml version="1.0" encoding="utf-8"?>
<p:tagLst xmlns:p="http://schemas.openxmlformats.org/presentationml/2006/main">
  <p:tag name="LINKSHAPEPOINT" val="true,855.6988,496.548"/>
  <p:tag name="PA" val="v5.2.9"/>
</p:tagLst>
</file>

<file path=ppt/tags/tag735.xml><?xml version="1.0" encoding="utf-8"?>
<p:tagLst xmlns:p="http://schemas.openxmlformats.org/presentationml/2006/main">
  <p:tag name="LINKSHAPEPOINT" val="true,936.0315,389.0119"/>
  <p:tag name="PA" val="v5.2.9"/>
</p:tagLst>
</file>

<file path=ppt/tags/tag736.xml><?xml version="1.0" encoding="utf-8"?>
<p:tagLst xmlns:p="http://schemas.openxmlformats.org/presentationml/2006/main">
  <p:tag name="LINKSHAPEPOINT" val="true,899.2277,270"/>
  <p:tag name="PA" val="v5.2.9"/>
</p:tagLst>
</file>

<file path=ppt/tags/tag737.xml><?xml version="1.0" encoding="utf-8"?>
<p:tagLst xmlns:p="http://schemas.openxmlformats.org/presentationml/2006/main">
  <p:tag name="KSO_WM_UNIT_PLACING_PICTURE_USER_VIEWPORT" val="{&quot;height&quot;:3504,&quot;width&quot;:17700}"/>
</p:tagLst>
</file>

<file path=ppt/tags/tag738.xml><?xml version="1.0" encoding="utf-8"?>
<p:tagLst xmlns:p="http://schemas.openxmlformats.org/presentationml/2006/main">
  <p:tag name="PA" val="v5.2.9"/>
  <p:tag name="RESOURCELIBID_ANIM" val="553752"/>
</p:tagLst>
</file>

<file path=ppt/tags/tag739.xml><?xml version="1.0" encoding="utf-8"?>
<p:tagLst xmlns:p="http://schemas.openxmlformats.org/presentationml/2006/main">
  <p:tag name="PA" val="v5.2.9"/>
  <p:tag name="RESOURCELIBID_ANIM" val="553752"/>
</p:tagLst>
</file>

<file path=ppt/tags/tag74.xml><?xml version="1.0" encoding="utf-8"?>
<p:tagLst xmlns:p="http://schemas.openxmlformats.org/presentationml/2006/main">
  <p:tag name="LINKSHAPEPOINT" val="true,899.2277,270"/>
  <p:tag name="PA" val="v5.2.9"/>
</p:tagLst>
</file>

<file path=ppt/tags/tag740.xml><?xml version="1.0" encoding="utf-8"?>
<p:tagLst xmlns:p="http://schemas.openxmlformats.org/presentationml/2006/main">
  <p:tag name="PA" val="v5.2.9"/>
  <p:tag name="RESOURCELIBID_ANIM" val="553752"/>
</p:tagLst>
</file>

<file path=ppt/tags/tag741.xml><?xml version="1.0" encoding="utf-8"?>
<p:tagLst xmlns:p="http://schemas.openxmlformats.org/presentationml/2006/main">
  <p:tag name="PA" val="v5.2.9"/>
</p:tagLst>
</file>

<file path=ppt/tags/tag742.xml><?xml version="1.0" encoding="utf-8"?>
<p:tagLst xmlns:p="http://schemas.openxmlformats.org/presentationml/2006/main">
  <p:tag name="PA" val="v5.2.9"/>
</p:tagLst>
</file>

<file path=ppt/tags/tag743.xml><?xml version="1.0" encoding="utf-8"?>
<p:tagLst xmlns:p="http://schemas.openxmlformats.org/presentationml/2006/main">
  <p:tag name="PA" val="v5.2.9"/>
</p:tagLst>
</file>

<file path=ppt/tags/tag744.xml><?xml version="1.0" encoding="utf-8"?>
<p:tagLst xmlns:p="http://schemas.openxmlformats.org/presentationml/2006/main">
  <p:tag name="PA" val="v5.2.9"/>
</p:tagLst>
</file>

<file path=ppt/tags/tag745.xml><?xml version="1.0" encoding="utf-8"?>
<p:tagLst xmlns:p="http://schemas.openxmlformats.org/presentationml/2006/main">
  <p:tag name="PA" val="v5.2.9"/>
</p:tagLst>
</file>

<file path=ppt/tags/tag746.xml><?xml version="1.0" encoding="utf-8"?>
<p:tagLst xmlns:p="http://schemas.openxmlformats.org/presentationml/2006/main">
  <p:tag name="PA" val="v5.2.9"/>
</p:tagLst>
</file>

<file path=ppt/tags/tag747.xml><?xml version="1.0" encoding="utf-8"?>
<p:tagLst xmlns:p="http://schemas.openxmlformats.org/presentationml/2006/main">
  <p:tag name="PA" val="v5.2.9"/>
</p:tagLst>
</file>

<file path=ppt/tags/tag748.xml><?xml version="1.0" encoding="utf-8"?>
<p:tagLst xmlns:p="http://schemas.openxmlformats.org/presentationml/2006/main">
  <p:tag name="PA" val="v5.2.9"/>
</p:tagLst>
</file>

<file path=ppt/tags/tag749.xml><?xml version="1.0" encoding="utf-8"?>
<p:tagLst xmlns:p="http://schemas.openxmlformats.org/presentationml/2006/main">
  <p:tag name="PA" val="v5.2.9"/>
</p:tagLst>
</file>

<file path=ppt/tags/tag75.xml><?xml version="1.0" encoding="utf-8"?>
<p:tagLst xmlns:p="http://schemas.openxmlformats.org/presentationml/2006/main">
  <p:tag name="PA" val="v5.2.9"/>
  <p:tag name="RESOURCELIBID_ANIM" val="553752"/>
</p:tagLst>
</file>

<file path=ppt/tags/tag750.xml><?xml version="1.0" encoding="utf-8"?>
<p:tagLst xmlns:p="http://schemas.openxmlformats.org/presentationml/2006/main">
  <p:tag name="PA" val="v5.2.9"/>
</p:tagLst>
</file>

<file path=ppt/tags/tag751.xml><?xml version="1.0" encoding="utf-8"?>
<p:tagLst xmlns:p="http://schemas.openxmlformats.org/presentationml/2006/main">
  <p:tag name="PA" val="v5.2.9"/>
</p:tagLst>
</file>

<file path=ppt/tags/tag752.xml><?xml version="1.0" encoding="utf-8"?>
<p:tagLst xmlns:p="http://schemas.openxmlformats.org/presentationml/2006/main">
  <p:tag name="PA" val="v5.2.9"/>
</p:tagLst>
</file>

<file path=ppt/tags/tag753.xml><?xml version="1.0" encoding="utf-8"?>
<p:tagLst xmlns:p="http://schemas.openxmlformats.org/presentationml/2006/main">
  <p:tag name="PA" val="v5.2.9"/>
</p:tagLst>
</file>

<file path=ppt/tags/tag754.xml><?xml version="1.0" encoding="utf-8"?>
<p:tagLst xmlns:p="http://schemas.openxmlformats.org/presentationml/2006/main">
  <p:tag name="PA" val="v5.2.9"/>
</p:tagLst>
</file>

<file path=ppt/tags/tag755.xml><?xml version="1.0" encoding="utf-8"?>
<p:tagLst xmlns:p="http://schemas.openxmlformats.org/presentationml/2006/main">
  <p:tag name="PA" val="v5.2.9"/>
</p:tagLst>
</file>

<file path=ppt/tags/tag756.xml><?xml version="1.0" encoding="utf-8"?>
<p:tagLst xmlns:p="http://schemas.openxmlformats.org/presentationml/2006/main">
  <p:tag name="PA" val="v5.2.9"/>
</p:tagLst>
</file>

<file path=ppt/tags/tag757.xml><?xml version="1.0" encoding="utf-8"?>
<p:tagLst xmlns:p="http://schemas.openxmlformats.org/presentationml/2006/main">
  <p:tag name="PA" val="v5.2.9"/>
</p:tagLst>
</file>

<file path=ppt/tags/tag758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759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76.xml><?xml version="1.0" encoding="utf-8"?>
<p:tagLst xmlns:p="http://schemas.openxmlformats.org/presentationml/2006/main">
  <p:tag name="PA" val="v5.2.9"/>
</p:tagLst>
</file>

<file path=ppt/tags/tag760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761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762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763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764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765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766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767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768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769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77.xml><?xml version="1.0" encoding="utf-8"?>
<p:tagLst xmlns:p="http://schemas.openxmlformats.org/presentationml/2006/main">
  <p:tag name="PA" val="v5.2.9"/>
</p:tagLst>
</file>

<file path=ppt/tags/tag770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771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772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773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774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775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776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777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778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779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78.xml><?xml version="1.0" encoding="utf-8"?>
<p:tagLst xmlns:p="http://schemas.openxmlformats.org/presentationml/2006/main">
  <p:tag name="PA" val="v5.2.9"/>
</p:tagLst>
</file>

<file path=ppt/tags/tag780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781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782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783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784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785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786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787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788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789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79.xml><?xml version="1.0" encoding="utf-8"?>
<p:tagLst xmlns:p="http://schemas.openxmlformats.org/presentationml/2006/main">
  <p:tag name="PA" val="v5.2.9"/>
</p:tagLst>
</file>

<file path=ppt/tags/tag790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791.xml><?xml version="1.0" encoding="utf-8"?>
<p:tagLst xmlns:p="http://schemas.openxmlformats.org/presentationml/2006/main">
  <p:tag name="LINKSHAPELINE" val="true,824.1495,309.2094,899.2277,270"/>
  <p:tag name="PA" val="v5.2.9"/>
</p:tagLst>
</file>

<file path=ppt/tags/tag792.xml><?xml version="1.0" encoding="utf-8"?>
<p:tagLst xmlns:p="http://schemas.openxmlformats.org/presentationml/2006/main">
  <p:tag name="LINKSHAPELINE" val="true,861.7224,178.8501,899.2277,270"/>
  <p:tag name="PA" val="v5.2.9"/>
</p:tagLst>
</file>

<file path=ppt/tags/tag793.xml><?xml version="1.0" encoding="utf-8"?>
<p:tagLst xmlns:p="http://schemas.openxmlformats.org/presentationml/2006/main">
  <p:tag name="LINKSHAPELINE" val="true,871.5833,369.7713,899.2277,270"/>
  <p:tag name="PA" val="v5.2.9"/>
</p:tagLst>
</file>

<file path=ppt/tags/tag794.xml><?xml version="1.0" encoding="utf-8"?>
<p:tagLst xmlns:p="http://schemas.openxmlformats.org/presentationml/2006/main">
  <p:tag name="LINKSHAPELINE" val="true,913.1772,90.35094,899.2277,270"/>
  <p:tag name="PA" val="v5.2.9"/>
</p:tagLst>
</file>

<file path=ppt/tags/tag795.xml><?xml version="1.0" encoding="utf-8"?>
<p:tagLst xmlns:p="http://schemas.openxmlformats.org/presentationml/2006/main">
  <p:tag name="LINKSHAPELINE" val="true,936.0315,389.0119,899.2277,270"/>
  <p:tag name="PA" val="v5.2.9"/>
</p:tagLst>
</file>

<file path=ppt/tags/tag796.xml><?xml version="1.0" encoding="utf-8"?>
<p:tagLst xmlns:p="http://schemas.openxmlformats.org/presentationml/2006/main">
  <p:tag name="LINKSHAPEPOINT" val="true,791.8131,129.0265"/>
  <p:tag name="PA" val="v5.2.9"/>
</p:tagLst>
</file>

<file path=ppt/tags/tag797.xml><?xml version="1.0" encoding="utf-8"?>
<p:tagLst xmlns:p="http://schemas.openxmlformats.org/presentationml/2006/main">
  <p:tag name="LINKSHAPEPOINT" val="true,824.1495,309.2094"/>
  <p:tag name="PA" val="v5.2.9"/>
</p:tagLst>
</file>

<file path=ppt/tags/tag798.xml><?xml version="1.0" encoding="utf-8"?>
<p:tagLst xmlns:p="http://schemas.openxmlformats.org/presentationml/2006/main">
  <p:tag name="LINKSHAPEPOINT" val="true,820.3798,184.9384"/>
  <p:tag name="PA" val="v5.2.9"/>
</p:tagLst>
</file>

<file path=ppt/tags/tag799.xml><?xml version="1.0" encoding="utf-8"?>
<p:tagLst xmlns:p="http://schemas.openxmlformats.org/presentationml/2006/main">
  <p:tag name="LINKSHAPEPOINT" val="true,821.0167,416.1072"/>
  <p:tag name="PA" val="v5.2.9"/>
</p:tagLst>
</file>

<file path=ppt/tags/tag8.xml><?xml version="1.0" encoding="utf-8"?>
<p:tagLst xmlns:p="http://schemas.openxmlformats.org/presentationml/2006/main">
  <p:tag name="PA" val="v5.2.9"/>
</p:tagLst>
</file>

<file path=ppt/tags/tag80.xml><?xml version="1.0" encoding="utf-8"?>
<p:tagLst xmlns:p="http://schemas.openxmlformats.org/presentationml/2006/main">
  <p:tag name="PA" val="v5.2.9"/>
</p:tagLst>
</file>

<file path=ppt/tags/tag800.xml><?xml version="1.0" encoding="utf-8"?>
<p:tagLst xmlns:p="http://schemas.openxmlformats.org/presentationml/2006/main">
  <p:tag name="LINKSHAPEPOINT" val="true,811.4381,252.8104"/>
  <p:tag name="PA" val="v5.2.9"/>
</p:tagLst>
</file>

<file path=ppt/tags/tag801.xml><?xml version="1.0" encoding="utf-8"?>
<p:tagLst xmlns:p="http://schemas.openxmlformats.org/presentationml/2006/main">
  <p:tag name="LINKSHAPEPOINT" val="true,861.7224,178.8501"/>
  <p:tag name="PA" val="v5.2.9"/>
</p:tagLst>
</file>

<file path=ppt/tags/tag802.xml><?xml version="1.0" encoding="utf-8"?>
<p:tagLst xmlns:p="http://schemas.openxmlformats.org/presentationml/2006/main">
  <p:tag name="LINKSHAPEPOINT" val="true,871.5833,369.7713"/>
  <p:tag name="PA" val="v5.2.9"/>
</p:tagLst>
</file>

<file path=ppt/tags/tag803.xml><?xml version="1.0" encoding="utf-8"?>
<p:tagLst xmlns:p="http://schemas.openxmlformats.org/presentationml/2006/main">
  <p:tag name="LINKSHAPEPOINT" val="true,756.0098,514.2388"/>
  <p:tag name="PA" val="v5.2.9"/>
</p:tagLst>
</file>

<file path=ppt/tags/tag804.xml><?xml version="1.0" encoding="utf-8"?>
<p:tagLst xmlns:p="http://schemas.openxmlformats.org/presentationml/2006/main">
  <p:tag name="LINKSHAPEPOINT" val="true,814.0956,324.4027"/>
  <p:tag name="PA" val="v5.2.9"/>
</p:tagLst>
</file>

<file path=ppt/tags/tag805.xml><?xml version="1.0" encoding="utf-8"?>
<p:tagLst xmlns:p="http://schemas.openxmlformats.org/presentationml/2006/main">
  <p:tag name="LINKSHAPEPOINT" val="true,740.225,420.7944"/>
  <p:tag name="PA" val="v5.2.9"/>
</p:tagLst>
</file>

<file path=ppt/tags/tag806.xml><?xml version="1.0" encoding="utf-8"?>
<p:tagLst xmlns:p="http://schemas.openxmlformats.org/presentationml/2006/main">
  <p:tag name="LINKSHAPEPOINT" val="true,927.3504,470.5046"/>
  <p:tag name="PA" val="v5.2.9"/>
</p:tagLst>
</file>

<file path=ppt/tags/tag807.xml><?xml version="1.0" encoding="utf-8"?>
<p:tagLst xmlns:p="http://schemas.openxmlformats.org/presentationml/2006/main">
  <p:tag name="LINKSHAPEPOINT" val="true,788.9784,461.8235"/>
  <p:tag name="PA" val="v5.2.9"/>
</p:tagLst>
</file>

<file path=ppt/tags/tag808.xml><?xml version="1.0" encoding="utf-8"?>
<p:tagLst xmlns:p="http://schemas.openxmlformats.org/presentationml/2006/main">
  <p:tag name="LINKSHAPEPOINT" val="true,874.9786,396.8239"/>
  <p:tag name="PA" val="v5.2.9"/>
</p:tagLst>
</file>

<file path=ppt/tags/tag809.xml><?xml version="1.0" encoding="utf-8"?>
<p:tagLst xmlns:p="http://schemas.openxmlformats.org/presentationml/2006/main">
  <p:tag name="LINKSHAPEPOINT" val="true,855.6988,496.548"/>
  <p:tag name="PA" val="v5.2.9"/>
</p:tagLst>
</file>

<file path=ppt/tags/tag81.xml><?xml version="1.0" encoding="utf-8"?>
<p:tagLst xmlns:p="http://schemas.openxmlformats.org/presentationml/2006/main">
  <p:tag name="PA" val="v5.2.9"/>
</p:tagLst>
</file>

<file path=ppt/tags/tag810.xml><?xml version="1.0" encoding="utf-8"?>
<p:tagLst xmlns:p="http://schemas.openxmlformats.org/presentationml/2006/main">
  <p:tag name="LINKSHAPEPOINT" val="true,936.0315,389.0119"/>
  <p:tag name="PA" val="v5.2.9"/>
</p:tagLst>
</file>

<file path=ppt/tags/tag811.xml><?xml version="1.0" encoding="utf-8"?>
<p:tagLst xmlns:p="http://schemas.openxmlformats.org/presentationml/2006/main">
  <p:tag name="LINKSHAPEPOINT" val="true,899.2277,270"/>
  <p:tag name="PA" val="v5.2.9"/>
</p:tagLst>
</file>

<file path=ppt/tags/tag812.xml><?xml version="1.0" encoding="utf-8"?>
<p:tagLst xmlns:p="http://schemas.openxmlformats.org/presentationml/2006/main">
  <p:tag name="PA" val="v5.2.9"/>
  <p:tag name="RESOURCELIBID_ANIM" val="553752"/>
</p:tagLst>
</file>

<file path=ppt/tags/tag813.xml><?xml version="1.0" encoding="utf-8"?>
<p:tagLst xmlns:p="http://schemas.openxmlformats.org/presentationml/2006/main">
  <p:tag name="PA" val="v5.2.9"/>
</p:tagLst>
</file>

<file path=ppt/tags/tag814.xml><?xml version="1.0" encoding="utf-8"?>
<p:tagLst xmlns:p="http://schemas.openxmlformats.org/presentationml/2006/main">
  <p:tag name="PA" val="v5.2.9"/>
</p:tagLst>
</file>

<file path=ppt/tags/tag815.xml><?xml version="1.0" encoding="utf-8"?>
<p:tagLst xmlns:p="http://schemas.openxmlformats.org/presentationml/2006/main">
  <p:tag name="PA" val="v5.2.9"/>
</p:tagLst>
</file>

<file path=ppt/tags/tag816.xml><?xml version="1.0" encoding="utf-8"?>
<p:tagLst xmlns:p="http://schemas.openxmlformats.org/presentationml/2006/main">
  <p:tag name="PA" val="v5.2.9"/>
</p:tagLst>
</file>

<file path=ppt/tags/tag817.xml><?xml version="1.0" encoding="utf-8"?>
<p:tagLst xmlns:p="http://schemas.openxmlformats.org/presentationml/2006/main">
  <p:tag name="PA" val="v5.2.9"/>
</p:tagLst>
</file>

<file path=ppt/tags/tag818.xml><?xml version="1.0" encoding="utf-8"?>
<p:tagLst xmlns:p="http://schemas.openxmlformats.org/presentationml/2006/main">
  <p:tag name="PA" val="v5.2.9"/>
</p:tagLst>
</file>

<file path=ppt/tags/tag819.xml><?xml version="1.0" encoding="utf-8"?>
<p:tagLst xmlns:p="http://schemas.openxmlformats.org/presentationml/2006/main">
  <p:tag name="PA" val="v5.2.9"/>
</p:tagLst>
</file>

<file path=ppt/tags/tag82.xml><?xml version="1.0" encoding="utf-8"?>
<p:tagLst xmlns:p="http://schemas.openxmlformats.org/presentationml/2006/main">
  <p:tag name="PA" val="v5.2.9"/>
</p:tagLst>
</file>

<file path=ppt/tags/tag820.xml><?xml version="1.0" encoding="utf-8"?>
<p:tagLst xmlns:p="http://schemas.openxmlformats.org/presentationml/2006/main">
  <p:tag name="PA" val="v5.2.9"/>
</p:tagLst>
</file>

<file path=ppt/tags/tag821.xml><?xml version="1.0" encoding="utf-8"?>
<p:tagLst xmlns:p="http://schemas.openxmlformats.org/presentationml/2006/main">
  <p:tag name="PA" val="v5.2.9"/>
</p:tagLst>
</file>

<file path=ppt/tags/tag822.xml><?xml version="1.0" encoding="utf-8"?>
<p:tagLst xmlns:p="http://schemas.openxmlformats.org/presentationml/2006/main">
  <p:tag name="PA" val="v5.2.9"/>
</p:tagLst>
</file>

<file path=ppt/tags/tag823.xml><?xml version="1.0" encoding="utf-8"?>
<p:tagLst xmlns:p="http://schemas.openxmlformats.org/presentationml/2006/main">
  <p:tag name="PA" val="v5.2.9"/>
</p:tagLst>
</file>

<file path=ppt/tags/tag824.xml><?xml version="1.0" encoding="utf-8"?>
<p:tagLst xmlns:p="http://schemas.openxmlformats.org/presentationml/2006/main">
  <p:tag name="PA" val="v5.2.9"/>
</p:tagLst>
</file>

<file path=ppt/tags/tag825.xml><?xml version="1.0" encoding="utf-8"?>
<p:tagLst xmlns:p="http://schemas.openxmlformats.org/presentationml/2006/main">
  <p:tag name="PA" val="v5.2.9"/>
</p:tagLst>
</file>

<file path=ppt/tags/tag826.xml><?xml version="1.0" encoding="utf-8"?>
<p:tagLst xmlns:p="http://schemas.openxmlformats.org/presentationml/2006/main">
  <p:tag name="PA" val="v5.2.9"/>
</p:tagLst>
</file>

<file path=ppt/tags/tag827.xml><?xml version="1.0" encoding="utf-8"?>
<p:tagLst xmlns:p="http://schemas.openxmlformats.org/presentationml/2006/main">
  <p:tag name="PA" val="v5.2.9"/>
</p:tagLst>
</file>

<file path=ppt/tags/tag828.xml><?xml version="1.0" encoding="utf-8"?>
<p:tagLst xmlns:p="http://schemas.openxmlformats.org/presentationml/2006/main">
  <p:tag name="PA" val="v5.2.9"/>
</p:tagLst>
</file>

<file path=ppt/tags/tag829.xml><?xml version="1.0" encoding="utf-8"?>
<p:tagLst xmlns:p="http://schemas.openxmlformats.org/presentationml/2006/main">
  <p:tag name="PA" val="v5.2.9"/>
</p:tagLst>
</file>

<file path=ppt/tags/tag83.xml><?xml version="1.0" encoding="utf-8"?>
<p:tagLst xmlns:p="http://schemas.openxmlformats.org/presentationml/2006/main">
  <p:tag name="PA" val="v5.2.9"/>
</p:tagLst>
</file>

<file path=ppt/tags/tag830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831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832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833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834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835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836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837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838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839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84.xml><?xml version="1.0" encoding="utf-8"?>
<p:tagLst xmlns:p="http://schemas.openxmlformats.org/presentationml/2006/main">
  <p:tag name="PA" val="v5.2.9"/>
</p:tagLst>
</file>

<file path=ppt/tags/tag840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841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842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843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844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845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846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847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848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849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85.xml><?xml version="1.0" encoding="utf-8"?>
<p:tagLst xmlns:p="http://schemas.openxmlformats.org/presentationml/2006/main">
  <p:tag name="PA" val="v5.2.9"/>
</p:tagLst>
</file>

<file path=ppt/tags/tag850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851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852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853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854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855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856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857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858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859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86.xml><?xml version="1.0" encoding="utf-8"?>
<p:tagLst xmlns:p="http://schemas.openxmlformats.org/presentationml/2006/main">
  <p:tag name="PA" val="v5.2.9"/>
</p:tagLst>
</file>

<file path=ppt/tags/tag860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861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862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863.xml><?xml version="1.0" encoding="utf-8"?>
<p:tagLst xmlns:p="http://schemas.openxmlformats.org/presentationml/2006/main">
  <p:tag name="LINKSHAPELINE" val="true,824.1495,309.2094,899.2277,270"/>
  <p:tag name="PA" val="v5.2.9"/>
</p:tagLst>
</file>

<file path=ppt/tags/tag864.xml><?xml version="1.0" encoding="utf-8"?>
<p:tagLst xmlns:p="http://schemas.openxmlformats.org/presentationml/2006/main">
  <p:tag name="LINKSHAPELINE" val="true,861.7224,178.8501,899.2277,270"/>
  <p:tag name="PA" val="v5.2.9"/>
</p:tagLst>
</file>

<file path=ppt/tags/tag865.xml><?xml version="1.0" encoding="utf-8"?>
<p:tagLst xmlns:p="http://schemas.openxmlformats.org/presentationml/2006/main">
  <p:tag name="LINKSHAPELINE" val="true,871.5833,369.7713,899.2277,270"/>
  <p:tag name="PA" val="v5.2.9"/>
</p:tagLst>
</file>

<file path=ppt/tags/tag866.xml><?xml version="1.0" encoding="utf-8"?>
<p:tagLst xmlns:p="http://schemas.openxmlformats.org/presentationml/2006/main">
  <p:tag name="LINKSHAPELINE" val="true,913.1772,90.35094,899.2277,270"/>
  <p:tag name="PA" val="v5.2.9"/>
</p:tagLst>
</file>

<file path=ppt/tags/tag867.xml><?xml version="1.0" encoding="utf-8"?>
<p:tagLst xmlns:p="http://schemas.openxmlformats.org/presentationml/2006/main">
  <p:tag name="LINKSHAPELINE" val="true,936.0315,389.0119,899.2277,270"/>
  <p:tag name="PA" val="v5.2.9"/>
</p:tagLst>
</file>

<file path=ppt/tags/tag868.xml><?xml version="1.0" encoding="utf-8"?>
<p:tagLst xmlns:p="http://schemas.openxmlformats.org/presentationml/2006/main">
  <p:tag name="LINKSHAPEPOINT" val="true,791.8131,129.0265"/>
  <p:tag name="PA" val="v5.2.9"/>
</p:tagLst>
</file>

<file path=ppt/tags/tag869.xml><?xml version="1.0" encoding="utf-8"?>
<p:tagLst xmlns:p="http://schemas.openxmlformats.org/presentationml/2006/main">
  <p:tag name="LINKSHAPEPOINT" val="true,824.1495,309.2094"/>
  <p:tag name="PA" val="v5.2.9"/>
</p:tagLst>
</file>

<file path=ppt/tags/tag87.xml><?xml version="1.0" encoding="utf-8"?>
<p:tagLst xmlns:p="http://schemas.openxmlformats.org/presentationml/2006/main">
  <p:tag name="PA" val="v5.2.9"/>
</p:tagLst>
</file>

<file path=ppt/tags/tag870.xml><?xml version="1.0" encoding="utf-8"?>
<p:tagLst xmlns:p="http://schemas.openxmlformats.org/presentationml/2006/main">
  <p:tag name="LINKSHAPEPOINT" val="true,820.3798,184.9384"/>
  <p:tag name="PA" val="v5.2.9"/>
</p:tagLst>
</file>

<file path=ppt/tags/tag871.xml><?xml version="1.0" encoding="utf-8"?>
<p:tagLst xmlns:p="http://schemas.openxmlformats.org/presentationml/2006/main">
  <p:tag name="LINKSHAPEPOINT" val="true,821.0167,416.1072"/>
  <p:tag name="PA" val="v5.2.9"/>
</p:tagLst>
</file>

<file path=ppt/tags/tag872.xml><?xml version="1.0" encoding="utf-8"?>
<p:tagLst xmlns:p="http://schemas.openxmlformats.org/presentationml/2006/main">
  <p:tag name="LINKSHAPEPOINT" val="true,811.4381,252.8104"/>
  <p:tag name="PA" val="v5.2.9"/>
</p:tagLst>
</file>

<file path=ppt/tags/tag873.xml><?xml version="1.0" encoding="utf-8"?>
<p:tagLst xmlns:p="http://schemas.openxmlformats.org/presentationml/2006/main">
  <p:tag name="LINKSHAPEPOINT" val="true,861.7224,178.8501"/>
  <p:tag name="PA" val="v5.2.9"/>
</p:tagLst>
</file>

<file path=ppt/tags/tag874.xml><?xml version="1.0" encoding="utf-8"?>
<p:tagLst xmlns:p="http://schemas.openxmlformats.org/presentationml/2006/main">
  <p:tag name="LINKSHAPEPOINT" val="true,871.5833,369.7713"/>
  <p:tag name="PA" val="v5.2.9"/>
</p:tagLst>
</file>

<file path=ppt/tags/tag875.xml><?xml version="1.0" encoding="utf-8"?>
<p:tagLst xmlns:p="http://schemas.openxmlformats.org/presentationml/2006/main">
  <p:tag name="LINKSHAPEPOINT" val="true,756.0098,514.2388"/>
  <p:tag name="PA" val="v5.2.9"/>
</p:tagLst>
</file>

<file path=ppt/tags/tag876.xml><?xml version="1.0" encoding="utf-8"?>
<p:tagLst xmlns:p="http://schemas.openxmlformats.org/presentationml/2006/main">
  <p:tag name="LINKSHAPEPOINT" val="true,814.0956,324.4027"/>
  <p:tag name="PA" val="v5.2.9"/>
</p:tagLst>
</file>

<file path=ppt/tags/tag877.xml><?xml version="1.0" encoding="utf-8"?>
<p:tagLst xmlns:p="http://schemas.openxmlformats.org/presentationml/2006/main">
  <p:tag name="LINKSHAPEPOINT" val="true,740.225,420.7944"/>
  <p:tag name="PA" val="v5.2.9"/>
</p:tagLst>
</file>

<file path=ppt/tags/tag878.xml><?xml version="1.0" encoding="utf-8"?>
<p:tagLst xmlns:p="http://schemas.openxmlformats.org/presentationml/2006/main">
  <p:tag name="LINKSHAPEPOINT" val="true,927.3504,470.5046"/>
  <p:tag name="PA" val="v5.2.9"/>
</p:tagLst>
</file>

<file path=ppt/tags/tag879.xml><?xml version="1.0" encoding="utf-8"?>
<p:tagLst xmlns:p="http://schemas.openxmlformats.org/presentationml/2006/main">
  <p:tag name="LINKSHAPEPOINT" val="true,788.9784,461.8235"/>
  <p:tag name="PA" val="v5.2.9"/>
</p:tagLst>
</file>

<file path=ppt/tags/tag88.xml><?xml version="1.0" encoding="utf-8"?>
<p:tagLst xmlns:p="http://schemas.openxmlformats.org/presentationml/2006/main">
  <p:tag name="PA" val="v5.2.9"/>
</p:tagLst>
</file>

<file path=ppt/tags/tag880.xml><?xml version="1.0" encoding="utf-8"?>
<p:tagLst xmlns:p="http://schemas.openxmlformats.org/presentationml/2006/main">
  <p:tag name="LINKSHAPEPOINT" val="true,874.9786,396.8239"/>
  <p:tag name="PA" val="v5.2.9"/>
</p:tagLst>
</file>

<file path=ppt/tags/tag881.xml><?xml version="1.0" encoding="utf-8"?>
<p:tagLst xmlns:p="http://schemas.openxmlformats.org/presentationml/2006/main">
  <p:tag name="LINKSHAPEPOINT" val="true,855.6988,496.548"/>
  <p:tag name="PA" val="v5.2.9"/>
</p:tagLst>
</file>

<file path=ppt/tags/tag882.xml><?xml version="1.0" encoding="utf-8"?>
<p:tagLst xmlns:p="http://schemas.openxmlformats.org/presentationml/2006/main">
  <p:tag name="LINKSHAPEPOINT" val="true,936.0315,389.0119"/>
  <p:tag name="PA" val="v5.2.9"/>
</p:tagLst>
</file>

<file path=ppt/tags/tag883.xml><?xml version="1.0" encoding="utf-8"?>
<p:tagLst xmlns:p="http://schemas.openxmlformats.org/presentationml/2006/main">
  <p:tag name="LINKSHAPEPOINT" val="true,899.2277,270"/>
  <p:tag name="PA" val="v5.2.9"/>
</p:tagLst>
</file>

<file path=ppt/tags/tag884.xml><?xml version="1.0" encoding="utf-8"?>
<p:tagLst xmlns:p="http://schemas.openxmlformats.org/presentationml/2006/main">
  <p:tag name="PA" val="v5.2.9"/>
  <p:tag name="RESOURCELIBID_ANIM" val="553752"/>
</p:tagLst>
</file>

<file path=ppt/tags/tag885.xml><?xml version="1.0" encoding="utf-8"?>
<p:tagLst xmlns:p="http://schemas.openxmlformats.org/presentationml/2006/main">
  <p:tag name="PA" val="v5.2.9"/>
  <p:tag name="RESOURCELIBID_ANIM" val="553752"/>
</p:tagLst>
</file>

<file path=ppt/tags/tag886.xml><?xml version="1.0" encoding="utf-8"?>
<p:tagLst xmlns:p="http://schemas.openxmlformats.org/presentationml/2006/main">
  <p:tag name="PA" val="v5.2.9"/>
  <p:tag name="RESOURCELIBID_ANIM" val="553752"/>
</p:tagLst>
</file>

<file path=ppt/tags/tag887.xml><?xml version="1.0" encoding="utf-8"?>
<p:tagLst xmlns:p="http://schemas.openxmlformats.org/presentationml/2006/main">
  <p:tag name="PA" val="v5.2.9"/>
</p:tagLst>
</file>

<file path=ppt/tags/tag888.xml><?xml version="1.0" encoding="utf-8"?>
<p:tagLst xmlns:p="http://schemas.openxmlformats.org/presentationml/2006/main">
  <p:tag name="PA" val="v5.2.9"/>
</p:tagLst>
</file>

<file path=ppt/tags/tag889.xml><?xml version="1.0" encoding="utf-8"?>
<p:tagLst xmlns:p="http://schemas.openxmlformats.org/presentationml/2006/main">
  <p:tag name="PA" val="v5.2.9"/>
</p:tagLst>
</file>

<file path=ppt/tags/tag89.xml><?xml version="1.0" encoding="utf-8"?>
<p:tagLst xmlns:p="http://schemas.openxmlformats.org/presentationml/2006/main">
  <p:tag name="PA" val="v5.2.9"/>
</p:tagLst>
</file>

<file path=ppt/tags/tag890.xml><?xml version="1.0" encoding="utf-8"?>
<p:tagLst xmlns:p="http://schemas.openxmlformats.org/presentationml/2006/main">
  <p:tag name="PA" val="v5.2.9"/>
</p:tagLst>
</file>

<file path=ppt/tags/tag891.xml><?xml version="1.0" encoding="utf-8"?>
<p:tagLst xmlns:p="http://schemas.openxmlformats.org/presentationml/2006/main">
  <p:tag name="PA" val="v5.2.9"/>
</p:tagLst>
</file>

<file path=ppt/tags/tag892.xml><?xml version="1.0" encoding="utf-8"?>
<p:tagLst xmlns:p="http://schemas.openxmlformats.org/presentationml/2006/main">
  <p:tag name="PA" val="v5.2.9"/>
</p:tagLst>
</file>

<file path=ppt/tags/tag893.xml><?xml version="1.0" encoding="utf-8"?>
<p:tagLst xmlns:p="http://schemas.openxmlformats.org/presentationml/2006/main">
  <p:tag name="PA" val="v5.2.9"/>
</p:tagLst>
</file>

<file path=ppt/tags/tag894.xml><?xml version="1.0" encoding="utf-8"?>
<p:tagLst xmlns:p="http://schemas.openxmlformats.org/presentationml/2006/main">
  <p:tag name="PA" val="v5.2.9"/>
</p:tagLst>
</file>

<file path=ppt/tags/tag895.xml><?xml version="1.0" encoding="utf-8"?>
<p:tagLst xmlns:p="http://schemas.openxmlformats.org/presentationml/2006/main">
  <p:tag name="PA" val="v5.2.9"/>
</p:tagLst>
</file>

<file path=ppt/tags/tag896.xml><?xml version="1.0" encoding="utf-8"?>
<p:tagLst xmlns:p="http://schemas.openxmlformats.org/presentationml/2006/main">
  <p:tag name="PA" val="v5.2.9"/>
</p:tagLst>
</file>

<file path=ppt/tags/tag897.xml><?xml version="1.0" encoding="utf-8"?>
<p:tagLst xmlns:p="http://schemas.openxmlformats.org/presentationml/2006/main">
  <p:tag name="PA" val="v5.2.9"/>
</p:tagLst>
</file>

<file path=ppt/tags/tag898.xml><?xml version="1.0" encoding="utf-8"?>
<p:tagLst xmlns:p="http://schemas.openxmlformats.org/presentationml/2006/main">
  <p:tag name="PA" val="v5.2.9"/>
</p:tagLst>
</file>

<file path=ppt/tags/tag899.xml><?xml version="1.0" encoding="utf-8"?>
<p:tagLst xmlns:p="http://schemas.openxmlformats.org/presentationml/2006/main">
  <p:tag name="PA" val="v5.2.9"/>
</p:tagLst>
</file>

<file path=ppt/tags/tag9.xml><?xml version="1.0" encoding="utf-8"?>
<p:tagLst xmlns:p="http://schemas.openxmlformats.org/presentationml/2006/main">
  <p:tag name="PA" val="v5.2.9"/>
</p:tagLst>
</file>

<file path=ppt/tags/tag90.xml><?xml version="1.0" encoding="utf-8"?>
<p:tagLst xmlns:p="http://schemas.openxmlformats.org/presentationml/2006/main">
  <p:tag name="PA" val="v5.2.9"/>
</p:tagLst>
</file>

<file path=ppt/tags/tag900.xml><?xml version="1.0" encoding="utf-8"?>
<p:tagLst xmlns:p="http://schemas.openxmlformats.org/presentationml/2006/main">
  <p:tag name="PA" val="v5.2.9"/>
</p:tagLst>
</file>

<file path=ppt/tags/tag901.xml><?xml version="1.0" encoding="utf-8"?>
<p:tagLst xmlns:p="http://schemas.openxmlformats.org/presentationml/2006/main">
  <p:tag name="PA" val="v5.2.9"/>
</p:tagLst>
</file>

<file path=ppt/tags/tag902.xml><?xml version="1.0" encoding="utf-8"?>
<p:tagLst xmlns:p="http://schemas.openxmlformats.org/presentationml/2006/main">
  <p:tag name="PA" val="v5.2.9"/>
</p:tagLst>
</file>

<file path=ppt/tags/tag903.xml><?xml version="1.0" encoding="utf-8"?>
<p:tagLst xmlns:p="http://schemas.openxmlformats.org/presentationml/2006/main">
  <p:tag name="PA" val="v5.2.9"/>
</p:tagLst>
</file>

<file path=ppt/tags/tag904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905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906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907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908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909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91.xml><?xml version="1.0" encoding="utf-8"?>
<p:tagLst xmlns:p="http://schemas.openxmlformats.org/presentationml/2006/main">
  <p:tag name="PA" val="v5.2.9"/>
</p:tagLst>
</file>

<file path=ppt/tags/tag910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911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912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913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914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915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916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917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918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919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92.xml><?xml version="1.0" encoding="utf-8"?>
<p:tagLst xmlns:p="http://schemas.openxmlformats.org/presentationml/2006/main">
  <p:tag name="PA" val="v5.2.9"/>
</p:tagLst>
</file>

<file path=ppt/tags/tag920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921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922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923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924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925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926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927.xml><?xml version="1.0" encoding="utf-8"?>
<p:tagLst xmlns:p="http://schemas.openxmlformats.org/presentationml/2006/main">
  <p:tag name="LINKSHAPELINE" val="true,821.0167,416.1072,874.9786,396.8239"/>
  <p:tag name="PA" val="v5.2.9"/>
</p:tagLst>
</file>

<file path=ppt/tags/tag928.xml><?xml version="1.0" encoding="utf-8"?>
<p:tagLst xmlns:p="http://schemas.openxmlformats.org/presentationml/2006/main">
  <p:tag name="LINKSHAPELINE" val="true,871.5833,369.7713,874.9786,396.8239"/>
  <p:tag name="PA" val="v5.2.9"/>
</p:tagLst>
</file>

<file path=ppt/tags/tag929.xml><?xml version="1.0" encoding="utf-8"?>
<p:tagLst xmlns:p="http://schemas.openxmlformats.org/presentationml/2006/main">
  <p:tag name="LINKSHAPELINE" val="true,756.0098,514.2388,855.6988,496.548"/>
  <p:tag name="PA" val="v5.2.9"/>
</p:tagLst>
</file>

<file path=ppt/tags/tag93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930.xml><?xml version="1.0" encoding="utf-8"?>
<p:tagLst xmlns:p="http://schemas.openxmlformats.org/presentationml/2006/main">
  <p:tag name="LINKSHAPELINE" val="true,788.9784,461.8235,855.6988,496.548"/>
  <p:tag name="PA" val="v5.2.9"/>
</p:tagLst>
</file>

<file path=ppt/tags/tag931.xml><?xml version="1.0" encoding="utf-8"?>
<p:tagLst xmlns:p="http://schemas.openxmlformats.org/presentationml/2006/main">
  <p:tag name="LINKSHAPELINE" val="true,821.0167,416.1072,855.6988,496.548"/>
  <p:tag name="PA" val="v5.2.9"/>
</p:tagLst>
</file>

<file path=ppt/tags/tag932.xml><?xml version="1.0" encoding="utf-8"?>
<p:tagLst xmlns:p="http://schemas.openxmlformats.org/presentationml/2006/main">
  <p:tag name="LINKSHAPELINE" val="true,927.3504,470.5046,874.9786,396.8239"/>
  <p:tag name="PA" val="v5.2.9"/>
</p:tagLst>
</file>

<file path=ppt/tags/tag933.xml><?xml version="1.0" encoding="utf-8"?>
<p:tagLst xmlns:p="http://schemas.openxmlformats.org/presentationml/2006/main">
  <p:tag name="LINKSHAPELINE" val="true,874.9786,396.8239,855.6988,496.548"/>
  <p:tag name="PA" val="v5.2.9"/>
</p:tagLst>
</file>

<file path=ppt/tags/tag934.xml><?xml version="1.0" encoding="utf-8"?>
<p:tagLst xmlns:p="http://schemas.openxmlformats.org/presentationml/2006/main">
  <p:tag name="LINKSHAPELINE" val="true,927.3504,470.5046,855.6988,496.548"/>
  <p:tag name="PA" val="v5.2.9"/>
</p:tagLst>
</file>

<file path=ppt/tags/tag935.xml><?xml version="1.0" encoding="utf-8"?>
<p:tagLst xmlns:p="http://schemas.openxmlformats.org/presentationml/2006/main">
  <p:tag name="LINKSHAPELINE" val="true,874.9786,396.8239,936.0315,389.0119"/>
  <p:tag name="PA" val="v5.2.9"/>
</p:tagLst>
</file>

<file path=ppt/tags/tag936.xml><?xml version="1.0" encoding="utf-8"?>
<p:tagLst xmlns:p="http://schemas.openxmlformats.org/presentationml/2006/main">
  <p:tag name="LINKSHAPELINE" val="true,927.3504,470.5046,936.0315,389.0119"/>
  <p:tag name="PA" val="v5.2.9"/>
</p:tagLst>
</file>

<file path=ppt/tags/tag937.xml><?xml version="1.0" encoding="utf-8"?>
<p:tagLst xmlns:p="http://schemas.openxmlformats.org/presentationml/2006/main">
  <p:tag name="LINKSHAPELINE" val="true,824.1495,309.2094,899.2277,270"/>
  <p:tag name="PA" val="v5.2.9"/>
</p:tagLst>
</file>

<file path=ppt/tags/tag938.xml><?xml version="1.0" encoding="utf-8"?>
<p:tagLst xmlns:p="http://schemas.openxmlformats.org/presentationml/2006/main">
  <p:tag name="LINKSHAPELINE" val="true,861.7224,178.8501,899.2277,270"/>
  <p:tag name="PA" val="v5.2.9"/>
</p:tagLst>
</file>

<file path=ppt/tags/tag939.xml><?xml version="1.0" encoding="utf-8"?>
<p:tagLst xmlns:p="http://schemas.openxmlformats.org/presentationml/2006/main">
  <p:tag name="LINKSHAPELINE" val="true,871.5833,369.7713,899.2277,270"/>
  <p:tag name="PA" val="v5.2.9"/>
</p:tagLst>
</file>

<file path=ppt/tags/tag94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940.xml><?xml version="1.0" encoding="utf-8"?>
<p:tagLst xmlns:p="http://schemas.openxmlformats.org/presentationml/2006/main">
  <p:tag name="LINKSHAPELINE" val="true,913.1772,90.35094,899.2277,270"/>
  <p:tag name="PA" val="v5.2.9"/>
</p:tagLst>
</file>

<file path=ppt/tags/tag941.xml><?xml version="1.0" encoding="utf-8"?>
<p:tagLst xmlns:p="http://schemas.openxmlformats.org/presentationml/2006/main">
  <p:tag name="LINKSHAPELINE" val="true,936.0315,389.0119,899.2277,270"/>
  <p:tag name="PA" val="v5.2.9"/>
</p:tagLst>
</file>

<file path=ppt/tags/tag942.xml><?xml version="1.0" encoding="utf-8"?>
<p:tagLst xmlns:p="http://schemas.openxmlformats.org/presentationml/2006/main">
  <p:tag name="LINKSHAPEPOINT" val="true,791.8131,129.0265"/>
  <p:tag name="PA" val="v5.2.9"/>
</p:tagLst>
</file>

<file path=ppt/tags/tag943.xml><?xml version="1.0" encoding="utf-8"?>
<p:tagLst xmlns:p="http://schemas.openxmlformats.org/presentationml/2006/main">
  <p:tag name="LINKSHAPEPOINT" val="true,824.1495,309.2094"/>
  <p:tag name="PA" val="v5.2.9"/>
</p:tagLst>
</file>

<file path=ppt/tags/tag944.xml><?xml version="1.0" encoding="utf-8"?>
<p:tagLst xmlns:p="http://schemas.openxmlformats.org/presentationml/2006/main">
  <p:tag name="LINKSHAPEPOINT" val="true,820.3798,184.9384"/>
  <p:tag name="PA" val="v5.2.9"/>
</p:tagLst>
</file>

<file path=ppt/tags/tag945.xml><?xml version="1.0" encoding="utf-8"?>
<p:tagLst xmlns:p="http://schemas.openxmlformats.org/presentationml/2006/main">
  <p:tag name="LINKSHAPEPOINT" val="true,821.0167,416.1072"/>
  <p:tag name="PA" val="v5.2.9"/>
</p:tagLst>
</file>

<file path=ppt/tags/tag946.xml><?xml version="1.0" encoding="utf-8"?>
<p:tagLst xmlns:p="http://schemas.openxmlformats.org/presentationml/2006/main">
  <p:tag name="LINKSHAPEPOINT" val="true,811.4381,252.8104"/>
  <p:tag name="PA" val="v5.2.9"/>
</p:tagLst>
</file>

<file path=ppt/tags/tag947.xml><?xml version="1.0" encoding="utf-8"?>
<p:tagLst xmlns:p="http://schemas.openxmlformats.org/presentationml/2006/main">
  <p:tag name="LINKSHAPEPOINT" val="true,861.7224,178.8501"/>
  <p:tag name="PA" val="v5.2.9"/>
</p:tagLst>
</file>

<file path=ppt/tags/tag948.xml><?xml version="1.0" encoding="utf-8"?>
<p:tagLst xmlns:p="http://schemas.openxmlformats.org/presentationml/2006/main">
  <p:tag name="LINKSHAPEPOINT" val="true,871.5833,369.7713"/>
  <p:tag name="PA" val="v5.2.9"/>
</p:tagLst>
</file>

<file path=ppt/tags/tag949.xml><?xml version="1.0" encoding="utf-8"?>
<p:tagLst xmlns:p="http://schemas.openxmlformats.org/presentationml/2006/main">
  <p:tag name="LINKSHAPEPOINT" val="true,756.0098,514.2388"/>
  <p:tag name="PA" val="v5.2.9"/>
</p:tagLst>
</file>

<file path=ppt/tags/tag95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950.xml><?xml version="1.0" encoding="utf-8"?>
<p:tagLst xmlns:p="http://schemas.openxmlformats.org/presentationml/2006/main">
  <p:tag name="LINKSHAPEPOINT" val="true,814.0956,324.4027"/>
  <p:tag name="PA" val="v5.2.9"/>
</p:tagLst>
</file>

<file path=ppt/tags/tag951.xml><?xml version="1.0" encoding="utf-8"?>
<p:tagLst xmlns:p="http://schemas.openxmlformats.org/presentationml/2006/main">
  <p:tag name="LINKSHAPEPOINT" val="true,740.225,420.7944"/>
  <p:tag name="PA" val="v5.2.9"/>
</p:tagLst>
</file>

<file path=ppt/tags/tag952.xml><?xml version="1.0" encoding="utf-8"?>
<p:tagLst xmlns:p="http://schemas.openxmlformats.org/presentationml/2006/main">
  <p:tag name="LINKSHAPEPOINT" val="true,927.3504,470.5046"/>
  <p:tag name="PA" val="v5.2.9"/>
</p:tagLst>
</file>

<file path=ppt/tags/tag953.xml><?xml version="1.0" encoding="utf-8"?>
<p:tagLst xmlns:p="http://schemas.openxmlformats.org/presentationml/2006/main">
  <p:tag name="LINKSHAPEPOINT" val="true,788.9784,461.8235"/>
  <p:tag name="PA" val="v5.2.9"/>
</p:tagLst>
</file>

<file path=ppt/tags/tag954.xml><?xml version="1.0" encoding="utf-8"?>
<p:tagLst xmlns:p="http://schemas.openxmlformats.org/presentationml/2006/main">
  <p:tag name="LINKSHAPEPOINT" val="true,874.9786,396.8239"/>
  <p:tag name="PA" val="v5.2.9"/>
</p:tagLst>
</file>

<file path=ppt/tags/tag955.xml><?xml version="1.0" encoding="utf-8"?>
<p:tagLst xmlns:p="http://schemas.openxmlformats.org/presentationml/2006/main">
  <p:tag name="LINKSHAPEPOINT" val="true,855.6988,496.548"/>
  <p:tag name="PA" val="v5.2.9"/>
</p:tagLst>
</file>

<file path=ppt/tags/tag956.xml><?xml version="1.0" encoding="utf-8"?>
<p:tagLst xmlns:p="http://schemas.openxmlformats.org/presentationml/2006/main">
  <p:tag name="LINKSHAPEPOINT" val="true,936.0315,389.0119"/>
  <p:tag name="PA" val="v5.2.9"/>
</p:tagLst>
</file>

<file path=ppt/tags/tag957.xml><?xml version="1.0" encoding="utf-8"?>
<p:tagLst xmlns:p="http://schemas.openxmlformats.org/presentationml/2006/main">
  <p:tag name="LINKSHAPEPOINT" val="true,899.2277,270"/>
  <p:tag name="PA" val="v5.2.9"/>
</p:tagLst>
</file>

<file path=ppt/tags/tag958.xml><?xml version="1.0" encoding="utf-8"?>
<p:tagLst xmlns:p="http://schemas.openxmlformats.org/presentationml/2006/main">
  <p:tag name="PA" val="v5.2.9"/>
  <p:tag name="RESOURCELIBID_ANIM" val="553752"/>
</p:tagLst>
</file>

<file path=ppt/tags/tag959.xml><?xml version="1.0" encoding="utf-8"?>
<p:tagLst xmlns:p="http://schemas.openxmlformats.org/presentationml/2006/main">
  <p:tag name="PA" val="v5.2.9"/>
</p:tagLst>
</file>

<file path=ppt/tags/tag96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960.xml><?xml version="1.0" encoding="utf-8"?>
<p:tagLst xmlns:p="http://schemas.openxmlformats.org/presentationml/2006/main">
  <p:tag name="PA" val="v5.2.9"/>
</p:tagLst>
</file>

<file path=ppt/tags/tag961.xml><?xml version="1.0" encoding="utf-8"?>
<p:tagLst xmlns:p="http://schemas.openxmlformats.org/presentationml/2006/main">
  <p:tag name="PA" val="v5.2.9"/>
</p:tagLst>
</file>

<file path=ppt/tags/tag962.xml><?xml version="1.0" encoding="utf-8"?>
<p:tagLst xmlns:p="http://schemas.openxmlformats.org/presentationml/2006/main">
  <p:tag name="PA" val="v5.2.9"/>
</p:tagLst>
</file>

<file path=ppt/tags/tag963.xml><?xml version="1.0" encoding="utf-8"?>
<p:tagLst xmlns:p="http://schemas.openxmlformats.org/presentationml/2006/main">
  <p:tag name="PA" val="v5.2.9"/>
</p:tagLst>
</file>

<file path=ppt/tags/tag964.xml><?xml version="1.0" encoding="utf-8"?>
<p:tagLst xmlns:p="http://schemas.openxmlformats.org/presentationml/2006/main">
  <p:tag name="PA" val="v5.2.9"/>
</p:tagLst>
</file>

<file path=ppt/tags/tag965.xml><?xml version="1.0" encoding="utf-8"?>
<p:tagLst xmlns:p="http://schemas.openxmlformats.org/presentationml/2006/main">
  <p:tag name="PA" val="v5.2.9"/>
</p:tagLst>
</file>

<file path=ppt/tags/tag966.xml><?xml version="1.0" encoding="utf-8"?>
<p:tagLst xmlns:p="http://schemas.openxmlformats.org/presentationml/2006/main">
  <p:tag name="PA" val="v5.2.9"/>
</p:tagLst>
</file>

<file path=ppt/tags/tag967.xml><?xml version="1.0" encoding="utf-8"?>
<p:tagLst xmlns:p="http://schemas.openxmlformats.org/presentationml/2006/main">
  <p:tag name="PA" val="v5.2.9"/>
</p:tagLst>
</file>

<file path=ppt/tags/tag968.xml><?xml version="1.0" encoding="utf-8"?>
<p:tagLst xmlns:p="http://schemas.openxmlformats.org/presentationml/2006/main">
  <p:tag name="PA" val="v5.2.9"/>
</p:tagLst>
</file>

<file path=ppt/tags/tag969.xml><?xml version="1.0" encoding="utf-8"?>
<p:tagLst xmlns:p="http://schemas.openxmlformats.org/presentationml/2006/main">
  <p:tag name="PA" val="v5.2.9"/>
</p:tagLst>
</file>

<file path=ppt/tags/tag97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970.xml><?xml version="1.0" encoding="utf-8"?>
<p:tagLst xmlns:p="http://schemas.openxmlformats.org/presentationml/2006/main">
  <p:tag name="PA" val="v5.2.9"/>
</p:tagLst>
</file>

<file path=ppt/tags/tag971.xml><?xml version="1.0" encoding="utf-8"?>
<p:tagLst xmlns:p="http://schemas.openxmlformats.org/presentationml/2006/main">
  <p:tag name="PA" val="v5.2.9"/>
</p:tagLst>
</file>

<file path=ppt/tags/tag972.xml><?xml version="1.0" encoding="utf-8"?>
<p:tagLst xmlns:p="http://schemas.openxmlformats.org/presentationml/2006/main">
  <p:tag name="PA" val="v5.2.9"/>
</p:tagLst>
</file>

<file path=ppt/tags/tag973.xml><?xml version="1.0" encoding="utf-8"?>
<p:tagLst xmlns:p="http://schemas.openxmlformats.org/presentationml/2006/main">
  <p:tag name="PA" val="v5.2.9"/>
</p:tagLst>
</file>

<file path=ppt/tags/tag974.xml><?xml version="1.0" encoding="utf-8"?>
<p:tagLst xmlns:p="http://schemas.openxmlformats.org/presentationml/2006/main">
  <p:tag name="PA" val="v5.2.9"/>
</p:tagLst>
</file>

<file path=ppt/tags/tag975.xml><?xml version="1.0" encoding="utf-8"?>
<p:tagLst xmlns:p="http://schemas.openxmlformats.org/presentationml/2006/main">
  <p:tag name="PA" val="v5.2.9"/>
</p:tagLst>
</file>

<file path=ppt/tags/tag976.xml><?xml version="1.0" encoding="utf-8"?>
<p:tagLst xmlns:p="http://schemas.openxmlformats.org/presentationml/2006/main">
  <p:tag name="LINKSHAPELINE" val="true,820.3798,184.9384,791.8131,129.0265"/>
  <p:tag name="PA" val="v5.2.9"/>
</p:tagLst>
</file>

<file path=ppt/tags/tag977.xml><?xml version="1.0" encoding="utf-8"?>
<p:tagLst xmlns:p="http://schemas.openxmlformats.org/presentationml/2006/main">
  <p:tag name="LINKSHAPELINE" val="true,791.8131,129.0265,811.4381,252.8104"/>
  <p:tag name="PA" val="v5.2.9"/>
</p:tagLst>
</file>

<file path=ppt/tags/tag978.xml><?xml version="1.0" encoding="utf-8"?>
<p:tagLst xmlns:p="http://schemas.openxmlformats.org/presentationml/2006/main">
  <p:tag name="LINKSHAPELINE" val="true,820.3798,184.9384,811.4381,252.8104"/>
  <p:tag name="PA" val="v5.2.9"/>
</p:tagLst>
</file>

<file path=ppt/tags/tag979.xml><?xml version="1.0" encoding="utf-8"?>
<p:tagLst xmlns:p="http://schemas.openxmlformats.org/presentationml/2006/main">
  <p:tag name="LINKSHAPELINE" val="true,820.3798,184.9384,861.7224,178.8501"/>
  <p:tag name="PA" val="v5.2.9"/>
</p:tagLst>
</file>

<file path=ppt/tags/tag98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980.xml><?xml version="1.0" encoding="utf-8"?>
<p:tagLst xmlns:p="http://schemas.openxmlformats.org/presentationml/2006/main">
  <p:tag name="LINKSHAPELINE" val="true,791.8131,129.0265,861.7224,178.8501"/>
  <p:tag name="PA" val="v5.2.9"/>
</p:tagLst>
</file>

<file path=ppt/tags/tag981.xml><?xml version="1.0" encoding="utf-8"?>
<p:tagLst xmlns:p="http://schemas.openxmlformats.org/presentationml/2006/main">
  <p:tag name="LINKSHAPELINE" val="true,913.1772,90.35094,791.8131,129.0265"/>
  <p:tag name="PA" val="v5.2.9"/>
</p:tagLst>
</file>

<file path=ppt/tags/tag982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983.xml><?xml version="1.0" encoding="utf-8"?>
<p:tagLst xmlns:p="http://schemas.openxmlformats.org/presentationml/2006/main">
  <p:tag name="LINKSHAPELINE" val="true,811.4381,252.8104,861.7224,178.8501"/>
  <p:tag name="PA" val="v5.2.9"/>
</p:tagLst>
</file>

<file path=ppt/tags/tag984.xml><?xml version="1.0" encoding="utf-8"?>
<p:tagLst xmlns:p="http://schemas.openxmlformats.org/presentationml/2006/main">
  <p:tag name="LINKSHAPELINE" val="true,821.0167,416.1072,871.5833,369.7713"/>
  <p:tag name="PA" val="v5.2.9"/>
</p:tagLst>
</file>

<file path=ppt/tags/tag985.xml><?xml version="1.0" encoding="utf-8"?>
<p:tagLst xmlns:p="http://schemas.openxmlformats.org/presentationml/2006/main">
  <p:tag name="LINKSHAPELINE" val="true,871.5833,369.7713,814.0956,324.4027"/>
  <p:tag name="PA" val="v5.2.9"/>
</p:tagLst>
</file>

<file path=ppt/tags/tag986.xml><?xml version="1.0" encoding="utf-8"?>
<p:tagLst xmlns:p="http://schemas.openxmlformats.org/presentationml/2006/main">
  <p:tag name="LINKSHAPELINE" val="true,821.0167,416.1072,814.0956,324.4027"/>
  <p:tag name="PA" val="v5.2.9"/>
</p:tagLst>
</file>

<file path=ppt/tags/tag987.xml><?xml version="1.0" encoding="utf-8"?>
<p:tagLst xmlns:p="http://schemas.openxmlformats.org/presentationml/2006/main">
  <p:tag name="LINKSHAPELINE" val="true,871.5833,369.7713,824.1495,309.2094"/>
  <p:tag name="PA" val="v5.2.9"/>
</p:tagLst>
</file>

<file path=ppt/tags/tag988.xml><?xml version="1.0" encoding="utf-8"?>
<p:tagLst xmlns:p="http://schemas.openxmlformats.org/presentationml/2006/main">
  <p:tag name="LINKSHAPELINE" val="true,824.1495,309.2094,814.0956,324.4027"/>
  <p:tag name="PA" val="v5.2.9"/>
</p:tagLst>
</file>

<file path=ppt/tags/tag989.xml><?xml version="1.0" encoding="utf-8"?>
<p:tagLst xmlns:p="http://schemas.openxmlformats.org/presentationml/2006/main">
  <p:tag name="LINKSHAPELINE" val="true,824.1495,309.2094,811.4381,252.8104"/>
  <p:tag name="PA" val="v5.2.9"/>
</p:tagLst>
</file>

<file path=ppt/tags/tag99.xml><?xml version="1.0" encoding="utf-8"?>
<p:tagLst xmlns:p="http://schemas.openxmlformats.org/presentationml/2006/main">
  <p:tag name="LINKSHAPELINE" val="true,913.1772,90.35094,861.7224,178.8501"/>
  <p:tag name="PA" val="v5.2.9"/>
</p:tagLst>
</file>

<file path=ppt/tags/tag990.xml><?xml version="1.0" encoding="utf-8"?>
<p:tagLst xmlns:p="http://schemas.openxmlformats.org/presentationml/2006/main">
  <p:tag name="LINKSHAPELINE" val="true,811.4381,252.8104,814.0956,324.4027"/>
  <p:tag name="PA" val="v5.2.9"/>
</p:tagLst>
</file>

<file path=ppt/tags/tag991.xml><?xml version="1.0" encoding="utf-8"?>
<p:tagLst xmlns:p="http://schemas.openxmlformats.org/presentationml/2006/main">
  <p:tag name="LINKSHAPELINE" val="true,791.8131,129.0265,740.225,420.7944"/>
  <p:tag name="PA" val="v5.2.9"/>
</p:tagLst>
</file>

<file path=ppt/tags/tag992.xml><?xml version="1.0" encoding="utf-8"?>
<p:tagLst xmlns:p="http://schemas.openxmlformats.org/presentationml/2006/main">
  <p:tag name="LINKSHAPELINE" val="true,811.4381,252.8104,740.225,420.7944"/>
  <p:tag name="PA" val="v5.2.9"/>
</p:tagLst>
</file>

<file path=ppt/tags/tag993.xml><?xml version="1.0" encoding="utf-8"?>
<p:tagLst xmlns:p="http://schemas.openxmlformats.org/presentationml/2006/main">
  <p:tag name="LINKSHAPELINE" val="true,814.0956,324.4027,740.225,420.7944"/>
  <p:tag name="PA" val="v5.2.9"/>
</p:tagLst>
</file>

<file path=ppt/tags/tag994.xml><?xml version="1.0" encoding="utf-8"?>
<p:tagLst xmlns:p="http://schemas.openxmlformats.org/presentationml/2006/main">
  <p:tag name="LINKSHAPELINE" val="true,821.0167,416.1072,740.225,420.7944"/>
  <p:tag name="PA" val="v5.2.9"/>
</p:tagLst>
</file>

<file path=ppt/tags/tag995.xml><?xml version="1.0" encoding="utf-8"?>
<p:tagLst xmlns:p="http://schemas.openxmlformats.org/presentationml/2006/main">
  <p:tag name="LINKSHAPELINE" val="true,740.225,420.7944,788.9784,461.8235"/>
  <p:tag name="PA" val="v5.2.9"/>
</p:tagLst>
</file>

<file path=ppt/tags/tag996.xml><?xml version="1.0" encoding="utf-8"?>
<p:tagLst xmlns:p="http://schemas.openxmlformats.org/presentationml/2006/main">
  <p:tag name="LINKSHAPELINE" val="true,821.0167,416.1072,788.9784,461.8235"/>
  <p:tag name="PA" val="v5.2.9"/>
</p:tagLst>
</file>

<file path=ppt/tags/tag997.xml><?xml version="1.0" encoding="utf-8"?>
<p:tagLst xmlns:p="http://schemas.openxmlformats.org/presentationml/2006/main">
  <p:tag name="LINKSHAPELINE" val="true,740.225,420.7944,756.0098,514.2388"/>
  <p:tag name="PA" val="v5.2.9"/>
</p:tagLst>
</file>

<file path=ppt/tags/tag998.xml><?xml version="1.0" encoding="utf-8"?>
<p:tagLst xmlns:p="http://schemas.openxmlformats.org/presentationml/2006/main">
  <p:tag name="LINKSHAPELINE" val="true,756.0098,514.2388,788.9784,461.8235"/>
  <p:tag name="PA" val="v5.2.9"/>
</p:tagLst>
</file>

<file path=ppt/tags/tag999.xml><?xml version="1.0" encoding="utf-8"?>
<p:tagLst xmlns:p="http://schemas.openxmlformats.org/presentationml/2006/main">
  <p:tag name="LINKSHAPELINE" val="true,821.0167,416.1072,874.9786,396.8239"/>
  <p:tag name="PA" val="v5.2.9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演示</Application>
  <PresentationFormat/>
  <Paragraphs>126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Calibri</vt:lpstr>
      <vt:lpstr>华文中宋</vt:lpstr>
      <vt:lpstr>华文新魏</vt:lpstr>
      <vt:lpstr>默认设计模板</vt:lpstr>
      <vt:lpstr>1_默认设计模板</vt:lpstr>
      <vt:lpstr>PowerPoint 演示文稿</vt:lpstr>
      <vt:lpstr>基于蚂蚁金融的</vt:lpstr>
      <vt:lpstr>基于蚂蚁金融的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基于蚂蚁金融的</dc:title>
  <dc:creator>张洋</dc:creator>
  <cp:lastModifiedBy>Sol</cp:lastModifiedBy>
  <cp:revision>2</cp:revision>
  <dcterms:created xsi:type="dcterms:W3CDTF">2023-08-31T09:21:38Z</dcterms:created>
  <dcterms:modified xsi:type="dcterms:W3CDTF">2023-08-31T10:53:36Z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B611128447E74FF088EE2BF831103C50</vt:lpwstr>
  </property>
</Properties>
</file>