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5832475" cy="2663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9">
          <p15:clr>
            <a:srgbClr val="A4A3A4"/>
          </p15:clr>
        </p15:guide>
        <p15:guide id="2" pos="1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4" d="100"/>
          <a:sy n="254" d="100"/>
        </p:scale>
        <p:origin x="204" y="348"/>
      </p:cViewPr>
      <p:guideLst>
        <p:guide orient="horz" pos="839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0EBE4204-F5CD-4033-AC2D-B60BB29C3F50}" type="presOf" srcId="{A5B2C75E-273A-4404-BE80-6201C68C9EDB}" destId="{01FCF690-3A52-4BF2-9135-B54D20ED08E1}" srcOrd="0" destOrd="0" presId="urn:microsoft.com/office/officeart/2005/8/layout/chevron1"/>
    <dgm:cxn modelId="{645C62F6-B80A-4127-A667-DA7D6EC0C84A}" type="presOf" srcId="{EEC9F6EC-8789-4FD2-AFDB-B5D63A1CC8D1}" destId="{4B65C82B-1FAF-4964-93C3-3E28BC03D6B9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8ABD9DDB-7661-4F63-9289-B8C427EF698D}" type="presOf" srcId="{0EB6BE91-E96C-4587-B286-5EF2C7262826}" destId="{40F79579-AB6F-4F17-958C-F0D3416B4228}" srcOrd="0" destOrd="0" presId="urn:microsoft.com/office/officeart/2005/8/layout/chevron1"/>
    <dgm:cxn modelId="{1CDC1B4C-33A3-47F4-8423-5B84EB50D3FD}" type="presOf" srcId="{FF8ADAA4-FAFF-4095-AF09-16995FC20993}" destId="{2B535912-FFB7-4908-8C3B-3E30209641D3}" srcOrd="0" destOrd="0" presId="urn:microsoft.com/office/officeart/2005/8/layout/chevron1"/>
    <dgm:cxn modelId="{4BCF09DB-40CA-47AD-A6A2-F51631F1067F}" type="presOf" srcId="{09F6A35B-5D5C-4AEE-B2DF-B5B910646C5D}" destId="{1A0BED00-428A-4143-A6E6-7058B43EE6E3}" srcOrd="0" destOrd="0" presId="urn:microsoft.com/office/officeart/2005/8/layout/chevron1"/>
    <dgm:cxn modelId="{6AFB5EFE-DC13-4E11-A1AF-50A0DD8FDE7B}" type="presParOf" srcId="{40F79579-AB6F-4F17-958C-F0D3416B4228}" destId="{2B535912-FFB7-4908-8C3B-3E30209641D3}" srcOrd="0" destOrd="0" presId="urn:microsoft.com/office/officeart/2005/8/layout/chevron1"/>
    <dgm:cxn modelId="{790F8F85-E06D-4E75-8E66-D76F28624DCB}" type="presParOf" srcId="{40F79579-AB6F-4F17-958C-F0D3416B4228}" destId="{C73F4BF3-7799-44F7-8781-176942C4589B}" srcOrd="1" destOrd="0" presId="urn:microsoft.com/office/officeart/2005/8/layout/chevron1"/>
    <dgm:cxn modelId="{CFCBD135-6FD6-4D1A-8F67-184954FF76E5}" type="presParOf" srcId="{40F79579-AB6F-4F17-958C-F0D3416B4228}" destId="{1A0BED00-428A-4143-A6E6-7058B43EE6E3}" srcOrd="2" destOrd="0" presId="urn:microsoft.com/office/officeart/2005/8/layout/chevron1"/>
    <dgm:cxn modelId="{25149CCD-BB45-4E4B-8853-27D212A2B26E}" type="presParOf" srcId="{40F79579-AB6F-4F17-958C-F0D3416B4228}" destId="{9BFF179C-5738-4598-8B83-B87080C5F443}" srcOrd="3" destOrd="0" presId="urn:microsoft.com/office/officeart/2005/8/layout/chevron1"/>
    <dgm:cxn modelId="{654D896D-D259-4202-B9F6-303FEA1B7273}" type="presParOf" srcId="{40F79579-AB6F-4F17-958C-F0D3416B4228}" destId="{01FCF690-3A52-4BF2-9135-B54D20ED08E1}" srcOrd="4" destOrd="0" presId="urn:microsoft.com/office/officeart/2005/8/layout/chevron1"/>
    <dgm:cxn modelId="{76A6A6ED-EE5D-414D-BDFD-BAF2BAE79EF7}" type="presParOf" srcId="{40F79579-AB6F-4F17-958C-F0D3416B4228}" destId="{3A767838-6DEF-4E87-8881-32B6DFC6B014}" srcOrd="5" destOrd="0" presId="urn:microsoft.com/office/officeart/2005/8/layout/chevron1"/>
    <dgm:cxn modelId="{439562E1-664A-414C-976E-D8C667D4F83D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146627" y="0"/>
        <a:ext cx="1241187" cy="288001"/>
      </dsp:txXfrm>
    </dsp:sp>
    <dsp:sp modelId="{1A0BED00-428A-4143-A6E6-7058B43EE6E3}">
      <dsp:nvSpPr>
        <dsp:cNvPr id="0" name=""/>
        <dsp:cNvSpPr/>
      </dsp:nvSpPr>
      <dsp:spPr>
        <a:xfrm>
          <a:off x="137889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522898" y="0"/>
        <a:ext cx="1241187" cy="288001"/>
      </dsp:txXfrm>
    </dsp:sp>
    <dsp:sp modelId="{01FCF690-3A52-4BF2-9135-B54D20ED08E1}">
      <dsp:nvSpPr>
        <dsp:cNvPr id="0" name=""/>
        <dsp:cNvSpPr/>
      </dsp:nvSpPr>
      <dsp:spPr>
        <a:xfrm>
          <a:off x="275516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899168" y="0"/>
        <a:ext cx="1241187" cy="288001"/>
      </dsp:txXfrm>
    </dsp:sp>
    <dsp:sp modelId="{4B65C82B-1FAF-4964-93C3-3E28BC03D6B9}">
      <dsp:nvSpPr>
        <dsp:cNvPr id="0" name=""/>
        <dsp:cNvSpPr/>
      </dsp:nvSpPr>
      <dsp:spPr>
        <a:xfrm>
          <a:off x="413143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275438" y="0"/>
        <a:ext cx="1241187" cy="288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827512"/>
            <a:ext cx="4957604" cy="570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71" y="1509501"/>
            <a:ext cx="4082733" cy="680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7520" y="414373"/>
            <a:ext cx="836393" cy="88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316" y="414373"/>
            <a:ext cx="2413997" cy="88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25" y="1711755"/>
            <a:ext cx="4957604" cy="5290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25" y="1129043"/>
            <a:ext cx="4957604" cy="5827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316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719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5" y="596278"/>
            <a:ext cx="2577023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5" y="844778"/>
            <a:ext cx="2577023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818" y="596278"/>
            <a:ext cx="2578035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818" y="844778"/>
            <a:ext cx="2578035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060"/>
            <a:ext cx="1918844" cy="4513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335" y="106060"/>
            <a:ext cx="3260516" cy="2273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24" y="557431"/>
            <a:ext cx="1918844" cy="1822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207" y="1864677"/>
            <a:ext cx="3499485" cy="2201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207" y="238018"/>
            <a:ext cx="3499485" cy="15982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207" y="2084813"/>
            <a:ext cx="3499485" cy="312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4" y="621560"/>
            <a:ext cx="5249228" cy="175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25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A8E-C001-4E68-8804-59F1C445E80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2763" y="2468971"/>
            <a:ext cx="184695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9940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901-D716-41C0-9E0F-C60D13567B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8" y="0"/>
            <a:ext cx="5832647" cy="2664297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apkreleases.com/wp-content/uploads/2015/03/download-play-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20" y="1106273"/>
            <a:ext cx="1008000" cy="3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ür apple app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07" y="684173"/>
            <a:ext cx="972000" cy="3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7990110"/>
              </p:ext>
            </p:extLst>
          </p:nvPr>
        </p:nvGraphicFramePr>
        <p:xfrm>
          <a:off x="80718" y="140831"/>
          <a:ext cx="5663253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2147" y="747404"/>
            <a:ext cx="648000" cy="7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20" y="1564958"/>
            <a:ext cx="990000" cy="456924"/>
          </a:xfrm>
          <a:prstGeom prst="roundRect">
            <a:avLst>
              <a:gd name="adj" fmla="val 8525"/>
            </a:avLst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477620" y="2152439"/>
            <a:ext cx="990000" cy="235741"/>
          </a:xfrm>
          <a:prstGeom prst="roundRect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100">
                <a:solidFill>
                  <a:schemeClr val="accent3">
                    <a:lumMod val="50000"/>
                  </a:schemeClr>
                </a:solidFill>
              </a:rPr>
              <a:t>own Server</a:t>
            </a:r>
            <a:endParaRPr lang="en-US" sz="110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2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1705853"/>
            <a:ext cx="720000" cy="7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764726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://idangero.us/swiper/i/logo-f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766464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s://vuejs.org/images/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1729147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4147" y="1654820"/>
            <a:ext cx="864000" cy="8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evron 1"/>
          <p:cNvSpPr/>
          <p:nvPr/>
        </p:nvSpPr>
        <p:spPr>
          <a:xfrm>
            <a:off x="1363811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744663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102590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2017-02-08T11:20:36Z</dcterms:created>
  <dcterms:modified xsi:type="dcterms:W3CDTF">2017-02-11T13:25:51Z</dcterms:modified>
</cp:coreProperties>
</file>