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0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39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59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03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23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142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162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2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31"/>
            <a:ext cx="7772402" cy="1470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6"/>
            <a:ext cx="2057401" cy="5851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274646"/>
            <a:ext cx="6019798" cy="5851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0" y="4406903"/>
            <a:ext cx="7772402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0" y="2906719"/>
            <a:ext cx="7772402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0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5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038602" cy="452596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2" cy="452596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5"/>
            <a:ext cx="4040187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20" indent="0">
              <a:buNone/>
              <a:defRPr sz="1900" b="1"/>
            </a:lvl2pPr>
            <a:lvl3pPr marL="914039" indent="0">
              <a:buNone/>
              <a:defRPr sz="1900" b="1"/>
            </a:lvl3pPr>
            <a:lvl4pPr marL="1371059" indent="0">
              <a:buNone/>
              <a:defRPr sz="1400" b="1"/>
            </a:lvl4pPr>
            <a:lvl5pPr marL="1828079" indent="0">
              <a:buNone/>
              <a:defRPr sz="1400" b="1"/>
            </a:lvl5pPr>
            <a:lvl6pPr marL="2285103" indent="0">
              <a:buNone/>
              <a:defRPr sz="1400" b="1"/>
            </a:lvl6pPr>
            <a:lvl7pPr marL="2742123" indent="0">
              <a:buNone/>
              <a:defRPr sz="1400" b="1"/>
            </a:lvl7pPr>
            <a:lvl8pPr marL="3199142" indent="0">
              <a:buNone/>
              <a:defRPr sz="1400" b="1"/>
            </a:lvl8pPr>
            <a:lvl9pPr marL="3656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80"/>
            <a:ext cx="4040187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20" indent="0">
              <a:buNone/>
              <a:defRPr sz="1900" b="1"/>
            </a:lvl2pPr>
            <a:lvl3pPr marL="914039" indent="0">
              <a:buNone/>
              <a:defRPr sz="1900" b="1"/>
            </a:lvl3pPr>
            <a:lvl4pPr marL="1371059" indent="0">
              <a:buNone/>
              <a:defRPr sz="1400" b="1"/>
            </a:lvl4pPr>
            <a:lvl5pPr marL="1828079" indent="0">
              <a:buNone/>
              <a:defRPr sz="1400" b="1"/>
            </a:lvl5pPr>
            <a:lvl6pPr marL="2285103" indent="0">
              <a:buNone/>
              <a:defRPr sz="1400" b="1"/>
            </a:lvl6pPr>
            <a:lvl7pPr marL="2742123" indent="0">
              <a:buNone/>
              <a:defRPr sz="1400" b="1"/>
            </a:lvl7pPr>
            <a:lvl8pPr marL="3199142" indent="0">
              <a:buNone/>
              <a:defRPr sz="1400" b="1"/>
            </a:lvl8pPr>
            <a:lvl9pPr marL="3656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80"/>
            <a:ext cx="4041775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3"/>
            <a:ext cx="300831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400"/>
            </a:lvl2pPr>
            <a:lvl3pPr marL="914039" indent="0">
              <a:buNone/>
              <a:defRPr sz="900"/>
            </a:lvl3pPr>
            <a:lvl4pPr marL="1371059" indent="0">
              <a:buNone/>
              <a:defRPr sz="900"/>
            </a:lvl4pPr>
            <a:lvl5pPr marL="1828079" indent="0">
              <a:buNone/>
              <a:defRPr sz="900"/>
            </a:lvl5pPr>
            <a:lvl6pPr marL="2285103" indent="0">
              <a:buNone/>
              <a:defRPr sz="900"/>
            </a:lvl6pPr>
            <a:lvl7pPr marL="2742123" indent="0">
              <a:buNone/>
              <a:defRPr sz="900"/>
            </a:lvl7pPr>
            <a:lvl8pPr marL="3199142" indent="0">
              <a:buNone/>
              <a:defRPr sz="900"/>
            </a:lvl8pPr>
            <a:lvl9pPr marL="36561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3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020" indent="0">
              <a:buNone/>
              <a:defRPr sz="2800"/>
            </a:lvl2pPr>
            <a:lvl3pPr marL="914039" indent="0">
              <a:buNone/>
              <a:defRPr sz="2300"/>
            </a:lvl3pPr>
            <a:lvl4pPr marL="1371059" indent="0">
              <a:buNone/>
              <a:defRPr sz="1900"/>
            </a:lvl4pPr>
            <a:lvl5pPr marL="1828079" indent="0">
              <a:buNone/>
              <a:defRPr sz="1900"/>
            </a:lvl5pPr>
            <a:lvl6pPr marL="2285103" indent="0">
              <a:buNone/>
              <a:defRPr sz="1900"/>
            </a:lvl6pPr>
            <a:lvl7pPr marL="2742123" indent="0">
              <a:buNone/>
              <a:defRPr sz="1900"/>
            </a:lvl7pPr>
            <a:lvl8pPr marL="3199142" indent="0">
              <a:buNone/>
              <a:defRPr sz="1900"/>
            </a:lvl8pPr>
            <a:lvl9pPr marL="365616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400"/>
            </a:lvl2pPr>
            <a:lvl3pPr marL="914039" indent="0">
              <a:buNone/>
              <a:defRPr sz="900"/>
            </a:lvl3pPr>
            <a:lvl4pPr marL="1371059" indent="0">
              <a:buNone/>
              <a:defRPr sz="900"/>
            </a:lvl4pPr>
            <a:lvl5pPr marL="1828079" indent="0">
              <a:buNone/>
              <a:defRPr sz="900"/>
            </a:lvl5pPr>
            <a:lvl6pPr marL="2285103" indent="0">
              <a:buNone/>
              <a:defRPr sz="900"/>
            </a:lvl6pPr>
            <a:lvl7pPr marL="2742123" indent="0">
              <a:buNone/>
              <a:defRPr sz="900"/>
            </a:lvl7pPr>
            <a:lvl8pPr marL="3199142" indent="0">
              <a:buNone/>
              <a:defRPr sz="900"/>
            </a:lvl8pPr>
            <a:lvl9pPr marL="36561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4" y="274635"/>
            <a:ext cx="8229600" cy="1143000"/>
          </a:xfrm>
          <a:prstGeom prst="rect">
            <a:avLst/>
          </a:prstGeom>
        </p:spPr>
        <p:txBody>
          <a:bodyPr vert="horz" lIns="91404" tIns="45704" rIns="91404" bIns="457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600200"/>
            <a:ext cx="8229600" cy="4525965"/>
          </a:xfrm>
          <a:prstGeom prst="rect">
            <a:avLst/>
          </a:prstGeom>
        </p:spPr>
        <p:txBody>
          <a:bodyPr vert="horz" lIns="91404" tIns="45704" rIns="91404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8" y="6356359"/>
            <a:ext cx="2133601" cy="365123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9"/>
            <a:ext cx="2895601" cy="365123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9"/>
            <a:ext cx="2133601" cy="365123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39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8" indent="-285638" algn="l" defTabSz="91403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52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71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91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11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30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50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74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0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9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9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9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03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23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42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62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grammierung\app-framework\media\google-play-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3" y="2502915"/>
            <a:ext cx="2862000" cy="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:\Programmierung\app-framework\media\app-stor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862925" cy="8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Programmierung\app-framework\media\web-app-vis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7965"/>
            <a:ext cx="285438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G:\Programmierung\app-framework\media\web-app-vis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7998" y="1477965"/>
            <a:ext cx="2529906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fire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38" y="1570465"/>
            <a:ext cx="64736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704" y="1529985"/>
            <a:ext cx="143859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Open as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1772880"/>
            <a:ext cx="1844461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>
              <a:lnSpc>
                <a:spcPts val="3840"/>
              </a:lnSpc>
            </a:pPr>
            <a:r>
              <a:rPr lang="de-DE" sz="3200" smtClean="0"/>
              <a:t>Web App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238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2017-03-20T14:30:33Z</dcterms:created>
  <dcterms:modified xsi:type="dcterms:W3CDTF">2017-03-20T15:22:14Z</dcterms:modified>
</cp:coreProperties>
</file>