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sldIdLst>
    <p:sldId id="256" r:id="rId2"/>
    <p:sldId id="257" r:id="rId3"/>
  </p:sldIdLst>
  <p:sldSz cx="8999538" cy="8999538"/>
  <p:notesSz cx="6858000" cy="9144000"/>
  <p:defaultTextStyle>
    <a:defPPr>
      <a:defRPr lang="de-DE"/>
    </a:defPPr>
    <a:lvl1pPr marL="0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7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3751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562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7498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5937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1249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3125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499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500"/>
    <a:srgbClr val="007AFF"/>
    <a:srgbClr val="FF2D55"/>
    <a:srgbClr val="4CD9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>
        <p:scale>
          <a:sx n="40" d="100"/>
          <a:sy n="40" d="100"/>
        </p:scale>
        <p:origin x="-2652" y="-564"/>
      </p:cViewPr>
      <p:guideLst>
        <p:guide orient="horz" pos="2834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19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92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5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64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58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2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87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34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78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57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21C9-6065-4506-8F9A-70A9BB6917C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2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bgerundetes Rechteck 3"/>
          <p:cNvSpPr/>
          <p:nvPr/>
        </p:nvSpPr>
        <p:spPr>
          <a:xfrm>
            <a:off x="2218205" y="640048"/>
            <a:ext cx="4563130" cy="7719445"/>
          </a:xfrm>
          <a:prstGeom prst="roundRect">
            <a:avLst>
              <a:gd name="adj" fmla="val 1192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5" name="Abgerundetes Rechteck 4"/>
          <p:cNvSpPr/>
          <p:nvPr/>
        </p:nvSpPr>
        <p:spPr>
          <a:xfrm>
            <a:off x="3903300" y="981479"/>
            <a:ext cx="1192938" cy="2385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1" name="Abgerundetes Rechteck 10"/>
          <p:cNvSpPr/>
          <p:nvPr/>
        </p:nvSpPr>
        <p:spPr>
          <a:xfrm>
            <a:off x="2479728" y="1531224"/>
            <a:ext cx="4040083" cy="5580021"/>
          </a:xfrm>
          <a:prstGeom prst="roundRect">
            <a:avLst>
              <a:gd name="adj" fmla="val 13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2" name="Abgerundetes Rechteck 11"/>
          <p:cNvSpPr/>
          <p:nvPr/>
        </p:nvSpPr>
        <p:spPr>
          <a:xfrm>
            <a:off x="4158931" y="7381787"/>
            <a:ext cx="681679" cy="681679"/>
          </a:xfrm>
          <a:prstGeom prst="roundRect">
            <a:avLst>
              <a:gd name="adj" fmla="val 484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6" name="Abgerundetes Rechteck 15"/>
          <p:cNvSpPr/>
          <p:nvPr/>
        </p:nvSpPr>
        <p:spPr>
          <a:xfrm>
            <a:off x="2812846" y="1935553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7" name="Abgerundetes Rechteck 16"/>
          <p:cNvSpPr/>
          <p:nvPr/>
        </p:nvSpPr>
        <p:spPr>
          <a:xfrm>
            <a:off x="5334596" y="1935553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9" name="Abgerundetes Rechteck 18"/>
          <p:cNvSpPr/>
          <p:nvPr/>
        </p:nvSpPr>
        <p:spPr>
          <a:xfrm>
            <a:off x="4073721" y="1935553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5" name="Abgerundetes Rechteck 24"/>
          <p:cNvSpPr/>
          <p:nvPr/>
        </p:nvSpPr>
        <p:spPr>
          <a:xfrm>
            <a:off x="2812846" y="3252778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6" name="Abgerundetes Rechteck 25"/>
          <p:cNvSpPr/>
          <p:nvPr/>
        </p:nvSpPr>
        <p:spPr>
          <a:xfrm>
            <a:off x="5334596" y="3252778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7" name="Abgerundetes Rechteck 26"/>
          <p:cNvSpPr/>
          <p:nvPr/>
        </p:nvSpPr>
        <p:spPr>
          <a:xfrm>
            <a:off x="4073721" y="3252778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9" name="Abgerundetes Rechteck 28"/>
          <p:cNvSpPr/>
          <p:nvPr/>
        </p:nvSpPr>
        <p:spPr>
          <a:xfrm>
            <a:off x="2812846" y="4570004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0" name="Abgerundetes Rechteck 29"/>
          <p:cNvSpPr/>
          <p:nvPr/>
        </p:nvSpPr>
        <p:spPr>
          <a:xfrm>
            <a:off x="5334596" y="4570004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1" name="Abgerundetes Rechteck 30"/>
          <p:cNvSpPr/>
          <p:nvPr/>
        </p:nvSpPr>
        <p:spPr>
          <a:xfrm>
            <a:off x="4073721" y="4570004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3" name="Abgerundetes Rechteck 32"/>
          <p:cNvSpPr/>
          <p:nvPr/>
        </p:nvSpPr>
        <p:spPr>
          <a:xfrm>
            <a:off x="2812846" y="5887231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4" name="Abgerundetes Rechteck 33"/>
          <p:cNvSpPr/>
          <p:nvPr/>
        </p:nvSpPr>
        <p:spPr>
          <a:xfrm>
            <a:off x="5334596" y="5887231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5" name="Abgerundetes Rechteck 34"/>
          <p:cNvSpPr/>
          <p:nvPr/>
        </p:nvSpPr>
        <p:spPr>
          <a:xfrm>
            <a:off x="4073721" y="5887231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</p:spTree>
    <p:extLst>
      <p:ext uri="{BB962C8B-B14F-4D97-AF65-F5344CB8AC3E}">
        <p14:creationId xmlns:p14="http://schemas.microsoft.com/office/powerpoint/2010/main" val="8757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</p:spTree>
    <p:extLst>
      <p:ext uri="{BB962C8B-B14F-4D97-AF65-F5344CB8AC3E}">
        <p14:creationId xmlns:p14="http://schemas.microsoft.com/office/powerpoint/2010/main" val="25188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2017-01-23T23:40:50Z</dcterms:created>
  <dcterms:modified xsi:type="dcterms:W3CDTF">2017-02-28T09:10:19Z</dcterms:modified>
</cp:coreProperties>
</file>