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960813" cy="3779838"/>
  <p:notesSz cx="6858000" cy="9144000"/>
  <p:defaultTextStyle>
    <a:defPPr>
      <a:defRPr lang="en-US"/>
    </a:defPPr>
    <a:lvl1pPr marL="0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1148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2295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3443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4591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5738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6886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8033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69181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48" y="-834"/>
      </p:cViewPr>
      <p:guideLst>
        <p:guide orient="horz" pos="1191"/>
        <p:guide pos="1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61" y="1174199"/>
            <a:ext cx="3366691" cy="8102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123" y="2141908"/>
            <a:ext cx="2772570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9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7557" y="87497"/>
            <a:ext cx="367887" cy="18627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0" y="87497"/>
            <a:ext cx="1039713" cy="18627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77" y="2428897"/>
            <a:ext cx="3366691" cy="750717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877" y="1602057"/>
            <a:ext cx="3366691" cy="82684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11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229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344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459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05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2688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4803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6918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29" y="509229"/>
            <a:ext cx="703457" cy="14410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301" y="509229"/>
            <a:ext cx="704144" cy="14410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41" y="151369"/>
            <a:ext cx="3564731" cy="629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1" y="846089"/>
            <a:ext cx="1750047" cy="3526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48" indent="0">
              <a:buNone/>
              <a:defRPr sz="1000" b="1"/>
            </a:lvl2pPr>
            <a:lvl3pPr marL="442295" indent="0">
              <a:buNone/>
              <a:defRPr sz="900" b="1"/>
            </a:lvl3pPr>
            <a:lvl4pPr marL="663443" indent="0">
              <a:buNone/>
              <a:defRPr sz="800" b="1"/>
            </a:lvl4pPr>
            <a:lvl5pPr marL="884591" indent="0">
              <a:buNone/>
              <a:defRPr sz="800" b="1"/>
            </a:lvl5pPr>
            <a:lvl6pPr marL="1105738" indent="0">
              <a:buNone/>
              <a:defRPr sz="800" b="1"/>
            </a:lvl6pPr>
            <a:lvl7pPr marL="1326886" indent="0">
              <a:buNone/>
              <a:defRPr sz="800" b="1"/>
            </a:lvl7pPr>
            <a:lvl8pPr marL="1548033" indent="0">
              <a:buNone/>
              <a:defRPr sz="800" b="1"/>
            </a:lvl8pPr>
            <a:lvl9pPr marL="1769181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41" y="1198698"/>
            <a:ext cx="1750047" cy="217778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2039" y="846089"/>
            <a:ext cx="1750734" cy="3526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48" indent="0">
              <a:buNone/>
              <a:defRPr sz="1000" b="1"/>
            </a:lvl2pPr>
            <a:lvl3pPr marL="442295" indent="0">
              <a:buNone/>
              <a:defRPr sz="900" b="1"/>
            </a:lvl3pPr>
            <a:lvl4pPr marL="663443" indent="0">
              <a:buNone/>
              <a:defRPr sz="800" b="1"/>
            </a:lvl4pPr>
            <a:lvl5pPr marL="884591" indent="0">
              <a:buNone/>
              <a:defRPr sz="800" b="1"/>
            </a:lvl5pPr>
            <a:lvl6pPr marL="1105738" indent="0">
              <a:buNone/>
              <a:defRPr sz="800" b="1"/>
            </a:lvl6pPr>
            <a:lvl7pPr marL="1326886" indent="0">
              <a:buNone/>
              <a:defRPr sz="800" b="1"/>
            </a:lvl7pPr>
            <a:lvl8pPr marL="1548033" indent="0">
              <a:buNone/>
              <a:defRPr sz="800" b="1"/>
            </a:lvl8pPr>
            <a:lvl9pPr marL="1769181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2039" y="1198698"/>
            <a:ext cx="1750734" cy="217778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41" y="150493"/>
            <a:ext cx="1303081" cy="64047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568" y="150493"/>
            <a:ext cx="2214204" cy="3225987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41" y="790966"/>
            <a:ext cx="1303081" cy="2585514"/>
          </a:xfrm>
        </p:spPr>
        <p:txBody>
          <a:bodyPr/>
          <a:lstStyle>
            <a:lvl1pPr marL="0" indent="0">
              <a:buNone/>
              <a:defRPr sz="700"/>
            </a:lvl1pPr>
            <a:lvl2pPr marL="221148" indent="0">
              <a:buNone/>
              <a:defRPr sz="600"/>
            </a:lvl2pPr>
            <a:lvl3pPr marL="442295" indent="0">
              <a:buNone/>
              <a:defRPr sz="500"/>
            </a:lvl3pPr>
            <a:lvl4pPr marL="663443" indent="0">
              <a:buNone/>
              <a:defRPr sz="400"/>
            </a:lvl4pPr>
            <a:lvl5pPr marL="884591" indent="0">
              <a:buNone/>
              <a:defRPr sz="400"/>
            </a:lvl5pPr>
            <a:lvl6pPr marL="1105738" indent="0">
              <a:buNone/>
              <a:defRPr sz="400"/>
            </a:lvl6pPr>
            <a:lvl7pPr marL="1326886" indent="0">
              <a:buNone/>
              <a:defRPr sz="400"/>
            </a:lvl7pPr>
            <a:lvl8pPr marL="1548033" indent="0">
              <a:buNone/>
              <a:defRPr sz="400"/>
            </a:lvl8pPr>
            <a:lvl9pPr marL="176918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48" y="2645887"/>
            <a:ext cx="2376488" cy="31236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348" y="337736"/>
            <a:ext cx="2376488" cy="2267903"/>
          </a:xfrm>
        </p:spPr>
        <p:txBody>
          <a:bodyPr/>
          <a:lstStyle>
            <a:lvl1pPr marL="0" indent="0">
              <a:buNone/>
              <a:defRPr sz="1500"/>
            </a:lvl1pPr>
            <a:lvl2pPr marL="221148" indent="0">
              <a:buNone/>
              <a:defRPr sz="1400"/>
            </a:lvl2pPr>
            <a:lvl3pPr marL="442295" indent="0">
              <a:buNone/>
              <a:defRPr sz="1200"/>
            </a:lvl3pPr>
            <a:lvl4pPr marL="663443" indent="0">
              <a:buNone/>
              <a:defRPr sz="1000"/>
            </a:lvl4pPr>
            <a:lvl5pPr marL="884591" indent="0">
              <a:buNone/>
              <a:defRPr sz="1000"/>
            </a:lvl5pPr>
            <a:lvl6pPr marL="1105738" indent="0">
              <a:buNone/>
              <a:defRPr sz="1000"/>
            </a:lvl6pPr>
            <a:lvl7pPr marL="1326886" indent="0">
              <a:buNone/>
              <a:defRPr sz="1000"/>
            </a:lvl7pPr>
            <a:lvl8pPr marL="1548033" indent="0">
              <a:buNone/>
              <a:defRPr sz="1000"/>
            </a:lvl8pPr>
            <a:lvl9pPr marL="1769181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348" y="2958249"/>
            <a:ext cx="2376488" cy="443606"/>
          </a:xfrm>
        </p:spPr>
        <p:txBody>
          <a:bodyPr/>
          <a:lstStyle>
            <a:lvl1pPr marL="0" indent="0">
              <a:buNone/>
              <a:defRPr sz="700"/>
            </a:lvl1pPr>
            <a:lvl2pPr marL="221148" indent="0">
              <a:buNone/>
              <a:defRPr sz="600"/>
            </a:lvl2pPr>
            <a:lvl3pPr marL="442295" indent="0">
              <a:buNone/>
              <a:defRPr sz="500"/>
            </a:lvl3pPr>
            <a:lvl4pPr marL="663443" indent="0">
              <a:buNone/>
              <a:defRPr sz="400"/>
            </a:lvl4pPr>
            <a:lvl5pPr marL="884591" indent="0">
              <a:buNone/>
              <a:defRPr sz="400"/>
            </a:lvl5pPr>
            <a:lvl6pPr marL="1105738" indent="0">
              <a:buNone/>
              <a:defRPr sz="400"/>
            </a:lvl6pPr>
            <a:lvl7pPr marL="1326886" indent="0">
              <a:buNone/>
              <a:defRPr sz="400"/>
            </a:lvl7pPr>
            <a:lvl8pPr marL="1548033" indent="0">
              <a:buNone/>
              <a:defRPr sz="400"/>
            </a:lvl8pPr>
            <a:lvl9pPr marL="176918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41" y="151369"/>
            <a:ext cx="3564731" cy="629973"/>
          </a:xfrm>
          <a:prstGeom prst="rect">
            <a:avLst/>
          </a:prstGeom>
        </p:spPr>
        <p:txBody>
          <a:bodyPr vert="horz" lIns="44230" tIns="22115" rIns="44230" bIns="221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1" y="881963"/>
            <a:ext cx="3564731" cy="2494518"/>
          </a:xfrm>
          <a:prstGeom prst="rect">
            <a:avLst/>
          </a:prstGeom>
        </p:spPr>
        <p:txBody>
          <a:bodyPr vert="horz" lIns="44230" tIns="22115" rIns="44230" bIns="221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41" y="3503350"/>
            <a:ext cx="924189" cy="201242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13D1-14BE-4D81-A5FE-A03231076F4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3279" y="3503350"/>
            <a:ext cx="1254258" cy="201242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583" y="3503350"/>
            <a:ext cx="924189" cy="201242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295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861" indent="-165861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365" indent="-138217" algn="l" defTabSz="44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2869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17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5164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6312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460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8607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79755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1148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2295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3443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4591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5738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6886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8033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9181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813" y="-1"/>
            <a:ext cx="3960000" cy="39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endParaRPr lang="de-DE" sz="110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280080" y="27585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55218" y="805481"/>
            <a:ext cx="3652783" cy="25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r>
              <a:rPr lang="de-DE" sz="1400"/>
              <a:t>Project folder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679196" y="284229"/>
            <a:ext cx="0" cy="52125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6015" y="68205"/>
            <a:ext cx="240968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r>
              <a:rPr lang="de-DE" sz="1200"/>
              <a:t>package.json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203132" y="284229"/>
            <a:ext cx="0" cy="52125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753132" y="409076"/>
            <a:ext cx="90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install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229196" y="409076"/>
            <a:ext cx="90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update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218" y="2336699"/>
            <a:ext cx="3652783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r>
              <a:rPr lang="de-DE" sz="1200" smtClean="0"/>
              <a:t>Build folder</a:t>
            </a:r>
            <a:endParaRPr lang="de-DE" sz="120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40542" y="27585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25931" y="27585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01536" y="1244146"/>
            <a:ext cx="0" cy="109486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2271983" y="1241792"/>
            <a:ext cx="8488" cy="1097223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2019459" y="1917351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patch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634070" y="1917351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minor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523989" y="1244146"/>
            <a:ext cx="0" cy="109486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3261609" y="1917351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major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660461" y="27585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93552" y="27585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31651" y="27585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55218" y="2597299"/>
            <a:ext cx="3652783" cy="10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800" smtClean="0"/>
              <a:t>Deployment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14305" y="1099049"/>
            <a:ext cx="1775243" cy="10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800" smtClean="0"/>
              <a:t>Building</a:t>
            </a:r>
          </a:p>
        </p:txBody>
      </p:sp>
      <p:cxnSp>
        <p:nvCxnSpPr>
          <p:cNvPr id="126" name="Straight Arrow Connector 125"/>
          <p:cNvCxnSpPr>
            <a:endCxn id="133" idx="0"/>
          </p:cNvCxnSpPr>
          <p:nvPr/>
        </p:nvCxnSpPr>
        <p:spPr>
          <a:xfrm>
            <a:off x="1037808" y="1247493"/>
            <a:ext cx="0" cy="5661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34" idx="0"/>
          </p:cNvCxnSpPr>
          <p:nvPr/>
        </p:nvCxnSpPr>
        <p:spPr>
          <a:xfrm>
            <a:off x="1637179" y="1247493"/>
            <a:ext cx="0" cy="566693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30" idx="0"/>
          </p:cNvCxnSpPr>
          <p:nvPr/>
        </p:nvCxnSpPr>
        <p:spPr>
          <a:xfrm flipH="1">
            <a:off x="438437" y="1244146"/>
            <a:ext cx="2534" cy="569447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172241" y="137938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8437" y="1813593"/>
            <a:ext cx="540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+ Server</a:t>
            </a:r>
            <a:endParaRPr lang="de-DE" sz="1600"/>
          </a:p>
        </p:txBody>
      </p:sp>
      <p:sp>
        <p:nvSpPr>
          <p:cNvPr id="131" name="Rounded Rectangle 130"/>
          <p:cNvSpPr/>
          <p:nvPr/>
        </p:nvSpPr>
        <p:spPr>
          <a:xfrm>
            <a:off x="771612" y="137938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370983" y="137938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android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7808" y="1813593"/>
            <a:ext cx="540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iOS</a:t>
            </a:r>
          </a:p>
          <a:p>
            <a:pPr algn="ctr"/>
            <a:r>
              <a:rPr lang="de-DE" sz="1100" smtClean="0"/>
              <a:t>Emulator</a:t>
            </a:r>
            <a:endParaRPr lang="de-DE" sz="1100"/>
          </a:p>
        </p:txBody>
      </p:sp>
      <p:sp>
        <p:nvSpPr>
          <p:cNvPr id="134" name="Rectangle 133"/>
          <p:cNvSpPr/>
          <p:nvPr/>
        </p:nvSpPr>
        <p:spPr>
          <a:xfrm>
            <a:off x="1367179" y="1814186"/>
            <a:ext cx="540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Android</a:t>
            </a:r>
          </a:p>
          <a:p>
            <a:pPr algn="ctr"/>
            <a:r>
              <a:rPr lang="de-DE" sz="1100" smtClean="0"/>
              <a:t>Emulator</a:t>
            </a:r>
            <a:endParaRPr lang="de-DE" sz="1100"/>
          </a:p>
        </p:txBody>
      </p:sp>
      <p:sp>
        <p:nvSpPr>
          <p:cNvPr id="135" name="Rectangle 134"/>
          <p:cNvSpPr/>
          <p:nvPr/>
        </p:nvSpPr>
        <p:spPr>
          <a:xfrm>
            <a:off x="170362" y="1099049"/>
            <a:ext cx="1736817" cy="10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800" smtClean="0"/>
              <a:t>Testing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634916" y="3526242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iOS</a:t>
            </a:r>
          </a:p>
          <a:p>
            <a:pPr algn="ctr"/>
            <a:r>
              <a:rPr lang="de-DE" sz="1100" smtClean="0"/>
              <a:t>Xcode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257147" y="3526242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Android</a:t>
            </a:r>
          </a:p>
          <a:p>
            <a:pPr algn="ctr"/>
            <a:r>
              <a:rPr lang="de-DE" sz="1100" smtClean="0"/>
              <a:t>Studio</a:t>
            </a:r>
            <a:endParaRPr lang="de-DE" sz="1100"/>
          </a:p>
        </p:txBody>
      </p:sp>
      <p:sp>
        <p:nvSpPr>
          <p:cNvPr id="105" name="Rounded Rectangle 104"/>
          <p:cNvSpPr/>
          <p:nvPr/>
        </p:nvSpPr>
        <p:spPr>
          <a:xfrm>
            <a:off x="2634916" y="2892478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xcode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257147" y="2892478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studio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013962" y="3527624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FTP</a:t>
            </a:r>
          </a:p>
          <a:p>
            <a:pPr algn="ctr"/>
            <a:r>
              <a:rPr lang="de-DE" sz="1100" smtClean="0"/>
              <a:t>Server</a:t>
            </a:r>
            <a:endParaRPr lang="de-DE" sz="1100"/>
          </a:p>
        </p:txBody>
      </p:sp>
      <p:sp>
        <p:nvSpPr>
          <p:cNvPr id="115" name="Rounded Rectangle 114"/>
          <p:cNvSpPr/>
          <p:nvPr/>
        </p:nvSpPr>
        <p:spPr>
          <a:xfrm>
            <a:off x="2013962" y="289326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ftp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8074" y="3526124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Database</a:t>
            </a:r>
            <a:endParaRPr lang="de-DE" sz="1100"/>
          </a:p>
        </p:txBody>
      </p:sp>
      <p:sp>
        <p:nvSpPr>
          <p:cNvPr id="118" name="Rectangle 117"/>
          <p:cNvSpPr/>
          <p:nvPr/>
        </p:nvSpPr>
        <p:spPr>
          <a:xfrm>
            <a:off x="769166" y="3526124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Storage</a:t>
            </a:r>
            <a:endParaRPr lang="de-DE" sz="1100"/>
          </a:p>
        </p:txBody>
      </p:sp>
      <p:sp>
        <p:nvSpPr>
          <p:cNvPr id="121" name="Rectangle 120"/>
          <p:cNvSpPr/>
          <p:nvPr/>
        </p:nvSpPr>
        <p:spPr>
          <a:xfrm>
            <a:off x="1399645" y="3526123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Hosting</a:t>
            </a:r>
            <a:endParaRPr lang="de-DE" sz="1100"/>
          </a:p>
        </p:txBody>
      </p:sp>
      <p:sp>
        <p:nvSpPr>
          <p:cNvPr id="117" name="Rounded Rectangle 116"/>
          <p:cNvSpPr/>
          <p:nvPr/>
        </p:nvSpPr>
        <p:spPr>
          <a:xfrm>
            <a:off x="148074" y="2893268"/>
            <a:ext cx="1779468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firebase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50571" y="3137913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1546" y="3137912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storage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00242" y="3137913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hosting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2017-03-06T08:12:37Z</dcterms:created>
  <dcterms:modified xsi:type="dcterms:W3CDTF">2017-03-06T14:00:17Z</dcterms:modified>
</cp:coreProperties>
</file>