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007AFF"/>
    <a:srgbClr val="FF2D55"/>
    <a:srgbClr val="4CD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22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2017-01-23T23:40:50Z</dcterms:created>
  <dcterms:modified xsi:type="dcterms:W3CDTF">2017-02-04T17:18:00Z</dcterms:modified>
</cp:coreProperties>
</file>