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3960813" cy="3779838"/>
  <p:notesSz cx="6858000" cy="9144000"/>
  <p:defaultTextStyle>
    <a:defPPr>
      <a:defRPr lang="en-US"/>
    </a:defPPr>
    <a:lvl1pPr marL="0" algn="l" defTabSz="4422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1148" algn="l" defTabSz="4422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42295" algn="l" defTabSz="4422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63443" algn="l" defTabSz="4422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884591" algn="l" defTabSz="4422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05738" algn="l" defTabSz="4422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26886" algn="l" defTabSz="4422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548033" algn="l" defTabSz="4422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769181" algn="l" defTabSz="4422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1">
          <p15:clr>
            <a:srgbClr val="A4A3A4"/>
          </p15:clr>
        </p15:guide>
        <p15:guide id="2" pos="12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3090" y="510"/>
      </p:cViewPr>
      <p:guideLst>
        <p:guide orient="horz" pos="1191"/>
        <p:guide pos="12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61" y="1174199"/>
            <a:ext cx="3366691" cy="8102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123" y="2141908"/>
            <a:ext cx="2772570" cy="9659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1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2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6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84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0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26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48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69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3D1-14BE-4D81-A5FE-A03231076F4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FEB4-2285-4816-B02A-92ED6573451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6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3D1-14BE-4D81-A5FE-A03231076F4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FEB4-2285-4816-B02A-92ED6573451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9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7557" y="87497"/>
            <a:ext cx="367887" cy="18627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0" y="87497"/>
            <a:ext cx="1039713" cy="18627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3D1-14BE-4D81-A5FE-A03231076F4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FEB4-2285-4816-B02A-92ED6573451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7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3D1-14BE-4D81-A5FE-A03231076F4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FEB4-2285-4816-B02A-92ED6573451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6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77" y="2428897"/>
            <a:ext cx="3366691" cy="750717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877" y="1602057"/>
            <a:ext cx="3366691" cy="826840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11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4229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6344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8459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0573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2688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4803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6918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3D1-14BE-4D81-A5FE-A03231076F4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FEB4-2285-4816-B02A-92ED6573451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8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29" y="509229"/>
            <a:ext cx="703457" cy="144106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1301" y="509229"/>
            <a:ext cx="704144" cy="144106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3D1-14BE-4D81-A5FE-A03231076F4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FEB4-2285-4816-B02A-92ED6573451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4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41" y="151369"/>
            <a:ext cx="3564731" cy="629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41" y="846089"/>
            <a:ext cx="1750047" cy="35260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1148" indent="0">
              <a:buNone/>
              <a:defRPr sz="1000" b="1"/>
            </a:lvl2pPr>
            <a:lvl3pPr marL="442295" indent="0">
              <a:buNone/>
              <a:defRPr sz="900" b="1"/>
            </a:lvl3pPr>
            <a:lvl4pPr marL="663443" indent="0">
              <a:buNone/>
              <a:defRPr sz="800" b="1"/>
            </a:lvl4pPr>
            <a:lvl5pPr marL="884591" indent="0">
              <a:buNone/>
              <a:defRPr sz="800" b="1"/>
            </a:lvl5pPr>
            <a:lvl6pPr marL="1105738" indent="0">
              <a:buNone/>
              <a:defRPr sz="800" b="1"/>
            </a:lvl6pPr>
            <a:lvl7pPr marL="1326886" indent="0">
              <a:buNone/>
              <a:defRPr sz="800" b="1"/>
            </a:lvl7pPr>
            <a:lvl8pPr marL="1548033" indent="0">
              <a:buNone/>
              <a:defRPr sz="800" b="1"/>
            </a:lvl8pPr>
            <a:lvl9pPr marL="1769181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041" y="1198698"/>
            <a:ext cx="1750047" cy="2177782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12039" y="846089"/>
            <a:ext cx="1750734" cy="35260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1148" indent="0">
              <a:buNone/>
              <a:defRPr sz="1000" b="1"/>
            </a:lvl2pPr>
            <a:lvl3pPr marL="442295" indent="0">
              <a:buNone/>
              <a:defRPr sz="900" b="1"/>
            </a:lvl3pPr>
            <a:lvl4pPr marL="663443" indent="0">
              <a:buNone/>
              <a:defRPr sz="800" b="1"/>
            </a:lvl4pPr>
            <a:lvl5pPr marL="884591" indent="0">
              <a:buNone/>
              <a:defRPr sz="800" b="1"/>
            </a:lvl5pPr>
            <a:lvl6pPr marL="1105738" indent="0">
              <a:buNone/>
              <a:defRPr sz="800" b="1"/>
            </a:lvl6pPr>
            <a:lvl7pPr marL="1326886" indent="0">
              <a:buNone/>
              <a:defRPr sz="800" b="1"/>
            </a:lvl7pPr>
            <a:lvl8pPr marL="1548033" indent="0">
              <a:buNone/>
              <a:defRPr sz="800" b="1"/>
            </a:lvl8pPr>
            <a:lvl9pPr marL="1769181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12039" y="1198698"/>
            <a:ext cx="1750734" cy="2177782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3D1-14BE-4D81-A5FE-A03231076F4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FEB4-2285-4816-B02A-92ED6573451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1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3D1-14BE-4D81-A5FE-A03231076F4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FEB4-2285-4816-B02A-92ED6573451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1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3D1-14BE-4D81-A5FE-A03231076F4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FEB4-2285-4816-B02A-92ED6573451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5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41" y="150493"/>
            <a:ext cx="1303081" cy="640473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8568" y="150493"/>
            <a:ext cx="2214204" cy="3225987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041" y="790966"/>
            <a:ext cx="1303081" cy="2585514"/>
          </a:xfrm>
        </p:spPr>
        <p:txBody>
          <a:bodyPr/>
          <a:lstStyle>
            <a:lvl1pPr marL="0" indent="0">
              <a:buNone/>
              <a:defRPr sz="700"/>
            </a:lvl1pPr>
            <a:lvl2pPr marL="221148" indent="0">
              <a:buNone/>
              <a:defRPr sz="600"/>
            </a:lvl2pPr>
            <a:lvl3pPr marL="442295" indent="0">
              <a:buNone/>
              <a:defRPr sz="500"/>
            </a:lvl3pPr>
            <a:lvl4pPr marL="663443" indent="0">
              <a:buNone/>
              <a:defRPr sz="400"/>
            </a:lvl4pPr>
            <a:lvl5pPr marL="884591" indent="0">
              <a:buNone/>
              <a:defRPr sz="400"/>
            </a:lvl5pPr>
            <a:lvl6pPr marL="1105738" indent="0">
              <a:buNone/>
              <a:defRPr sz="400"/>
            </a:lvl6pPr>
            <a:lvl7pPr marL="1326886" indent="0">
              <a:buNone/>
              <a:defRPr sz="400"/>
            </a:lvl7pPr>
            <a:lvl8pPr marL="1548033" indent="0">
              <a:buNone/>
              <a:defRPr sz="400"/>
            </a:lvl8pPr>
            <a:lvl9pPr marL="1769181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3D1-14BE-4D81-A5FE-A03231076F4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FEB4-2285-4816-B02A-92ED6573451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0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348" y="2645887"/>
            <a:ext cx="2376488" cy="312361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6348" y="337736"/>
            <a:ext cx="2376488" cy="2267903"/>
          </a:xfrm>
        </p:spPr>
        <p:txBody>
          <a:bodyPr/>
          <a:lstStyle>
            <a:lvl1pPr marL="0" indent="0">
              <a:buNone/>
              <a:defRPr sz="1500"/>
            </a:lvl1pPr>
            <a:lvl2pPr marL="221148" indent="0">
              <a:buNone/>
              <a:defRPr sz="1400"/>
            </a:lvl2pPr>
            <a:lvl3pPr marL="442295" indent="0">
              <a:buNone/>
              <a:defRPr sz="1200"/>
            </a:lvl3pPr>
            <a:lvl4pPr marL="663443" indent="0">
              <a:buNone/>
              <a:defRPr sz="1000"/>
            </a:lvl4pPr>
            <a:lvl5pPr marL="884591" indent="0">
              <a:buNone/>
              <a:defRPr sz="1000"/>
            </a:lvl5pPr>
            <a:lvl6pPr marL="1105738" indent="0">
              <a:buNone/>
              <a:defRPr sz="1000"/>
            </a:lvl6pPr>
            <a:lvl7pPr marL="1326886" indent="0">
              <a:buNone/>
              <a:defRPr sz="1000"/>
            </a:lvl7pPr>
            <a:lvl8pPr marL="1548033" indent="0">
              <a:buNone/>
              <a:defRPr sz="1000"/>
            </a:lvl8pPr>
            <a:lvl9pPr marL="1769181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6348" y="2958249"/>
            <a:ext cx="2376488" cy="443606"/>
          </a:xfrm>
        </p:spPr>
        <p:txBody>
          <a:bodyPr/>
          <a:lstStyle>
            <a:lvl1pPr marL="0" indent="0">
              <a:buNone/>
              <a:defRPr sz="700"/>
            </a:lvl1pPr>
            <a:lvl2pPr marL="221148" indent="0">
              <a:buNone/>
              <a:defRPr sz="600"/>
            </a:lvl2pPr>
            <a:lvl3pPr marL="442295" indent="0">
              <a:buNone/>
              <a:defRPr sz="500"/>
            </a:lvl3pPr>
            <a:lvl4pPr marL="663443" indent="0">
              <a:buNone/>
              <a:defRPr sz="400"/>
            </a:lvl4pPr>
            <a:lvl5pPr marL="884591" indent="0">
              <a:buNone/>
              <a:defRPr sz="400"/>
            </a:lvl5pPr>
            <a:lvl6pPr marL="1105738" indent="0">
              <a:buNone/>
              <a:defRPr sz="400"/>
            </a:lvl6pPr>
            <a:lvl7pPr marL="1326886" indent="0">
              <a:buNone/>
              <a:defRPr sz="400"/>
            </a:lvl7pPr>
            <a:lvl8pPr marL="1548033" indent="0">
              <a:buNone/>
              <a:defRPr sz="400"/>
            </a:lvl8pPr>
            <a:lvl9pPr marL="1769181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3D1-14BE-4D81-A5FE-A03231076F4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FEB4-2285-4816-B02A-92ED6573451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1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41" y="151369"/>
            <a:ext cx="3564731" cy="629973"/>
          </a:xfrm>
          <a:prstGeom prst="rect">
            <a:avLst/>
          </a:prstGeom>
        </p:spPr>
        <p:txBody>
          <a:bodyPr vert="horz" lIns="44230" tIns="22115" rIns="44230" bIns="221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41" y="881963"/>
            <a:ext cx="3564731" cy="2494518"/>
          </a:xfrm>
          <a:prstGeom prst="rect">
            <a:avLst/>
          </a:prstGeom>
        </p:spPr>
        <p:txBody>
          <a:bodyPr vert="horz" lIns="44230" tIns="22115" rIns="44230" bIns="221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41" y="3503350"/>
            <a:ext cx="924189" cy="201242"/>
          </a:xfrm>
          <a:prstGeom prst="rect">
            <a:avLst/>
          </a:prstGeom>
        </p:spPr>
        <p:txBody>
          <a:bodyPr vert="horz" lIns="44230" tIns="22115" rIns="44230" bIns="22115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A13D1-14BE-4D81-A5FE-A03231076F4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3279" y="3503350"/>
            <a:ext cx="1254258" cy="201242"/>
          </a:xfrm>
          <a:prstGeom prst="rect">
            <a:avLst/>
          </a:prstGeom>
        </p:spPr>
        <p:txBody>
          <a:bodyPr vert="horz" lIns="44230" tIns="22115" rIns="44230" bIns="22115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38583" y="3503350"/>
            <a:ext cx="924189" cy="201242"/>
          </a:xfrm>
          <a:prstGeom prst="rect">
            <a:avLst/>
          </a:prstGeom>
        </p:spPr>
        <p:txBody>
          <a:bodyPr vert="horz" lIns="44230" tIns="22115" rIns="44230" bIns="22115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1FEB4-2285-4816-B02A-92ED6573451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2295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5861" indent="-165861" algn="l" defTabSz="442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9365" indent="-138217" algn="l" defTabSz="442295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52869" indent="-110574" algn="l" defTabSz="442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17" indent="-110574" algn="l" defTabSz="442295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5164" indent="-110574" algn="l" defTabSz="442295" rtl="0" eaLnBrk="1" latinLnBrk="0" hangingPunct="1">
        <a:spcBef>
          <a:spcPct val="200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16312" indent="-110574" algn="l" defTabSz="442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37460" indent="-110574" algn="l" defTabSz="442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58607" indent="-110574" algn="l" defTabSz="442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79755" indent="-110574" algn="l" defTabSz="442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229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1148" algn="l" defTabSz="44229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42295" algn="l" defTabSz="44229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63443" algn="l" defTabSz="44229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84591" algn="l" defTabSz="44229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05738" algn="l" defTabSz="44229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6886" algn="l" defTabSz="44229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48033" algn="l" defTabSz="44229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69181" algn="l" defTabSz="44229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813" y="-1"/>
            <a:ext cx="3960000" cy="426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2" tIns="45717" rIns="91432" bIns="45717" spcCol="0" rtlCol="0" anchor="ctr"/>
          <a:lstStyle/>
          <a:p>
            <a:pPr algn="ctr"/>
            <a:endParaRPr lang="de-DE" sz="110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2280080" y="3031819"/>
            <a:ext cx="0" cy="75600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55218" y="860441"/>
            <a:ext cx="3652783" cy="25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2" tIns="45717" rIns="91432" bIns="45717" spcCol="0" rtlCol="0" anchor="ctr"/>
          <a:lstStyle/>
          <a:p>
            <a:pPr algn="ctr"/>
            <a:r>
              <a:rPr lang="de-DE" sz="1400"/>
              <a:t>Project folder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2679196" y="339189"/>
            <a:ext cx="0" cy="521252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736015" y="123165"/>
            <a:ext cx="2409686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2" tIns="45717" rIns="91432" bIns="45717" spcCol="0" rtlCol="0" anchor="ctr"/>
          <a:lstStyle/>
          <a:p>
            <a:pPr algn="ctr"/>
            <a:r>
              <a:rPr lang="de-DE" sz="1200"/>
              <a:t>package.json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203132" y="339189"/>
            <a:ext cx="0" cy="521252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753132" y="464036"/>
            <a:ext cx="90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install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2229196" y="464036"/>
            <a:ext cx="90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update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5218" y="2609999"/>
            <a:ext cx="3652783" cy="2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2" tIns="45717" rIns="91432" bIns="45717" spcCol="0" rtlCol="0" anchor="ctr"/>
          <a:lstStyle/>
          <a:p>
            <a:pPr algn="ctr"/>
            <a:r>
              <a:rPr lang="de-DE" sz="1200" smtClean="0"/>
              <a:t>Build folder</a:t>
            </a:r>
            <a:endParaRPr lang="de-DE" sz="120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040542" y="3031819"/>
            <a:ext cx="0" cy="75600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425931" y="3031819"/>
            <a:ext cx="0" cy="75600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901536" y="1299106"/>
            <a:ext cx="0" cy="1310893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280471" y="1296752"/>
            <a:ext cx="0" cy="1313247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2019459" y="2177951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patch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634070" y="2177951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minor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3523989" y="1299106"/>
            <a:ext cx="0" cy="1310893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3261609" y="2177951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major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1660461" y="3031819"/>
            <a:ext cx="0" cy="75600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2893552" y="3031819"/>
            <a:ext cx="0" cy="75600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531651" y="3031819"/>
            <a:ext cx="0" cy="75600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55218" y="2870599"/>
            <a:ext cx="3652783" cy="10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800" smtClean="0"/>
              <a:t>Deployment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2014305" y="1154009"/>
            <a:ext cx="1775243" cy="10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800" smtClean="0"/>
              <a:t>Building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1037808" y="1296752"/>
            <a:ext cx="0" cy="592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1637179" y="1296752"/>
            <a:ext cx="0" cy="592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438437" y="1296752"/>
            <a:ext cx="0" cy="592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/>
          <p:cNvSpPr/>
          <p:nvPr/>
        </p:nvSpPr>
        <p:spPr>
          <a:xfrm>
            <a:off x="172241" y="1434347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dev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68437" y="2105390"/>
            <a:ext cx="540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1100" dirty="0" smtClean="0"/>
              <a:t>Live</a:t>
            </a:r>
          </a:p>
          <a:p>
            <a:pPr algn="ctr"/>
            <a:r>
              <a:rPr lang="de-DE" sz="1100" dirty="0" smtClean="0"/>
              <a:t>Server</a:t>
            </a:r>
            <a:endParaRPr lang="de-DE" sz="1600" dirty="0"/>
          </a:p>
        </p:txBody>
      </p:sp>
      <p:sp>
        <p:nvSpPr>
          <p:cNvPr id="131" name="Rounded Rectangle 130"/>
          <p:cNvSpPr/>
          <p:nvPr/>
        </p:nvSpPr>
        <p:spPr>
          <a:xfrm>
            <a:off x="771612" y="1434347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ios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370983" y="1434347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android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67808" y="2105390"/>
            <a:ext cx="540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1100" smtClean="0"/>
              <a:t>iOS</a:t>
            </a:r>
          </a:p>
          <a:p>
            <a:pPr algn="ctr"/>
            <a:r>
              <a:rPr lang="de-DE" sz="1100" smtClean="0"/>
              <a:t>Emulator</a:t>
            </a:r>
            <a:endParaRPr lang="de-DE" sz="1100"/>
          </a:p>
        </p:txBody>
      </p:sp>
      <p:sp>
        <p:nvSpPr>
          <p:cNvPr id="134" name="Rectangle 133"/>
          <p:cNvSpPr/>
          <p:nvPr/>
        </p:nvSpPr>
        <p:spPr>
          <a:xfrm>
            <a:off x="1367179" y="2105983"/>
            <a:ext cx="540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1100" smtClean="0"/>
              <a:t>Android</a:t>
            </a:r>
          </a:p>
          <a:p>
            <a:pPr algn="ctr"/>
            <a:r>
              <a:rPr lang="de-DE" sz="1100" smtClean="0"/>
              <a:t>Emulator</a:t>
            </a:r>
            <a:endParaRPr lang="de-DE" sz="1100"/>
          </a:p>
        </p:txBody>
      </p:sp>
      <p:sp>
        <p:nvSpPr>
          <p:cNvPr id="135" name="Rectangle 134"/>
          <p:cNvSpPr/>
          <p:nvPr/>
        </p:nvSpPr>
        <p:spPr>
          <a:xfrm>
            <a:off x="170362" y="1154009"/>
            <a:ext cx="1736817" cy="10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800" smtClean="0"/>
              <a:t>Testing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634916" y="3799542"/>
            <a:ext cx="54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1100" smtClean="0"/>
              <a:t>iOS</a:t>
            </a:r>
          </a:p>
          <a:p>
            <a:pPr algn="ctr"/>
            <a:r>
              <a:rPr lang="de-DE" sz="1100" smtClean="0"/>
              <a:t>Xcode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257147" y="3799542"/>
            <a:ext cx="54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1100" smtClean="0"/>
              <a:t>Android</a:t>
            </a:r>
          </a:p>
          <a:p>
            <a:pPr algn="ctr"/>
            <a:r>
              <a:rPr lang="de-DE" sz="1100" smtClean="0"/>
              <a:t>Studio</a:t>
            </a:r>
            <a:endParaRPr lang="de-DE" sz="1100"/>
          </a:p>
        </p:txBody>
      </p:sp>
      <p:sp>
        <p:nvSpPr>
          <p:cNvPr id="105" name="Rounded Rectangle 104"/>
          <p:cNvSpPr/>
          <p:nvPr/>
        </p:nvSpPr>
        <p:spPr>
          <a:xfrm>
            <a:off x="2634916" y="3165778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xcode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3257147" y="3165778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studio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013962" y="3800924"/>
            <a:ext cx="54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1100" smtClean="0"/>
              <a:t>FTP</a:t>
            </a:r>
          </a:p>
          <a:p>
            <a:pPr algn="ctr"/>
            <a:r>
              <a:rPr lang="de-DE" sz="1100" smtClean="0"/>
              <a:t>Server</a:t>
            </a:r>
            <a:endParaRPr lang="de-DE" sz="1100"/>
          </a:p>
        </p:txBody>
      </p:sp>
      <p:sp>
        <p:nvSpPr>
          <p:cNvPr id="115" name="Rounded Rectangle 114"/>
          <p:cNvSpPr/>
          <p:nvPr/>
        </p:nvSpPr>
        <p:spPr>
          <a:xfrm>
            <a:off x="2013962" y="3166567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ftp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48074" y="3799424"/>
            <a:ext cx="54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1100" smtClean="0"/>
              <a:t>Firebase</a:t>
            </a:r>
          </a:p>
          <a:p>
            <a:pPr algn="ctr"/>
            <a:r>
              <a:rPr lang="de-DE" sz="1100" smtClean="0"/>
              <a:t>Database</a:t>
            </a:r>
            <a:endParaRPr lang="de-DE" sz="1100"/>
          </a:p>
        </p:txBody>
      </p:sp>
      <p:sp>
        <p:nvSpPr>
          <p:cNvPr id="118" name="Rectangle 117"/>
          <p:cNvSpPr/>
          <p:nvPr/>
        </p:nvSpPr>
        <p:spPr>
          <a:xfrm>
            <a:off x="769166" y="3799424"/>
            <a:ext cx="54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1100" smtClean="0"/>
              <a:t>Firebase</a:t>
            </a:r>
          </a:p>
          <a:p>
            <a:pPr algn="ctr"/>
            <a:r>
              <a:rPr lang="de-DE" sz="1100" smtClean="0"/>
              <a:t>Storage</a:t>
            </a:r>
            <a:endParaRPr lang="de-DE" sz="1100"/>
          </a:p>
        </p:txBody>
      </p:sp>
      <p:sp>
        <p:nvSpPr>
          <p:cNvPr id="121" name="Rectangle 120"/>
          <p:cNvSpPr/>
          <p:nvPr/>
        </p:nvSpPr>
        <p:spPr>
          <a:xfrm>
            <a:off x="1399645" y="3799423"/>
            <a:ext cx="54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1100" smtClean="0"/>
              <a:t>Firebase</a:t>
            </a:r>
          </a:p>
          <a:p>
            <a:pPr algn="ctr"/>
            <a:r>
              <a:rPr lang="de-DE" sz="1100" smtClean="0"/>
              <a:t>Hosting</a:t>
            </a:r>
            <a:endParaRPr lang="de-DE" sz="1100"/>
          </a:p>
        </p:txBody>
      </p:sp>
      <p:sp>
        <p:nvSpPr>
          <p:cNvPr id="117" name="Rounded Rectangle 116"/>
          <p:cNvSpPr/>
          <p:nvPr/>
        </p:nvSpPr>
        <p:spPr>
          <a:xfrm>
            <a:off x="148074" y="3166568"/>
            <a:ext cx="1779468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firebase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50571" y="3411213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database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61546" y="3411212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storage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400242" y="3411213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hosting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Rectangle 129"/>
          <p:cNvSpPr/>
          <p:nvPr/>
        </p:nvSpPr>
        <p:spPr>
          <a:xfrm>
            <a:off x="155931" y="1888886"/>
            <a:ext cx="1751248" cy="1719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1100" dirty="0" err="1" smtClean="0"/>
              <a:t>Dev-Firebase</a:t>
            </a:r>
            <a:r>
              <a:rPr lang="de-DE" sz="1100" dirty="0" smtClean="0"/>
              <a:t> </a:t>
            </a:r>
            <a:r>
              <a:rPr lang="de-DE" sz="1100" dirty="0" err="1" smtClean="0"/>
              <a:t>rules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7490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Benutzerdefiniert</PresentationFormat>
  <Paragraphs>40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2017-03-06T08:12:37Z</dcterms:created>
  <dcterms:modified xsi:type="dcterms:W3CDTF">2017-03-19T12:55:01Z</dcterms:modified>
</cp:coreProperties>
</file>