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6" r:id="rId2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007AFF"/>
    <a:srgbClr val="FF2D55"/>
    <a:srgbClr val="4CD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50" d="100"/>
          <a:sy n="50" d="100"/>
        </p:scale>
        <p:origin x="-2166" y="-1038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riptPilot/app-framewor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>
            <a:off x="0" y="0"/>
            <a:ext cx="8999538" cy="9001128"/>
            <a:chOff x="0" y="-1590"/>
            <a:chExt cx="8999538" cy="9001128"/>
          </a:xfrm>
        </p:grpSpPr>
        <p:sp>
          <p:nvSpPr>
            <p:cNvPr id="20" name="Abgerundetes Rechteck 19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" name="Gerader Verbinder 2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94469" y="3165175"/>
            <a:ext cx="8610601" cy="26755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0" tIns="180000" rIns="360000" bIns="180000" rtlCol="0" anchor="ctr"/>
          <a:lstStyle/>
          <a:p>
            <a:pPr algn="ctr">
              <a:lnSpc>
                <a:spcPct val="150000"/>
              </a:lnSpc>
            </a:pPr>
            <a:r>
              <a:rPr lang="de-DE" sz="4000" b="1" smtClean="0"/>
              <a:t>For usage, please see tutorial at:</a:t>
            </a:r>
            <a:endParaRPr lang="de-DE" sz="4000" b="1"/>
          </a:p>
          <a:p>
            <a:pPr algn="ctr">
              <a:lnSpc>
                <a:spcPct val="150000"/>
              </a:lnSpc>
            </a:pPr>
            <a:r>
              <a:rPr lang="de-DE" sz="3200">
                <a:hlinkClick r:id="rId2"/>
              </a:rPr>
              <a:t>https</a:t>
            </a:r>
            <a:r>
              <a:rPr lang="de-DE" sz="3200">
                <a:hlinkClick r:id="rId2"/>
              </a:rPr>
              <a:t>://</a:t>
            </a:r>
            <a:r>
              <a:rPr lang="de-DE" sz="3200" smtClean="0">
                <a:hlinkClick r:id="rId2"/>
              </a:rPr>
              <a:t>github.com/scriptPilot/app-framework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2017-02-09T09:30:45Z</dcterms:modified>
</cp:coreProperties>
</file>