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sldIdLst>
    <p:sldId id="256" r:id="rId2"/>
  </p:sldIdLst>
  <p:sldSz cx="8999538" cy="8999538"/>
  <p:notesSz cx="6858000" cy="9144000"/>
  <p:defaultTextStyle>
    <a:defPPr>
      <a:defRPr lang="de-DE"/>
    </a:defPPr>
    <a:lvl1pPr marL="0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7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751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62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498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37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249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125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499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00"/>
    <a:srgbClr val="007AFF"/>
    <a:srgbClr val="FF2D55"/>
    <a:srgbClr val="4CD9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66" d="100"/>
          <a:sy n="66" d="100"/>
        </p:scale>
        <p:origin x="249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19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2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6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58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7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34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7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7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21C9-6065-4506-8F9A-70A9BB6917CD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9CC4-DE5F-4A9F-AD84-A568E8512C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2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ieren 50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0" name="Abgerundetes Rechteck 19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" name="Gerader Verbinder 2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2017-01-23T23:40:50Z</dcterms:created>
  <dcterms:modified xsi:type="dcterms:W3CDTF">2017-02-04T16:48:23Z</dcterms:modified>
</cp:coreProperties>
</file>