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6BE91-E96C-4587-B286-5EF2C7262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F8ADAA4-FAFF-4095-AF09-16995FC20993}">
      <dgm:prSet phldrT="[Text]"/>
      <dgm:spPr/>
      <dgm:t>
        <a:bodyPr/>
        <a:lstStyle/>
        <a:p>
          <a:r>
            <a:rPr lang="de-DE" smtClean="0"/>
            <a:t>Development</a:t>
          </a:r>
          <a:endParaRPr lang="en-US"/>
        </a:p>
      </dgm:t>
    </dgm:pt>
    <dgm:pt modelId="{1A273BF8-4C09-4D0B-AA7C-98C7B5C24182}" type="parTrans" cxnId="{C978F6E0-33DC-4BF5-B0FA-738B3B674938}">
      <dgm:prSet/>
      <dgm:spPr/>
      <dgm:t>
        <a:bodyPr/>
        <a:lstStyle/>
        <a:p>
          <a:endParaRPr lang="en-US"/>
        </a:p>
      </dgm:t>
    </dgm:pt>
    <dgm:pt modelId="{ABBA3832-E26D-4EE6-861B-1A3D690B764A}" type="sibTrans" cxnId="{C978F6E0-33DC-4BF5-B0FA-738B3B674938}">
      <dgm:prSet/>
      <dgm:spPr/>
      <dgm:t>
        <a:bodyPr/>
        <a:lstStyle/>
        <a:p>
          <a:endParaRPr lang="en-US"/>
        </a:p>
      </dgm:t>
    </dgm:pt>
    <dgm:pt modelId="{09F6A35B-5D5C-4AEE-B2DF-B5B910646C5D}">
      <dgm:prSet phldrT="[Text]"/>
      <dgm:spPr/>
      <dgm:t>
        <a:bodyPr/>
        <a:lstStyle/>
        <a:p>
          <a:r>
            <a:rPr lang="de-DE" smtClean="0"/>
            <a:t>Testing</a:t>
          </a:r>
          <a:endParaRPr lang="en-US"/>
        </a:p>
      </dgm:t>
    </dgm:pt>
    <dgm:pt modelId="{A4135FA8-EB46-4822-9E73-F70DD89BD922}" type="parTrans" cxnId="{7A5B3EA0-554E-4790-8F68-8B6183D8A9D1}">
      <dgm:prSet/>
      <dgm:spPr/>
      <dgm:t>
        <a:bodyPr/>
        <a:lstStyle/>
        <a:p>
          <a:endParaRPr lang="en-US"/>
        </a:p>
      </dgm:t>
    </dgm:pt>
    <dgm:pt modelId="{A9D07AFB-BB37-435B-A8DC-79DB8CBDEAC4}" type="sibTrans" cxnId="{7A5B3EA0-554E-4790-8F68-8B6183D8A9D1}">
      <dgm:prSet/>
      <dgm:spPr/>
      <dgm:t>
        <a:bodyPr/>
        <a:lstStyle/>
        <a:p>
          <a:endParaRPr lang="en-US"/>
        </a:p>
      </dgm:t>
    </dgm:pt>
    <dgm:pt modelId="{A5B2C75E-273A-4404-BE80-6201C68C9EDB}">
      <dgm:prSet phldrT="[Text]"/>
      <dgm:spPr/>
      <dgm:t>
        <a:bodyPr/>
        <a:lstStyle/>
        <a:p>
          <a:r>
            <a:rPr lang="de-DE" smtClean="0"/>
            <a:t>Building</a:t>
          </a:r>
          <a:endParaRPr lang="en-US"/>
        </a:p>
      </dgm:t>
    </dgm:pt>
    <dgm:pt modelId="{9C1B37AE-8899-425A-9733-080D2E6FF2E6}" type="parTrans" cxnId="{581E5E19-74DD-4BD4-9E91-C936A92B7D07}">
      <dgm:prSet/>
      <dgm:spPr/>
      <dgm:t>
        <a:bodyPr/>
        <a:lstStyle/>
        <a:p>
          <a:endParaRPr lang="en-US"/>
        </a:p>
      </dgm:t>
    </dgm:pt>
    <dgm:pt modelId="{0478BD90-2D3C-4CB6-B8EC-15F6D84F2E91}" type="sibTrans" cxnId="{581E5E19-74DD-4BD4-9E91-C936A92B7D07}">
      <dgm:prSet/>
      <dgm:spPr/>
      <dgm:t>
        <a:bodyPr/>
        <a:lstStyle/>
        <a:p>
          <a:endParaRPr lang="en-US"/>
        </a:p>
      </dgm:t>
    </dgm:pt>
    <dgm:pt modelId="{EEC9F6EC-8789-4FD2-AFDB-B5D63A1CC8D1}">
      <dgm:prSet phldrT="[Text]"/>
      <dgm:spPr/>
      <dgm:t>
        <a:bodyPr/>
        <a:lstStyle/>
        <a:p>
          <a:r>
            <a:rPr lang="de-DE" smtClean="0"/>
            <a:t>Deployment</a:t>
          </a:r>
          <a:endParaRPr lang="en-US"/>
        </a:p>
      </dgm:t>
    </dgm:pt>
    <dgm:pt modelId="{79854CB4-F935-4D6E-B728-486399EE6BDB}" type="parTrans" cxnId="{54F6DCAE-619D-42BE-B359-6891D91846B4}">
      <dgm:prSet/>
      <dgm:spPr/>
      <dgm:t>
        <a:bodyPr/>
        <a:lstStyle/>
        <a:p>
          <a:endParaRPr lang="en-US"/>
        </a:p>
      </dgm:t>
    </dgm:pt>
    <dgm:pt modelId="{20B5F3EB-8661-4D60-93D7-73B5B19D977C}" type="sibTrans" cxnId="{54F6DCAE-619D-42BE-B359-6891D91846B4}">
      <dgm:prSet/>
      <dgm:spPr/>
      <dgm:t>
        <a:bodyPr/>
        <a:lstStyle/>
        <a:p>
          <a:endParaRPr lang="en-US"/>
        </a:p>
      </dgm:t>
    </dgm:pt>
    <dgm:pt modelId="{40F79579-AB6F-4F17-958C-F0D3416B4228}" type="pres">
      <dgm:prSet presAssocID="{0EB6BE91-E96C-4587-B286-5EF2C7262826}" presName="Name0" presStyleCnt="0">
        <dgm:presLayoutVars>
          <dgm:dir/>
          <dgm:animLvl val="lvl"/>
          <dgm:resizeHandles val="exact"/>
        </dgm:presLayoutVars>
      </dgm:prSet>
      <dgm:spPr/>
    </dgm:pt>
    <dgm:pt modelId="{2B535912-FFB7-4908-8C3B-3E30209641D3}" type="pres">
      <dgm:prSet presAssocID="{FF8ADAA4-FAFF-4095-AF09-16995FC20993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F4BF3-7799-44F7-8781-176942C4589B}" type="pres">
      <dgm:prSet presAssocID="{ABBA3832-E26D-4EE6-861B-1A3D690B764A}" presName="parTxOnlySpace" presStyleCnt="0"/>
      <dgm:spPr/>
    </dgm:pt>
    <dgm:pt modelId="{1A0BED00-428A-4143-A6E6-7058B43EE6E3}" type="pres">
      <dgm:prSet presAssocID="{09F6A35B-5D5C-4AEE-B2DF-B5B910646C5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F179C-5738-4598-8B83-B87080C5F443}" type="pres">
      <dgm:prSet presAssocID="{A9D07AFB-BB37-435B-A8DC-79DB8CBDEAC4}" presName="parTxOnlySpace" presStyleCnt="0"/>
      <dgm:spPr/>
    </dgm:pt>
    <dgm:pt modelId="{01FCF690-3A52-4BF2-9135-B54D20ED08E1}" type="pres">
      <dgm:prSet presAssocID="{A5B2C75E-273A-4404-BE80-6201C68C9ED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67838-6DEF-4E87-8881-32B6DFC6B014}" type="pres">
      <dgm:prSet presAssocID="{0478BD90-2D3C-4CB6-B8EC-15F6D84F2E91}" presName="parTxOnlySpace" presStyleCnt="0"/>
      <dgm:spPr/>
    </dgm:pt>
    <dgm:pt modelId="{4B65C82B-1FAF-4964-93C3-3E28BC03D6B9}" type="pres">
      <dgm:prSet presAssocID="{EEC9F6EC-8789-4FD2-AFDB-B5D63A1CC8D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F6DCAE-619D-42BE-B359-6891D91846B4}" srcId="{0EB6BE91-E96C-4587-B286-5EF2C7262826}" destId="{EEC9F6EC-8789-4FD2-AFDB-B5D63A1CC8D1}" srcOrd="3" destOrd="0" parTransId="{79854CB4-F935-4D6E-B728-486399EE6BDB}" sibTransId="{20B5F3EB-8661-4D60-93D7-73B5B19D977C}"/>
    <dgm:cxn modelId="{82F19BD7-B0D4-436A-8087-19B6D5208089}" type="presOf" srcId="{0EB6BE91-E96C-4587-B286-5EF2C7262826}" destId="{40F79579-AB6F-4F17-958C-F0D3416B4228}" srcOrd="0" destOrd="0" presId="urn:microsoft.com/office/officeart/2005/8/layout/chevron1"/>
    <dgm:cxn modelId="{581E5E19-74DD-4BD4-9E91-C936A92B7D07}" srcId="{0EB6BE91-E96C-4587-B286-5EF2C7262826}" destId="{A5B2C75E-273A-4404-BE80-6201C68C9EDB}" srcOrd="2" destOrd="0" parTransId="{9C1B37AE-8899-425A-9733-080D2E6FF2E6}" sibTransId="{0478BD90-2D3C-4CB6-B8EC-15F6D84F2E91}"/>
    <dgm:cxn modelId="{F2CC6D7F-C025-45A8-981E-382320AC1A48}" type="presOf" srcId="{09F6A35B-5D5C-4AEE-B2DF-B5B910646C5D}" destId="{1A0BED00-428A-4143-A6E6-7058B43EE6E3}" srcOrd="0" destOrd="0" presId="urn:microsoft.com/office/officeart/2005/8/layout/chevron1"/>
    <dgm:cxn modelId="{C978F6E0-33DC-4BF5-B0FA-738B3B674938}" srcId="{0EB6BE91-E96C-4587-B286-5EF2C7262826}" destId="{FF8ADAA4-FAFF-4095-AF09-16995FC20993}" srcOrd="0" destOrd="0" parTransId="{1A273BF8-4C09-4D0B-AA7C-98C7B5C24182}" sibTransId="{ABBA3832-E26D-4EE6-861B-1A3D690B764A}"/>
    <dgm:cxn modelId="{7A5B3EA0-554E-4790-8F68-8B6183D8A9D1}" srcId="{0EB6BE91-E96C-4587-B286-5EF2C7262826}" destId="{09F6A35B-5D5C-4AEE-B2DF-B5B910646C5D}" srcOrd="1" destOrd="0" parTransId="{A4135FA8-EB46-4822-9E73-F70DD89BD922}" sibTransId="{A9D07AFB-BB37-435B-A8DC-79DB8CBDEAC4}"/>
    <dgm:cxn modelId="{0CB9751A-7E5D-4DD4-9342-202D86721772}" type="presOf" srcId="{FF8ADAA4-FAFF-4095-AF09-16995FC20993}" destId="{2B535912-FFB7-4908-8C3B-3E30209641D3}" srcOrd="0" destOrd="0" presId="urn:microsoft.com/office/officeart/2005/8/layout/chevron1"/>
    <dgm:cxn modelId="{25AC0802-ACB4-44FE-A4B2-4459BCE9592D}" type="presOf" srcId="{EEC9F6EC-8789-4FD2-AFDB-B5D63A1CC8D1}" destId="{4B65C82B-1FAF-4964-93C3-3E28BC03D6B9}" srcOrd="0" destOrd="0" presId="urn:microsoft.com/office/officeart/2005/8/layout/chevron1"/>
    <dgm:cxn modelId="{8014BE5C-D31F-48EB-BB4A-9464B5C62E6C}" type="presOf" srcId="{A5B2C75E-273A-4404-BE80-6201C68C9EDB}" destId="{01FCF690-3A52-4BF2-9135-B54D20ED08E1}" srcOrd="0" destOrd="0" presId="urn:microsoft.com/office/officeart/2005/8/layout/chevron1"/>
    <dgm:cxn modelId="{8A5B0405-4B14-4294-B449-C06C3AB89473}" type="presParOf" srcId="{40F79579-AB6F-4F17-958C-F0D3416B4228}" destId="{2B535912-FFB7-4908-8C3B-3E30209641D3}" srcOrd="0" destOrd="0" presId="urn:microsoft.com/office/officeart/2005/8/layout/chevron1"/>
    <dgm:cxn modelId="{991820AE-E68B-4CA9-8E11-E36E2EAAA5B0}" type="presParOf" srcId="{40F79579-AB6F-4F17-958C-F0D3416B4228}" destId="{C73F4BF3-7799-44F7-8781-176942C4589B}" srcOrd="1" destOrd="0" presId="urn:microsoft.com/office/officeart/2005/8/layout/chevron1"/>
    <dgm:cxn modelId="{576598E0-834C-4F8E-AEC4-B3555620A9B2}" type="presParOf" srcId="{40F79579-AB6F-4F17-958C-F0D3416B4228}" destId="{1A0BED00-428A-4143-A6E6-7058B43EE6E3}" srcOrd="2" destOrd="0" presId="urn:microsoft.com/office/officeart/2005/8/layout/chevron1"/>
    <dgm:cxn modelId="{FA88F180-71DA-4DB0-8AC9-C75369D4A0E6}" type="presParOf" srcId="{40F79579-AB6F-4F17-958C-F0D3416B4228}" destId="{9BFF179C-5738-4598-8B83-B87080C5F443}" srcOrd="3" destOrd="0" presId="urn:microsoft.com/office/officeart/2005/8/layout/chevron1"/>
    <dgm:cxn modelId="{B05254A1-FDE8-40EA-B90A-D20C46890074}" type="presParOf" srcId="{40F79579-AB6F-4F17-958C-F0D3416B4228}" destId="{01FCF690-3A52-4BF2-9135-B54D20ED08E1}" srcOrd="4" destOrd="0" presId="urn:microsoft.com/office/officeart/2005/8/layout/chevron1"/>
    <dgm:cxn modelId="{9F958F3D-F3C3-46B3-AE33-E602800DD4B0}" type="presParOf" srcId="{40F79579-AB6F-4F17-958C-F0D3416B4228}" destId="{3A767838-6DEF-4E87-8881-32B6DFC6B014}" srcOrd="5" destOrd="0" presId="urn:microsoft.com/office/officeart/2005/8/layout/chevron1"/>
    <dgm:cxn modelId="{916CA450-7487-4D08-AEC1-D3F580EEB2E4}" type="presParOf" srcId="{40F79579-AB6F-4F17-958C-F0D3416B4228}" destId="{4B65C82B-1FAF-4964-93C3-3E28BC03D6B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35912-FFB7-4908-8C3B-3E30209641D3}">
      <dsp:nvSpPr>
        <dsp:cNvPr id="0" name=""/>
        <dsp:cNvSpPr/>
      </dsp:nvSpPr>
      <dsp:spPr>
        <a:xfrm>
          <a:off x="2626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Development</a:t>
          </a:r>
          <a:endParaRPr lang="en-US" sz="1600" kern="1200"/>
        </a:p>
      </dsp:txBody>
      <dsp:txXfrm>
        <a:off x="146626" y="0"/>
        <a:ext cx="1241188" cy="288000"/>
      </dsp:txXfrm>
    </dsp:sp>
    <dsp:sp modelId="{1A0BED00-428A-4143-A6E6-7058B43EE6E3}">
      <dsp:nvSpPr>
        <dsp:cNvPr id="0" name=""/>
        <dsp:cNvSpPr/>
      </dsp:nvSpPr>
      <dsp:spPr>
        <a:xfrm>
          <a:off x="1378896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Testing</a:t>
          </a:r>
          <a:endParaRPr lang="en-US" sz="1600" kern="1200"/>
        </a:p>
      </dsp:txBody>
      <dsp:txXfrm>
        <a:off x="1522896" y="0"/>
        <a:ext cx="1241188" cy="288000"/>
      </dsp:txXfrm>
    </dsp:sp>
    <dsp:sp modelId="{01FCF690-3A52-4BF2-9135-B54D20ED08E1}">
      <dsp:nvSpPr>
        <dsp:cNvPr id="0" name=""/>
        <dsp:cNvSpPr/>
      </dsp:nvSpPr>
      <dsp:spPr>
        <a:xfrm>
          <a:off x="2755166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Building</a:t>
          </a:r>
          <a:endParaRPr lang="en-US" sz="1600" kern="1200"/>
        </a:p>
      </dsp:txBody>
      <dsp:txXfrm>
        <a:off x="2899166" y="0"/>
        <a:ext cx="1241188" cy="288000"/>
      </dsp:txXfrm>
    </dsp:sp>
    <dsp:sp modelId="{4B65C82B-1FAF-4964-93C3-3E28BC03D6B9}">
      <dsp:nvSpPr>
        <dsp:cNvPr id="0" name=""/>
        <dsp:cNvSpPr/>
      </dsp:nvSpPr>
      <dsp:spPr>
        <a:xfrm>
          <a:off x="4131436" y="0"/>
          <a:ext cx="1529188" cy="28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Deployment</a:t>
          </a:r>
          <a:endParaRPr lang="en-US" sz="1600" kern="1200"/>
        </a:p>
      </dsp:txBody>
      <dsp:txXfrm>
        <a:off x="4275436" y="0"/>
        <a:ext cx="1241188" cy="28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9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5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9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7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3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5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6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5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3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35E5-3EB6-4D08-918F-E35006D16DD5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D48C5-E833-4A60-98E6-6650A0296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63105" y="2348880"/>
            <a:ext cx="5832648" cy="2664296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48333400"/>
              </p:ext>
            </p:extLst>
          </p:nvPr>
        </p:nvGraphicFramePr>
        <p:xfrm>
          <a:off x="1740374" y="2489708"/>
          <a:ext cx="5663252" cy="2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01804" y="3096284"/>
            <a:ext cx="648000" cy="75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ttps://upload.wikimedia.org/wikipedia/commons/thumb/3/3c/Download_on_the_App_Store_Badge.svg/2000px-Download_on_the_App_Store_Badge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6" y="3065772"/>
            <a:ext cx="990000" cy="29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static.cv-library.co.uk/images/app-store-android-downloa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6" y="3489869"/>
            <a:ext cx="990000" cy="29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i0.wp.com/www.artit-k.com/wp-content/uploads/2016/07/Cover-Firebase_Hosting.png?fit=650%2C30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6" y="3913834"/>
            <a:ext cx="990000" cy="456923"/>
          </a:xfrm>
          <a:prstGeom prst="roundRect">
            <a:avLst>
              <a:gd name="adj" fmla="val 8525"/>
            </a:avLst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6137276" y="4501319"/>
            <a:ext cx="990000" cy="235742"/>
          </a:xfrm>
          <a:prstGeom prst="roundRect">
            <a:avLst/>
          </a:prstGeom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smtClean="0">
                <a:solidFill>
                  <a:schemeClr val="accent3">
                    <a:lumMod val="50000"/>
                  </a:schemeClr>
                </a:solidFill>
              </a:rPr>
              <a:t>own Server</a:t>
            </a:r>
            <a:endParaRPr 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44" name="Picture 20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39913" y="4054729"/>
            <a:ext cx="720000" cy="76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 descr="http://www.swtestacademy.com/wp-content/uploads/2016/03/eslint_logo.pn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39913" y="3113603"/>
            <a:ext cx="720000" cy="72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idangero.us/swiper/i/logo-f7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16" y="311534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vuejs.org/images/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16" y="407802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cdn.auth0.com/blog/converting-your-app-to-mobile/logo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93804" y="4003699"/>
            <a:ext cx="864000" cy="86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nip Diagonal Corner Rectangle 13"/>
          <p:cNvSpPr/>
          <p:nvPr/>
        </p:nvSpPr>
        <p:spPr>
          <a:xfrm rot="18900000">
            <a:off x="6584878" y="3132057"/>
            <a:ext cx="595012" cy="139761"/>
          </a:xfrm>
          <a:prstGeom prst="snip2DiagRect">
            <a:avLst>
              <a:gd name="adj1" fmla="val 0"/>
              <a:gd name="adj2" fmla="val 39745"/>
            </a:avLst>
          </a:prstGeom>
          <a:solidFill>
            <a:schemeClr val="bg1">
              <a:alpha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rgbClr val="C00000"/>
                </a:solidFill>
              </a:rPr>
              <a:t>WIP</a:t>
            </a:r>
            <a:endParaRPr lang="en-US" sz="1100">
              <a:solidFill>
                <a:srgbClr val="C00000"/>
              </a:solidFill>
            </a:endParaRPr>
          </a:p>
        </p:txBody>
      </p:sp>
      <p:sp>
        <p:nvSpPr>
          <p:cNvPr id="15" name="Snip Diagonal Corner Rectangle 14"/>
          <p:cNvSpPr/>
          <p:nvPr/>
        </p:nvSpPr>
        <p:spPr>
          <a:xfrm rot="18900000">
            <a:off x="6604720" y="3569319"/>
            <a:ext cx="555331" cy="139761"/>
          </a:xfrm>
          <a:prstGeom prst="snip2DiagRect">
            <a:avLst>
              <a:gd name="adj1" fmla="val 0"/>
              <a:gd name="adj2" fmla="val 39745"/>
            </a:avLst>
          </a:prstGeom>
          <a:solidFill>
            <a:schemeClr val="bg1">
              <a:alpha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rgbClr val="C00000"/>
                </a:solidFill>
              </a:rPr>
              <a:t>WIP</a:t>
            </a:r>
            <a:endParaRPr lang="en-US" sz="1100">
              <a:solidFill>
                <a:srgbClr val="C00000"/>
              </a:solidFill>
            </a:endParaRPr>
          </a:p>
        </p:txBody>
      </p:sp>
      <p:sp>
        <p:nvSpPr>
          <p:cNvPr id="16" name="Snip Diagonal Corner Rectangle 15"/>
          <p:cNvSpPr/>
          <p:nvPr/>
        </p:nvSpPr>
        <p:spPr>
          <a:xfrm rot="18900000">
            <a:off x="4868324" y="4465706"/>
            <a:ext cx="874782" cy="182129"/>
          </a:xfrm>
          <a:prstGeom prst="snip2DiagRect">
            <a:avLst>
              <a:gd name="adj1" fmla="val 0"/>
              <a:gd name="adj2" fmla="val 39745"/>
            </a:avLst>
          </a:prstGeom>
          <a:solidFill>
            <a:schemeClr val="bg1">
              <a:alpha val="7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100" smtClean="0">
                <a:solidFill>
                  <a:srgbClr val="C00000"/>
                </a:solidFill>
              </a:rPr>
              <a:t>WIP</a:t>
            </a:r>
            <a:endParaRPr lang="en-US" sz="11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8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  <dcterms:created xsi:type="dcterms:W3CDTF">2017-02-06T12:41:01Z</dcterms:created>
  <dcterms:modified xsi:type="dcterms:W3CDTF">2017-02-06T14:46:26Z</dcterms:modified>
</cp:coreProperties>
</file>