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56" r:id="rId2"/>
  </p:sldIdLst>
  <p:sldSz cx="8999538" cy="8999538"/>
  <p:notesSz cx="6858000" cy="9144000"/>
  <p:defaultTextStyle>
    <a:defPPr>
      <a:defRPr lang="de-DE"/>
    </a:defPPr>
    <a:lvl1pPr marL="0" algn="l" defTabSz="8638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930" algn="l" defTabSz="8638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859" algn="l" defTabSz="8638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784" algn="l" defTabSz="8638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714" algn="l" defTabSz="8638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643" algn="l" defTabSz="8638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573" algn="l" defTabSz="8638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503" algn="l" defTabSz="8638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5428" algn="l" defTabSz="8638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00"/>
    <a:srgbClr val="007AFF"/>
    <a:srgbClr val="FF2D55"/>
    <a:srgbClr val="4CD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30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8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1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9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27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80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88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4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06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88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089944" y="423069"/>
            <a:ext cx="4819650" cy="8153400"/>
          </a:xfrm>
          <a:prstGeom prst="roundRect">
            <a:avLst>
              <a:gd name="adj" fmla="val 1192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999"/>
          </a:p>
        </p:txBody>
      </p:sp>
      <p:sp>
        <p:nvSpPr>
          <p:cNvPr id="5" name="Abgerundetes Rechteck 4"/>
          <p:cNvSpPr/>
          <p:nvPr/>
        </p:nvSpPr>
        <p:spPr>
          <a:xfrm>
            <a:off x="3869769" y="783695"/>
            <a:ext cx="1260000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999"/>
          </a:p>
        </p:txBody>
      </p:sp>
      <p:sp>
        <p:nvSpPr>
          <p:cNvPr id="11" name="Abgerundetes Rechteck 10"/>
          <p:cNvSpPr/>
          <p:nvPr/>
        </p:nvSpPr>
        <p:spPr>
          <a:xfrm>
            <a:off x="2366169" y="1364344"/>
            <a:ext cx="4267200" cy="5893706"/>
          </a:xfrm>
          <a:prstGeom prst="roundRect">
            <a:avLst>
              <a:gd name="adj" fmla="val 13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999"/>
          </a:p>
        </p:txBody>
      </p:sp>
      <p:sp>
        <p:nvSpPr>
          <p:cNvPr id="12" name="Abgerundetes Rechteck 11"/>
          <p:cNvSpPr/>
          <p:nvPr/>
        </p:nvSpPr>
        <p:spPr>
          <a:xfrm>
            <a:off x="4139769" y="7543800"/>
            <a:ext cx="720000" cy="720000"/>
          </a:xfrm>
          <a:prstGeom prst="roundRect">
            <a:avLst>
              <a:gd name="adj" fmla="val 4848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999"/>
          </a:p>
        </p:txBody>
      </p:sp>
      <p:sp>
        <p:nvSpPr>
          <p:cNvPr id="16" name="Abgerundetes Rechteck 15"/>
          <p:cNvSpPr/>
          <p:nvPr/>
        </p:nvSpPr>
        <p:spPr>
          <a:xfrm>
            <a:off x="2718013" y="1791401"/>
            <a:ext cx="900000" cy="900000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999"/>
          </a:p>
        </p:txBody>
      </p:sp>
      <p:sp>
        <p:nvSpPr>
          <p:cNvPr id="17" name="Abgerundetes Rechteck 16"/>
          <p:cNvSpPr/>
          <p:nvPr/>
        </p:nvSpPr>
        <p:spPr>
          <a:xfrm>
            <a:off x="5381525" y="1791401"/>
            <a:ext cx="900000" cy="900000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999"/>
          </a:p>
        </p:txBody>
      </p:sp>
      <p:sp>
        <p:nvSpPr>
          <p:cNvPr id="19" name="Abgerundetes Rechteck 18"/>
          <p:cNvSpPr/>
          <p:nvPr/>
        </p:nvSpPr>
        <p:spPr>
          <a:xfrm>
            <a:off x="4049769" y="1791401"/>
            <a:ext cx="900000" cy="900000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999"/>
          </a:p>
        </p:txBody>
      </p:sp>
      <p:sp>
        <p:nvSpPr>
          <p:cNvPr id="25" name="Abgerundetes Rechteck 24"/>
          <p:cNvSpPr/>
          <p:nvPr/>
        </p:nvSpPr>
        <p:spPr>
          <a:xfrm>
            <a:off x="2718013" y="3182676"/>
            <a:ext cx="900000" cy="900000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999"/>
          </a:p>
        </p:txBody>
      </p:sp>
      <p:sp>
        <p:nvSpPr>
          <p:cNvPr id="26" name="Abgerundetes Rechteck 25"/>
          <p:cNvSpPr/>
          <p:nvPr/>
        </p:nvSpPr>
        <p:spPr>
          <a:xfrm>
            <a:off x="5381525" y="3182676"/>
            <a:ext cx="900000" cy="900000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999"/>
          </a:p>
        </p:txBody>
      </p:sp>
      <p:sp>
        <p:nvSpPr>
          <p:cNvPr id="27" name="Abgerundetes Rechteck 26"/>
          <p:cNvSpPr/>
          <p:nvPr/>
        </p:nvSpPr>
        <p:spPr>
          <a:xfrm>
            <a:off x="4049769" y="3182676"/>
            <a:ext cx="900000" cy="900000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999"/>
          </a:p>
        </p:txBody>
      </p:sp>
      <p:sp>
        <p:nvSpPr>
          <p:cNvPr id="29" name="Abgerundetes Rechteck 28"/>
          <p:cNvSpPr/>
          <p:nvPr/>
        </p:nvSpPr>
        <p:spPr>
          <a:xfrm>
            <a:off x="2718013" y="4573951"/>
            <a:ext cx="900000" cy="900000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999"/>
          </a:p>
        </p:txBody>
      </p:sp>
      <p:sp>
        <p:nvSpPr>
          <p:cNvPr id="30" name="Abgerundetes Rechteck 29"/>
          <p:cNvSpPr/>
          <p:nvPr/>
        </p:nvSpPr>
        <p:spPr>
          <a:xfrm>
            <a:off x="5381525" y="4573951"/>
            <a:ext cx="900000" cy="900000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999"/>
          </a:p>
        </p:txBody>
      </p:sp>
      <p:sp>
        <p:nvSpPr>
          <p:cNvPr id="31" name="Abgerundetes Rechteck 30"/>
          <p:cNvSpPr/>
          <p:nvPr/>
        </p:nvSpPr>
        <p:spPr>
          <a:xfrm>
            <a:off x="4049769" y="4573951"/>
            <a:ext cx="900000" cy="900000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999"/>
          </a:p>
        </p:txBody>
      </p:sp>
      <p:sp>
        <p:nvSpPr>
          <p:cNvPr id="33" name="Abgerundetes Rechteck 32"/>
          <p:cNvSpPr/>
          <p:nvPr/>
        </p:nvSpPr>
        <p:spPr>
          <a:xfrm>
            <a:off x="2718013" y="5965226"/>
            <a:ext cx="900000" cy="900000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999"/>
          </a:p>
        </p:txBody>
      </p:sp>
      <p:sp>
        <p:nvSpPr>
          <p:cNvPr id="34" name="Abgerundetes Rechteck 33"/>
          <p:cNvSpPr/>
          <p:nvPr/>
        </p:nvSpPr>
        <p:spPr>
          <a:xfrm>
            <a:off x="5381525" y="5965226"/>
            <a:ext cx="900000" cy="900000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999"/>
          </a:p>
        </p:txBody>
      </p:sp>
      <p:sp>
        <p:nvSpPr>
          <p:cNvPr id="35" name="Abgerundetes Rechteck 34"/>
          <p:cNvSpPr/>
          <p:nvPr/>
        </p:nvSpPr>
        <p:spPr>
          <a:xfrm>
            <a:off x="4049769" y="5965226"/>
            <a:ext cx="900000" cy="900000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999"/>
          </a:p>
        </p:txBody>
      </p: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2017-01-23T22:59:18Z</dcterms:created>
  <dcterms:modified xsi:type="dcterms:W3CDTF">2017-01-23T23:19:01Z</dcterms:modified>
</cp:coreProperties>
</file>