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4" d="100"/>
          <a:sy n="254" d="100"/>
        </p:scale>
        <p:origin x="204" y="348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7" y="0"/>
        <a:ext cx="1241187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8" y="0"/>
        <a:ext cx="1241187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8" y="0"/>
        <a:ext cx="1241187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8" y="0"/>
        <a:ext cx="1241187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8" y="0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apkreleases.com/wp-content/uploads/2015/03/download-play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20" y="1106273"/>
            <a:ext cx="1008000" cy="3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apple app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07" y="684173"/>
            <a:ext cx="972000" cy="3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0" y="1564958"/>
            <a:ext cx="990000" cy="456924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477620" y="2152439"/>
            <a:ext cx="990000" cy="235741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1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2017-02-13T12:43:35Z</dcterms:modified>
</cp:coreProperties>
</file>