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964"/>
    <a:srgbClr val="FF9500"/>
    <a:srgbClr val="007AFF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>
        <p:scale>
          <a:sx n="33" d="100"/>
          <a:sy n="33" d="100"/>
        </p:scale>
        <p:origin x="-1194" y="-1104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49" name="Abgerundetes Rechteck 3"/>
          <p:cNvSpPr/>
          <p:nvPr/>
        </p:nvSpPr>
        <p:spPr>
          <a:xfrm>
            <a:off x="0" y="3180"/>
            <a:ext cx="8999538" cy="8994768"/>
          </a:xfrm>
          <a:prstGeom prst="roundRect">
            <a:avLst>
              <a:gd name="adj" fmla="val 207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val="2490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2017-01-23T23:40:50Z</dcterms:created>
  <dcterms:modified xsi:type="dcterms:W3CDTF">2017-05-09T12:23:04Z</dcterms:modified>
</cp:coreProperties>
</file>