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9">
          <p15:clr>
            <a:srgbClr val="A4A3A4"/>
          </p15:clr>
        </p15:guide>
        <p15:guide id="2" pos="1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32" y="-720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dirty="0" smtClean="0"/>
            <a:t>Development</a:t>
          </a:r>
          <a:endParaRPr lang="en-US" dirty="0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dirty="0" err="1" smtClean="0"/>
            <a:t>Building</a:t>
          </a:r>
          <a:endParaRPr lang="en-US" dirty="0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dirty="0" err="1" smtClean="0"/>
            <a:t>Deployment</a:t>
          </a:r>
          <a:endParaRPr lang="en-US" dirty="0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 custScaleX="1657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3A16B6F7-BB61-44D8-BADF-D8BDE07A7493}" type="presOf" srcId="{FF8ADAA4-FAFF-4095-AF09-16995FC20993}" destId="{2B535912-FFB7-4908-8C3B-3E30209641D3}" srcOrd="0" destOrd="0" presId="urn:microsoft.com/office/officeart/2005/8/layout/chevron1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AB4BEC97-3780-40AB-8D35-30AD4EBADA00}" type="presOf" srcId="{A5B2C75E-273A-4404-BE80-6201C68C9EDB}" destId="{01FCF690-3A52-4BF2-9135-B54D20ED08E1}" srcOrd="0" destOrd="0" presId="urn:microsoft.com/office/officeart/2005/8/layout/chevron1"/>
    <dgm:cxn modelId="{BBF36610-E759-4454-9DAD-92CCE1DFB7B4}" type="presOf" srcId="{EEC9F6EC-8789-4FD2-AFDB-B5D63A1CC8D1}" destId="{4B65C82B-1FAF-4964-93C3-3E28BC03D6B9}" srcOrd="0" destOrd="0" presId="urn:microsoft.com/office/officeart/2005/8/layout/chevron1"/>
    <dgm:cxn modelId="{1A40BBB3-AC8F-42BD-81A4-E7FF69E24564}" type="presOf" srcId="{09F6A35B-5D5C-4AEE-B2DF-B5B910646C5D}" destId="{1A0BED00-428A-4143-A6E6-7058B43EE6E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01BDA30A-8347-4F6F-93C5-ACA030286D4A}" type="presOf" srcId="{0EB6BE91-E96C-4587-B286-5EF2C7262826}" destId="{40F79579-AB6F-4F17-958C-F0D3416B4228}" srcOrd="0" destOrd="0" presId="urn:microsoft.com/office/officeart/2005/8/layout/chevron1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19C0A02-3614-4158-BC0C-978E765BDEF5}" type="presParOf" srcId="{40F79579-AB6F-4F17-958C-F0D3416B4228}" destId="{2B535912-FFB7-4908-8C3B-3E30209641D3}" srcOrd="0" destOrd="0" presId="urn:microsoft.com/office/officeart/2005/8/layout/chevron1"/>
    <dgm:cxn modelId="{799A3F32-C530-4E2B-A91F-2853235997DC}" type="presParOf" srcId="{40F79579-AB6F-4F17-958C-F0D3416B4228}" destId="{C73F4BF3-7799-44F7-8781-176942C4589B}" srcOrd="1" destOrd="0" presId="urn:microsoft.com/office/officeart/2005/8/layout/chevron1"/>
    <dgm:cxn modelId="{F88F928E-2E3F-4845-B072-9B22B1579570}" type="presParOf" srcId="{40F79579-AB6F-4F17-958C-F0D3416B4228}" destId="{1A0BED00-428A-4143-A6E6-7058B43EE6E3}" srcOrd="2" destOrd="0" presId="urn:microsoft.com/office/officeart/2005/8/layout/chevron1"/>
    <dgm:cxn modelId="{0B0C07AB-12DF-4F5A-978A-BA6125EF51C6}" type="presParOf" srcId="{40F79579-AB6F-4F17-958C-F0D3416B4228}" destId="{9BFF179C-5738-4598-8B83-B87080C5F443}" srcOrd="3" destOrd="0" presId="urn:microsoft.com/office/officeart/2005/8/layout/chevron1"/>
    <dgm:cxn modelId="{D2139160-925F-47F3-9EF4-C4005362C1B4}" type="presParOf" srcId="{40F79579-AB6F-4F17-958C-F0D3416B4228}" destId="{01FCF690-3A52-4BF2-9135-B54D20ED08E1}" srcOrd="4" destOrd="0" presId="urn:microsoft.com/office/officeart/2005/8/layout/chevron1"/>
    <dgm:cxn modelId="{3B5EB1F3-F96B-4379-9F59-CBAF39184BBB}" type="presParOf" srcId="{40F79579-AB6F-4F17-958C-F0D3416B4228}" destId="{3A767838-6DEF-4E87-8881-32B6DFC6B014}" srcOrd="5" destOrd="0" presId="urn:microsoft.com/office/officeart/2005/8/layout/chevron1"/>
    <dgm:cxn modelId="{B6D01AFE-20C6-4C51-8AED-3268CBA9262E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329" y="0"/>
          <a:ext cx="1510043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Development</a:t>
          </a:r>
          <a:endParaRPr lang="en-US" sz="1600" kern="1200" dirty="0"/>
        </a:p>
      </dsp:txBody>
      <dsp:txXfrm>
        <a:off x="329" y="0"/>
        <a:ext cx="1510043" cy="288001"/>
      </dsp:txXfrm>
    </dsp:sp>
    <dsp:sp modelId="{1A0BED00-428A-4143-A6E6-7058B43EE6E3}">
      <dsp:nvSpPr>
        <dsp:cNvPr id="0" name=""/>
        <dsp:cNvSpPr/>
      </dsp:nvSpPr>
      <dsp:spPr>
        <a:xfrm>
          <a:off x="1359369" y="0"/>
          <a:ext cx="1510043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Testing</a:t>
          </a:r>
          <a:endParaRPr lang="en-US" sz="1600" kern="1200" dirty="0"/>
        </a:p>
      </dsp:txBody>
      <dsp:txXfrm>
        <a:off x="1359369" y="0"/>
        <a:ext cx="1510043" cy="288001"/>
      </dsp:txXfrm>
    </dsp:sp>
    <dsp:sp modelId="{01FCF690-3A52-4BF2-9135-B54D20ED08E1}">
      <dsp:nvSpPr>
        <dsp:cNvPr id="0" name=""/>
        <dsp:cNvSpPr/>
      </dsp:nvSpPr>
      <dsp:spPr>
        <a:xfrm>
          <a:off x="2718408" y="0"/>
          <a:ext cx="1510043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Building</a:t>
          </a:r>
          <a:endParaRPr lang="en-US" sz="1600" kern="1200" dirty="0"/>
        </a:p>
      </dsp:txBody>
      <dsp:txXfrm>
        <a:off x="2718408" y="0"/>
        <a:ext cx="1510043" cy="288001"/>
      </dsp:txXfrm>
    </dsp:sp>
    <dsp:sp modelId="{4B65C82B-1FAF-4964-93C3-3E28BC03D6B9}">
      <dsp:nvSpPr>
        <dsp:cNvPr id="0" name=""/>
        <dsp:cNvSpPr/>
      </dsp:nvSpPr>
      <dsp:spPr>
        <a:xfrm>
          <a:off x="4077447" y="0"/>
          <a:ext cx="2502157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Deployment</a:t>
          </a:r>
          <a:endParaRPr lang="en-US" sz="1600" kern="1200" dirty="0"/>
        </a:p>
      </dsp:txBody>
      <dsp:txXfrm>
        <a:off x="4077447" y="0"/>
        <a:ext cx="2502157" cy="2880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2626" y="0"/>
        <a:ext cx="1529188" cy="288001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378897" y="0"/>
        <a:ext cx="1529188" cy="288001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755167" y="0"/>
        <a:ext cx="1529188" cy="288001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131437" y="0"/>
        <a:ext cx="1529188" cy="288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0EF7-BB12-4174-8E78-3050A209DE8F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23850" y="685800"/>
            <a:ext cx="750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F6F16-A4A9-48CB-84F1-DC17FD0163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4123" y="683840"/>
            <a:ext cx="6724322" cy="1257639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167990110"/>
              </p:ext>
            </p:extLst>
          </p:nvPr>
        </p:nvGraphicFramePr>
        <p:xfrm>
          <a:off x="-251744" y="1509463"/>
          <a:ext cx="6579935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81746" y="871289"/>
            <a:ext cx="338481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4781" y="883044"/>
            <a:ext cx="358270" cy="3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idangero.us/swiper/i/logo-f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" y="879257"/>
            <a:ext cx="360040" cy="3600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s://vuejs.org/images/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3" y="87925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0897" y="842358"/>
            <a:ext cx="429687" cy="43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hevron 1"/>
          <p:cNvSpPr/>
          <p:nvPr/>
        </p:nvSpPr>
        <p:spPr>
          <a:xfrm>
            <a:off x="1069449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18"/>
          <p:cNvSpPr/>
          <p:nvPr/>
        </p:nvSpPr>
        <p:spPr>
          <a:xfrm>
            <a:off x="2459826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19"/>
          <p:cNvSpPr/>
          <p:nvPr/>
        </p:nvSpPr>
        <p:spPr>
          <a:xfrm>
            <a:off x="3855853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" descr="app-store-downloa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60" y="806420"/>
            <a:ext cx="864095" cy="256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raw.githubusercontent.com/scriptPilot/app-framework/dev-1.3/media/google-play-downloa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59" y="1108026"/>
            <a:ext cx="864096" cy="257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51" b="31822"/>
          <a:stretch/>
        </p:blipFill>
        <p:spPr bwMode="auto">
          <a:xfrm>
            <a:off x="5248072" y="802958"/>
            <a:ext cx="803194" cy="234000"/>
          </a:xfrm>
          <a:prstGeom prst="roundRect">
            <a:avLst>
              <a:gd name="adj" fmla="val 8525"/>
            </a:avLst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9"/>
          <p:cNvSpPr/>
          <p:nvPr/>
        </p:nvSpPr>
        <p:spPr>
          <a:xfrm>
            <a:off x="5248071" y="1120816"/>
            <a:ext cx="810000" cy="234000"/>
          </a:xfrm>
          <a:prstGeom prst="roundRect">
            <a:avLst>
              <a:gd name="adj" fmla="val 10214"/>
            </a:avLst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100" b="1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FTP Server</a:t>
            </a:r>
            <a:endParaRPr lang="en-US" sz="1100" b="1" dirty="0">
              <a:solidFill>
                <a:schemeClr val="accent3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/>
          <a:srcRect l="7471" t="30020" r="79800" b="45371"/>
          <a:stretch>
            <a:fillRect/>
          </a:stretch>
        </p:blipFill>
        <p:spPr bwMode="auto">
          <a:xfrm>
            <a:off x="1764109" y="107776"/>
            <a:ext cx="36432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0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55167" y="871289"/>
            <a:ext cx="37193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0373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9" y="2264"/>
            <a:ext cx="5832647" cy="2664297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pp-store-downloa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21" y="747404"/>
            <a:ext cx="995615" cy="29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criptPilot/app-framework/dev-1.3/media/google-play-downloa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5" y="1196861"/>
            <a:ext cx="991526" cy="295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51" b="31822"/>
          <a:stretch/>
        </p:blipFill>
        <p:spPr bwMode="auto">
          <a:xfrm>
            <a:off x="4534732" y="1646466"/>
            <a:ext cx="976191" cy="284400"/>
          </a:xfrm>
          <a:prstGeom prst="roundRect">
            <a:avLst>
              <a:gd name="adj" fmla="val 8525"/>
            </a:avLst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527828" y="2089145"/>
            <a:ext cx="990000" cy="295200"/>
          </a:xfrm>
          <a:prstGeom prst="roundRect">
            <a:avLst>
              <a:gd name="adj" fmla="val 10214"/>
            </a:avLst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200" b="1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FTP Server</a:t>
            </a:r>
            <a:endParaRPr lang="en-US" sz="1200" b="1">
              <a:solidFill>
                <a:schemeClr val="accent3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12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2017-02-08T11:20:36Z</dcterms:created>
  <dcterms:modified xsi:type="dcterms:W3CDTF">2017-07-03T02:30:09Z</dcterms:modified>
</cp:coreProperties>
</file>