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5832475" cy="26638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-1062"/>
      </p:cViewPr>
      <p:guideLst>
        <p:guide orient="horz" pos="839"/>
        <p:guide pos="1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6BE91-E96C-4587-B286-5EF2C7262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F8ADAA4-FAFF-4095-AF09-16995FC20993}">
      <dgm:prSet phldrT="[Text]"/>
      <dgm:spPr/>
      <dgm:t>
        <a:bodyPr/>
        <a:lstStyle/>
        <a:p>
          <a:r>
            <a:rPr lang="de-DE" smtClean="0"/>
            <a:t>Development</a:t>
          </a:r>
          <a:endParaRPr lang="en-US"/>
        </a:p>
      </dgm:t>
    </dgm:pt>
    <dgm:pt modelId="{1A273BF8-4C09-4D0B-AA7C-98C7B5C24182}" type="parTrans" cxnId="{C978F6E0-33DC-4BF5-B0FA-738B3B674938}">
      <dgm:prSet/>
      <dgm:spPr/>
      <dgm:t>
        <a:bodyPr/>
        <a:lstStyle/>
        <a:p>
          <a:endParaRPr lang="en-US"/>
        </a:p>
      </dgm:t>
    </dgm:pt>
    <dgm:pt modelId="{ABBA3832-E26D-4EE6-861B-1A3D690B764A}" type="sibTrans" cxnId="{C978F6E0-33DC-4BF5-B0FA-738B3B674938}">
      <dgm:prSet/>
      <dgm:spPr/>
      <dgm:t>
        <a:bodyPr/>
        <a:lstStyle/>
        <a:p>
          <a:endParaRPr lang="en-US"/>
        </a:p>
      </dgm:t>
    </dgm:pt>
    <dgm:pt modelId="{09F6A35B-5D5C-4AEE-B2DF-B5B910646C5D}">
      <dgm:prSet phldrT="[Text]"/>
      <dgm:spPr/>
      <dgm:t>
        <a:bodyPr/>
        <a:lstStyle/>
        <a:p>
          <a:r>
            <a:rPr lang="de-DE" smtClean="0"/>
            <a:t>Testing</a:t>
          </a:r>
          <a:endParaRPr lang="en-US"/>
        </a:p>
      </dgm:t>
    </dgm:pt>
    <dgm:pt modelId="{A4135FA8-EB46-4822-9E73-F70DD89BD922}" type="parTrans" cxnId="{7A5B3EA0-554E-4790-8F68-8B6183D8A9D1}">
      <dgm:prSet/>
      <dgm:spPr/>
      <dgm:t>
        <a:bodyPr/>
        <a:lstStyle/>
        <a:p>
          <a:endParaRPr lang="en-US"/>
        </a:p>
      </dgm:t>
    </dgm:pt>
    <dgm:pt modelId="{A9D07AFB-BB37-435B-A8DC-79DB8CBDEAC4}" type="sibTrans" cxnId="{7A5B3EA0-554E-4790-8F68-8B6183D8A9D1}">
      <dgm:prSet/>
      <dgm:spPr/>
      <dgm:t>
        <a:bodyPr/>
        <a:lstStyle/>
        <a:p>
          <a:endParaRPr lang="en-US"/>
        </a:p>
      </dgm:t>
    </dgm:pt>
    <dgm:pt modelId="{A5B2C75E-273A-4404-BE80-6201C68C9EDB}">
      <dgm:prSet phldrT="[Text]"/>
      <dgm:spPr/>
      <dgm:t>
        <a:bodyPr/>
        <a:lstStyle/>
        <a:p>
          <a:r>
            <a:rPr lang="de-DE" smtClean="0"/>
            <a:t>Building</a:t>
          </a:r>
          <a:endParaRPr lang="en-US"/>
        </a:p>
      </dgm:t>
    </dgm:pt>
    <dgm:pt modelId="{9C1B37AE-8899-425A-9733-080D2E6FF2E6}" type="parTrans" cxnId="{581E5E19-74DD-4BD4-9E91-C936A92B7D07}">
      <dgm:prSet/>
      <dgm:spPr/>
      <dgm:t>
        <a:bodyPr/>
        <a:lstStyle/>
        <a:p>
          <a:endParaRPr lang="en-US"/>
        </a:p>
      </dgm:t>
    </dgm:pt>
    <dgm:pt modelId="{0478BD90-2D3C-4CB6-B8EC-15F6D84F2E91}" type="sibTrans" cxnId="{581E5E19-74DD-4BD4-9E91-C936A92B7D07}">
      <dgm:prSet/>
      <dgm:spPr/>
      <dgm:t>
        <a:bodyPr/>
        <a:lstStyle/>
        <a:p>
          <a:endParaRPr lang="en-US"/>
        </a:p>
      </dgm:t>
    </dgm:pt>
    <dgm:pt modelId="{EEC9F6EC-8789-4FD2-AFDB-B5D63A1CC8D1}">
      <dgm:prSet phldrT="[Text]"/>
      <dgm:spPr/>
      <dgm:t>
        <a:bodyPr/>
        <a:lstStyle/>
        <a:p>
          <a:r>
            <a:rPr lang="de-DE" smtClean="0"/>
            <a:t>Deployment</a:t>
          </a:r>
          <a:endParaRPr lang="en-US"/>
        </a:p>
      </dgm:t>
    </dgm:pt>
    <dgm:pt modelId="{79854CB4-F935-4D6E-B728-486399EE6BDB}" type="parTrans" cxnId="{54F6DCAE-619D-42BE-B359-6891D91846B4}">
      <dgm:prSet/>
      <dgm:spPr/>
      <dgm:t>
        <a:bodyPr/>
        <a:lstStyle/>
        <a:p>
          <a:endParaRPr lang="en-US"/>
        </a:p>
      </dgm:t>
    </dgm:pt>
    <dgm:pt modelId="{20B5F3EB-8661-4D60-93D7-73B5B19D977C}" type="sibTrans" cxnId="{54F6DCAE-619D-42BE-B359-6891D91846B4}">
      <dgm:prSet/>
      <dgm:spPr/>
      <dgm:t>
        <a:bodyPr/>
        <a:lstStyle/>
        <a:p>
          <a:endParaRPr lang="en-US"/>
        </a:p>
      </dgm:t>
    </dgm:pt>
    <dgm:pt modelId="{40F79579-AB6F-4F17-958C-F0D3416B4228}" type="pres">
      <dgm:prSet presAssocID="{0EB6BE91-E96C-4587-B286-5EF2C7262826}" presName="Name0" presStyleCnt="0">
        <dgm:presLayoutVars>
          <dgm:dir/>
          <dgm:animLvl val="lvl"/>
          <dgm:resizeHandles val="exact"/>
        </dgm:presLayoutVars>
      </dgm:prSet>
      <dgm:spPr/>
    </dgm:pt>
    <dgm:pt modelId="{2B535912-FFB7-4908-8C3B-3E30209641D3}" type="pres">
      <dgm:prSet presAssocID="{FF8ADAA4-FAFF-4095-AF09-16995FC2099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F4BF3-7799-44F7-8781-176942C4589B}" type="pres">
      <dgm:prSet presAssocID="{ABBA3832-E26D-4EE6-861B-1A3D690B764A}" presName="parTxOnlySpace" presStyleCnt="0"/>
      <dgm:spPr/>
    </dgm:pt>
    <dgm:pt modelId="{1A0BED00-428A-4143-A6E6-7058B43EE6E3}" type="pres">
      <dgm:prSet presAssocID="{09F6A35B-5D5C-4AEE-B2DF-B5B910646C5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F179C-5738-4598-8B83-B87080C5F443}" type="pres">
      <dgm:prSet presAssocID="{A9D07AFB-BB37-435B-A8DC-79DB8CBDEAC4}" presName="parTxOnlySpace" presStyleCnt="0"/>
      <dgm:spPr/>
    </dgm:pt>
    <dgm:pt modelId="{01FCF690-3A52-4BF2-9135-B54D20ED08E1}" type="pres">
      <dgm:prSet presAssocID="{A5B2C75E-273A-4404-BE80-6201C68C9ED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67838-6DEF-4E87-8881-32B6DFC6B014}" type="pres">
      <dgm:prSet presAssocID="{0478BD90-2D3C-4CB6-B8EC-15F6D84F2E91}" presName="parTxOnlySpace" presStyleCnt="0"/>
      <dgm:spPr/>
    </dgm:pt>
    <dgm:pt modelId="{4B65C82B-1FAF-4964-93C3-3E28BC03D6B9}" type="pres">
      <dgm:prSet presAssocID="{EEC9F6EC-8789-4FD2-AFDB-B5D63A1CC8D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F6DCAE-619D-42BE-B359-6891D91846B4}" srcId="{0EB6BE91-E96C-4587-B286-5EF2C7262826}" destId="{EEC9F6EC-8789-4FD2-AFDB-B5D63A1CC8D1}" srcOrd="3" destOrd="0" parTransId="{79854CB4-F935-4D6E-B728-486399EE6BDB}" sibTransId="{20B5F3EB-8661-4D60-93D7-73B5B19D977C}"/>
    <dgm:cxn modelId="{0EBE4204-F5CD-4033-AC2D-B60BB29C3F50}" type="presOf" srcId="{A5B2C75E-273A-4404-BE80-6201C68C9EDB}" destId="{01FCF690-3A52-4BF2-9135-B54D20ED08E1}" srcOrd="0" destOrd="0" presId="urn:microsoft.com/office/officeart/2005/8/layout/chevron1"/>
    <dgm:cxn modelId="{645C62F6-B80A-4127-A667-DA7D6EC0C84A}" type="presOf" srcId="{EEC9F6EC-8789-4FD2-AFDB-B5D63A1CC8D1}" destId="{4B65C82B-1FAF-4964-93C3-3E28BC03D6B9}" srcOrd="0" destOrd="0" presId="urn:microsoft.com/office/officeart/2005/8/layout/chevron1"/>
    <dgm:cxn modelId="{C978F6E0-33DC-4BF5-B0FA-738B3B674938}" srcId="{0EB6BE91-E96C-4587-B286-5EF2C7262826}" destId="{FF8ADAA4-FAFF-4095-AF09-16995FC20993}" srcOrd="0" destOrd="0" parTransId="{1A273BF8-4C09-4D0B-AA7C-98C7B5C24182}" sibTransId="{ABBA3832-E26D-4EE6-861B-1A3D690B764A}"/>
    <dgm:cxn modelId="{7A5B3EA0-554E-4790-8F68-8B6183D8A9D1}" srcId="{0EB6BE91-E96C-4587-B286-5EF2C7262826}" destId="{09F6A35B-5D5C-4AEE-B2DF-B5B910646C5D}" srcOrd="1" destOrd="0" parTransId="{A4135FA8-EB46-4822-9E73-F70DD89BD922}" sibTransId="{A9D07AFB-BB37-435B-A8DC-79DB8CBDEAC4}"/>
    <dgm:cxn modelId="{581E5E19-74DD-4BD4-9E91-C936A92B7D07}" srcId="{0EB6BE91-E96C-4587-B286-5EF2C7262826}" destId="{A5B2C75E-273A-4404-BE80-6201C68C9EDB}" srcOrd="2" destOrd="0" parTransId="{9C1B37AE-8899-425A-9733-080D2E6FF2E6}" sibTransId="{0478BD90-2D3C-4CB6-B8EC-15F6D84F2E91}"/>
    <dgm:cxn modelId="{8ABD9DDB-7661-4F63-9289-B8C427EF698D}" type="presOf" srcId="{0EB6BE91-E96C-4587-B286-5EF2C7262826}" destId="{40F79579-AB6F-4F17-958C-F0D3416B4228}" srcOrd="0" destOrd="0" presId="urn:microsoft.com/office/officeart/2005/8/layout/chevron1"/>
    <dgm:cxn modelId="{1CDC1B4C-33A3-47F4-8423-5B84EB50D3FD}" type="presOf" srcId="{FF8ADAA4-FAFF-4095-AF09-16995FC20993}" destId="{2B535912-FFB7-4908-8C3B-3E30209641D3}" srcOrd="0" destOrd="0" presId="urn:microsoft.com/office/officeart/2005/8/layout/chevron1"/>
    <dgm:cxn modelId="{4BCF09DB-40CA-47AD-A6A2-F51631F1067F}" type="presOf" srcId="{09F6A35B-5D5C-4AEE-B2DF-B5B910646C5D}" destId="{1A0BED00-428A-4143-A6E6-7058B43EE6E3}" srcOrd="0" destOrd="0" presId="urn:microsoft.com/office/officeart/2005/8/layout/chevron1"/>
    <dgm:cxn modelId="{6AFB5EFE-DC13-4E11-A1AF-50A0DD8FDE7B}" type="presParOf" srcId="{40F79579-AB6F-4F17-958C-F0D3416B4228}" destId="{2B535912-FFB7-4908-8C3B-3E30209641D3}" srcOrd="0" destOrd="0" presId="urn:microsoft.com/office/officeart/2005/8/layout/chevron1"/>
    <dgm:cxn modelId="{790F8F85-E06D-4E75-8E66-D76F28624DCB}" type="presParOf" srcId="{40F79579-AB6F-4F17-958C-F0D3416B4228}" destId="{C73F4BF3-7799-44F7-8781-176942C4589B}" srcOrd="1" destOrd="0" presId="urn:microsoft.com/office/officeart/2005/8/layout/chevron1"/>
    <dgm:cxn modelId="{CFCBD135-6FD6-4D1A-8F67-184954FF76E5}" type="presParOf" srcId="{40F79579-AB6F-4F17-958C-F0D3416B4228}" destId="{1A0BED00-428A-4143-A6E6-7058B43EE6E3}" srcOrd="2" destOrd="0" presId="urn:microsoft.com/office/officeart/2005/8/layout/chevron1"/>
    <dgm:cxn modelId="{25149CCD-BB45-4E4B-8853-27D212A2B26E}" type="presParOf" srcId="{40F79579-AB6F-4F17-958C-F0D3416B4228}" destId="{9BFF179C-5738-4598-8B83-B87080C5F443}" srcOrd="3" destOrd="0" presId="urn:microsoft.com/office/officeart/2005/8/layout/chevron1"/>
    <dgm:cxn modelId="{654D896D-D259-4202-B9F6-303FEA1B7273}" type="presParOf" srcId="{40F79579-AB6F-4F17-958C-F0D3416B4228}" destId="{01FCF690-3A52-4BF2-9135-B54D20ED08E1}" srcOrd="4" destOrd="0" presId="urn:microsoft.com/office/officeart/2005/8/layout/chevron1"/>
    <dgm:cxn modelId="{76A6A6ED-EE5D-414D-BDFD-BAF2BAE79EF7}" type="presParOf" srcId="{40F79579-AB6F-4F17-958C-F0D3416B4228}" destId="{3A767838-6DEF-4E87-8881-32B6DFC6B014}" srcOrd="5" destOrd="0" presId="urn:microsoft.com/office/officeart/2005/8/layout/chevron1"/>
    <dgm:cxn modelId="{439562E1-664A-414C-976E-D8C667D4F83D}" type="presParOf" srcId="{40F79579-AB6F-4F17-958C-F0D3416B4228}" destId="{4B65C82B-1FAF-4964-93C3-3E28BC03D6B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35912-FFB7-4908-8C3B-3E30209641D3}">
      <dsp:nvSpPr>
        <dsp:cNvPr id="0" name=""/>
        <dsp:cNvSpPr/>
      </dsp:nvSpPr>
      <dsp:spPr>
        <a:xfrm>
          <a:off x="2626" y="0"/>
          <a:ext cx="1529188" cy="28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Development</a:t>
          </a:r>
          <a:endParaRPr lang="en-US" sz="1600" kern="1200"/>
        </a:p>
      </dsp:txBody>
      <dsp:txXfrm>
        <a:off x="146626" y="0"/>
        <a:ext cx="1241188" cy="288000"/>
      </dsp:txXfrm>
    </dsp:sp>
    <dsp:sp modelId="{1A0BED00-428A-4143-A6E6-7058B43EE6E3}">
      <dsp:nvSpPr>
        <dsp:cNvPr id="0" name=""/>
        <dsp:cNvSpPr/>
      </dsp:nvSpPr>
      <dsp:spPr>
        <a:xfrm>
          <a:off x="1378897" y="0"/>
          <a:ext cx="1529188" cy="28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Testing</a:t>
          </a:r>
          <a:endParaRPr lang="en-US" sz="1600" kern="1200"/>
        </a:p>
      </dsp:txBody>
      <dsp:txXfrm>
        <a:off x="1522897" y="0"/>
        <a:ext cx="1241188" cy="288000"/>
      </dsp:txXfrm>
    </dsp:sp>
    <dsp:sp modelId="{01FCF690-3A52-4BF2-9135-B54D20ED08E1}">
      <dsp:nvSpPr>
        <dsp:cNvPr id="0" name=""/>
        <dsp:cNvSpPr/>
      </dsp:nvSpPr>
      <dsp:spPr>
        <a:xfrm>
          <a:off x="2755167" y="0"/>
          <a:ext cx="1529188" cy="28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Building</a:t>
          </a:r>
          <a:endParaRPr lang="en-US" sz="1600" kern="1200"/>
        </a:p>
      </dsp:txBody>
      <dsp:txXfrm>
        <a:off x="2899167" y="0"/>
        <a:ext cx="1241188" cy="288000"/>
      </dsp:txXfrm>
    </dsp:sp>
    <dsp:sp modelId="{4B65C82B-1FAF-4964-93C3-3E28BC03D6B9}">
      <dsp:nvSpPr>
        <dsp:cNvPr id="0" name=""/>
        <dsp:cNvSpPr/>
      </dsp:nvSpPr>
      <dsp:spPr>
        <a:xfrm>
          <a:off x="4131437" y="0"/>
          <a:ext cx="1529188" cy="28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Deployment</a:t>
          </a:r>
          <a:endParaRPr lang="en-US" sz="1600" kern="1200"/>
        </a:p>
      </dsp:txBody>
      <dsp:txXfrm>
        <a:off x="4275437" y="0"/>
        <a:ext cx="1241188" cy="28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436" y="827512"/>
            <a:ext cx="4957604" cy="5709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4871" y="1509501"/>
            <a:ext cx="4082733" cy="6807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5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8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97520" y="414373"/>
            <a:ext cx="836393" cy="8830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6316" y="414373"/>
            <a:ext cx="2413997" cy="8830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6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0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725" y="1711755"/>
            <a:ext cx="4957604" cy="52906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725" y="1129043"/>
            <a:ext cx="4957604" cy="5827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6316" y="2414708"/>
            <a:ext cx="1625195" cy="68297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8719" y="2414708"/>
            <a:ext cx="1625195" cy="68297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3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24" y="106676"/>
            <a:ext cx="5249228" cy="4439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625" y="596278"/>
            <a:ext cx="2577023" cy="248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625" y="844778"/>
            <a:ext cx="2577023" cy="15347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2818" y="596278"/>
            <a:ext cx="2578035" cy="248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62818" y="844778"/>
            <a:ext cx="2578035" cy="15347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9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7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24" y="106060"/>
            <a:ext cx="1918844" cy="4513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335" y="106060"/>
            <a:ext cx="3260516" cy="2273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1624" y="557431"/>
            <a:ext cx="1918844" cy="18221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207" y="1864677"/>
            <a:ext cx="3499485" cy="2201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3207" y="238018"/>
            <a:ext cx="3499485" cy="159829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207" y="2084813"/>
            <a:ext cx="3499485" cy="3126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A8E-C001-4E68-8804-59F1C445E801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8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1624" y="106676"/>
            <a:ext cx="5249228" cy="443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624" y="621560"/>
            <a:ext cx="5249228" cy="175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1625" y="2468971"/>
            <a:ext cx="1360911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DBA8E-C001-4E68-8804-59F1C445E801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2763" y="2468971"/>
            <a:ext cx="1846950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79940" y="2468971"/>
            <a:ext cx="1360911" cy="141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E901-D716-41C0-9E0F-C60D1356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7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8" y="0"/>
            <a:ext cx="5832647" cy="2664297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2" rIns="91420" bIns="45712"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www.apkreleases.com/wp-content/uploads/2015/03/download-play-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620" y="1106273"/>
            <a:ext cx="1008000" cy="36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dergebnis für apple app sto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307" y="684173"/>
            <a:ext cx="972000" cy="33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67990110"/>
              </p:ext>
            </p:extLst>
          </p:nvPr>
        </p:nvGraphicFramePr>
        <p:xfrm>
          <a:off x="80718" y="140831"/>
          <a:ext cx="5663253" cy="28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42147" y="747404"/>
            <a:ext cx="648000" cy="75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https://i0.wp.com/www.artit-k.com/wp-content/uploads/2016/07/Cover-Firebase_Hosting.png?fit=650%2C30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620" y="1564958"/>
            <a:ext cx="990000" cy="456924"/>
          </a:xfrm>
          <a:prstGeom prst="roundRect">
            <a:avLst>
              <a:gd name="adj" fmla="val 8525"/>
            </a:avLst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4477620" y="2152439"/>
            <a:ext cx="990000" cy="235741"/>
          </a:xfrm>
          <a:prstGeom prst="roundRect">
            <a:avLst/>
          </a:prstGeom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0" tIns="45712" rIns="91420" bIns="45712" rtlCol="0" anchor="ctr"/>
          <a:lstStyle/>
          <a:p>
            <a:pPr algn="ctr"/>
            <a:r>
              <a:rPr lang="de-DE" sz="1100">
                <a:solidFill>
                  <a:schemeClr val="accent3">
                    <a:lumMod val="50000"/>
                  </a:schemeClr>
                </a:solidFill>
              </a:rPr>
              <a:t>own Server</a:t>
            </a:r>
            <a:endParaRPr lang="en-US" sz="110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1" name="Picture 20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80256" y="1705853"/>
            <a:ext cx="720000" cy="76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2" descr="http://www.swtestacademy.com/wp-content/uploads/2016/03/eslint_logo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80256" y="764726"/>
            <a:ext cx="720000" cy="72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4" descr="http://idangero.us/swiper/i/logo-f7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8" y="766464"/>
            <a:ext cx="720000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6" descr="https://vuejs.org/images/log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58" y="1729147"/>
            <a:ext cx="720000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https://cdn.auth0.com/blog/converting-your-app-to-mobile/logo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34147" y="1654820"/>
            <a:ext cx="864000" cy="86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nip Diagonal Corner Rectangle 20"/>
          <p:cNvSpPr/>
          <p:nvPr/>
        </p:nvSpPr>
        <p:spPr>
          <a:xfrm rot="18900000">
            <a:off x="4745754" y="1218273"/>
            <a:ext cx="595012" cy="139762"/>
          </a:xfrm>
          <a:prstGeom prst="snip2DiagRect">
            <a:avLst>
              <a:gd name="adj1" fmla="val 0"/>
              <a:gd name="adj2" fmla="val 39745"/>
            </a:avLst>
          </a:prstGeom>
          <a:solidFill>
            <a:schemeClr val="bg1">
              <a:alpha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>
                <a:solidFill>
                  <a:srgbClr val="C00000"/>
                </a:solidFill>
              </a:rPr>
              <a:t>WIP</a:t>
            </a:r>
            <a:endParaRPr lang="en-US" sz="1100">
              <a:solidFill>
                <a:srgbClr val="C00000"/>
              </a:solidFill>
            </a:endParaRPr>
          </a:p>
        </p:txBody>
      </p:sp>
      <p:sp>
        <p:nvSpPr>
          <p:cNvPr id="2" name="Chevron 1"/>
          <p:cNvSpPr/>
          <p:nvPr/>
        </p:nvSpPr>
        <p:spPr>
          <a:xfrm>
            <a:off x="1363811" y="668213"/>
            <a:ext cx="180000" cy="1788269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2744663" y="668213"/>
            <a:ext cx="180000" cy="1788269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4102590" y="668213"/>
            <a:ext cx="180000" cy="1788269"/>
          </a:xfrm>
          <a:prstGeom prst="chevron">
            <a:avLst>
              <a:gd name="adj" fmla="val 8527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73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2017-02-08T11:20:36Z</dcterms:created>
  <dcterms:modified xsi:type="dcterms:W3CDTF">2017-02-09T08:44:12Z</dcterms:modified>
</cp:coreProperties>
</file>