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6" r:id="rId3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964"/>
    <a:srgbClr val="FF9500"/>
    <a:srgbClr val="007AFF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>
        <p:scale>
          <a:sx n="33" d="100"/>
          <a:sy n="33" d="100"/>
        </p:scale>
        <p:origin x="-1824" y="-10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2017-01-23T23:40:50Z</dcterms:created>
  <dcterms:modified xsi:type="dcterms:W3CDTF">2017-05-09T12:26:48Z</dcterms:modified>
</cp:coreProperties>
</file>