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6" r:id="rId2"/>
  </p:sldIdLst>
  <p:sldSz cx="7559675" cy="106918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62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611-5B91-4FCE-AD74-34BCAD2550AE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B5D-879D-4BC5-89E8-874A9C60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15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611-5B91-4FCE-AD74-34BCAD2550AE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B5D-879D-4BC5-89E8-874A9C60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30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611-5B91-4FCE-AD74-34BCAD2550AE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B5D-879D-4BC5-89E8-874A9C60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62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611-5B91-4FCE-AD74-34BCAD2550AE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B5D-879D-4BC5-89E8-874A9C60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2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611-5B91-4FCE-AD74-34BCAD2550AE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B5D-879D-4BC5-89E8-874A9C60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20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611-5B91-4FCE-AD74-34BCAD2550AE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B5D-879D-4BC5-89E8-874A9C60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611-5B91-4FCE-AD74-34BCAD2550AE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B5D-879D-4BC5-89E8-874A9C60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83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611-5B91-4FCE-AD74-34BCAD2550AE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B5D-879D-4BC5-89E8-874A9C60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25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611-5B91-4FCE-AD74-34BCAD2550AE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B5D-879D-4BC5-89E8-874A9C60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611-5B91-4FCE-AD74-34BCAD2550AE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B5D-879D-4BC5-89E8-874A9C60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54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611-5B91-4FCE-AD74-34BCAD2550AE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B5D-879D-4BC5-89E8-874A9C60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86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D5611-5B91-4FCE-AD74-34BCAD2550AE}" type="datetimeFigureOut">
              <a:rPr lang="de-DE" smtClean="0"/>
              <a:t>04.02.2017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BB5D-879D-4BC5-89E8-874A9C60E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13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272354" y="5660275"/>
            <a:ext cx="7087427" cy="4289796"/>
            <a:chOff x="1250212" y="492649"/>
            <a:chExt cx="7087427" cy="4289796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1250212" y="492649"/>
              <a:ext cx="2172527" cy="4283710"/>
              <a:chOff x="580720" y="1008850"/>
              <a:chExt cx="3072652" cy="6058544"/>
            </a:xfrm>
          </p:grpSpPr>
          <p:sp>
            <p:nvSpPr>
              <p:cNvPr id="22" name="Abgerundetes Rechteck 21"/>
              <p:cNvSpPr/>
              <p:nvPr/>
            </p:nvSpPr>
            <p:spPr>
              <a:xfrm>
                <a:off x="580720" y="1008850"/>
                <a:ext cx="3072652" cy="6058544"/>
              </a:xfrm>
              <a:prstGeom prst="roundRect">
                <a:avLst>
                  <a:gd name="adj" fmla="val 1192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23" name="Abgerundetes Rechteck 22"/>
              <p:cNvSpPr/>
              <p:nvPr/>
            </p:nvSpPr>
            <p:spPr>
              <a:xfrm>
                <a:off x="1946565" y="1328035"/>
                <a:ext cx="356409" cy="81407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24" name="Abgerundetes Rechteck 23"/>
              <p:cNvSpPr/>
              <p:nvPr/>
            </p:nvSpPr>
            <p:spPr>
              <a:xfrm>
                <a:off x="756819" y="1732040"/>
                <a:ext cx="2720451" cy="4594952"/>
              </a:xfrm>
              <a:prstGeom prst="roundRect">
                <a:avLst>
                  <a:gd name="adj" fmla="val 1339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25" name="Abgerundetes Rechteck 24"/>
              <p:cNvSpPr/>
              <p:nvPr/>
            </p:nvSpPr>
            <p:spPr>
              <a:xfrm>
                <a:off x="1926109" y="6479518"/>
                <a:ext cx="381867" cy="384134"/>
              </a:xfrm>
              <a:prstGeom prst="roundRect">
                <a:avLst>
                  <a:gd name="adj" fmla="val 48488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1659826" y="1328033"/>
                <a:ext cx="81465" cy="81407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</p:grpSp>
        <p:grpSp>
          <p:nvGrpSpPr>
            <p:cNvPr id="56" name="Gruppieren 55"/>
            <p:cNvGrpSpPr/>
            <p:nvPr/>
          </p:nvGrpSpPr>
          <p:grpSpPr>
            <a:xfrm>
              <a:off x="3707662" y="498735"/>
              <a:ext cx="2172527" cy="4283710"/>
              <a:chOff x="580720" y="1008850"/>
              <a:chExt cx="3072652" cy="6058544"/>
            </a:xfrm>
          </p:grpSpPr>
          <p:sp>
            <p:nvSpPr>
              <p:cNvPr id="57" name="Abgerundetes Rechteck 56"/>
              <p:cNvSpPr/>
              <p:nvPr/>
            </p:nvSpPr>
            <p:spPr>
              <a:xfrm>
                <a:off x="580720" y="1008850"/>
                <a:ext cx="3072652" cy="6058544"/>
              </a:xfrm>
              <a:prstGeom prst="roundRect">
                <a:avLst>
                  <a:gd name="adj" fmla="val 1192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58" name="Abgerundetes Rechteck 57"/>
              <p:cNvSpPr/>
              <p:nvPr/>
            </p:nvSpPr>
            <p:spPr>
              <a:xfrm>
                <a:off x="1946565" y="1328035"/>
                <a:ext cx="356409" cy="81407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59" name="Abgerundetes Rechteck 58"/>
              <p:cNvSpPr/>
              <p:nvPr/>
            </p:nvSpPr>
            <p:spPr>
              <a:xfrm>
                <a:off x="756819" y="1732040"/>
                <a:ext cx="2720451" cy="4594952"/>
              </a:xfrm>
              <a:prstGeom prst="roundRect">
                <a:avLst>
                  <a:gd name="adj" fmla="val 1339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60" name="Abgerundetes Rechteck 59"/>
              <p:cNvSpPr/>
              <p:nvPr/>
            </p:nvSpPr>
            <p:spPr>
              <a:xfrm>
                <a:off x="1926109" y="6479518"/>
                <a:ext cx="381867" cy="384134"/>
              </a:xfrm>
              <a:prstGeom prst="roundRect">
                <a:avLst>
                  <a:gd name="adj" fmla="val 48488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61" name="Abgerundetes Rechteck 60"/>
              <p:cNvSpPr/>
              <p:nvPr/>
            </p:nvSpPr>
            <p:spPr>
              <a:xfrm>
                <a:off x="1659826" y="1328033"/>
                <a:ext cx="81465" cy="81407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</p:grpSp>
        <p:grpSp>
          <p:nvGrpSpPr>
            <p:cNvPr id="62" name="Gruppieren 61"/>
            <p:cNvGrpSpPr/>
            <p:nvPr/>
          </p:nvGrpSpPr>
          <p:grpSpPr>
            <a:xfrm>
              <a:off x="6165112" y="498735"/>
              <a:ext cx="2172527" cy="4283710"/>
              <a:chOff x="580720" y="1008850"/>
              <a:chExt cx="3072652" cy="6058544"/>
            </a:xfrm>
          </p:grpSpPr>
          <p:sp>
            <p:nvSpPr>
              <p:cNvPr id="63" name="Abgerundetes Rechteck 62"/>
              <p:cNvSpPr/>
              <p:nvPr/>
            </p:nvSpPr>
            <p:spPr>
              <a:xfrm>
                <a:off x="580720" y="1008850"/>
                <a:ext cx="3072652" cy="6058544"/>
              </a:xfrm>
              <a:prstGeom prst="roundRect">
                <a:avLst>
                  <a:gd name="adj" fmla="val 1192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64" name="Abgerundetes Rechteck 63"/>
              <p:cNvSpPr/>
              <p:nvPr/>
            </p:nvSpPr>
            <p:spPr>
              <a:xfrm>
                <a:off x="1946565" y="1328035"/>
                <a:ext cx="356409" cy="81407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65" name="Abgerundetes Rechteck 64"/>
              <p:cNvSpPr/>
              <p:nvPr/>
            </p:nvSpPr>
            <p:spPr>
              <a:xfrm>
                <a:off x="756819" y="1732040"/>
                <a:ext cx="2720451" cy="4594952"/>
              </a:xfrm>
              <a:prstGeom prst="roundRect">
                <a:avLst>
                  <a:gd name="adj" fmla="val 1339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66" name="Abgerundetes Rechteck 65"/>
              <p:cNvSpPr/>
              <p:nvPr/>
            </p:nvSpPr>
            <p:spPr>
              <a:xfrm>
                <a:off x="1926109" y="6479518"/>
                <a:ext cx="381867" cy="384134"/>
              </a:xfrm>
              <a:prstGeom prst="roundRect">
                <a:avLst>
                  <a:gd name="adj" fmla="val 48488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67" name="Abgerundetes Rechteck 66"/>
              <p:cNvSpPr/>
              <p:nvPr/>
            </p:nvSpPr>
            <p:spPr>
              <a:xfrm>
                <a:off x="1659826" y="1328033"/>
                <a:ext cx="81465" cy="81407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</p:grpSp>
      </p:grpSp>
      <p:grpSp>
        <p:nvGrpSpPr>
          <p:cNvPr id="69" name="Gruppieren 68"/>
          <p:cNvGrpSpPr/>
          <p:nvPr/>
        </p:nvGrpSpPr>
        <p:grpSpPr>
          <a:xfrm>
            <a:off x="272354" y="1072654"/>
            <a:ext cx="7087427" cy="4289796"/>
            <a:chOff x="1250212" y="492649"/>
            <a:chExt cx="7087427" cy="4289796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1250212" y="492649"/>
              <a:ext cx="2172527" cy="4283710"/>
              <a:chOff x="580720" y="1008850"/>
              <a:chExt cx="3072652" cy="6058544"/>
            </a:xfrm>
          </p:grpSpPr>
          <p:sp>
            <p:nvSpPr>
              <p:cNvPr id="83" name="Abgerundetes Rechteck 82"/>
              <p:cNvSpPr/>
              <p:nvPr/>
            </p:nvSpPr>
            <p:spPr>
              <a:xfrm>
                <a:off x="580720" y="1008850"/>
                <a:ext cx="3072652" cy="6058544"/>
              </a:xfrm>
              <a:prstGeom prst="roundRect">
                <a:avLst>
                  <a:gd name="adj" fmla="val 1192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84" name="Abgerundetes Rechteck 83"/>
              <p:cNvSpPr/>
              <p:nvPr/>
            </p:nvSpPr>
            <p:spPr>
              <a:xfrm>
                <a:off x="1946565" y="1328035"/>
                <a:ext cx="356409" cy="81407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85" name="Abgerundetes Rechteck 84"/>
              <p:cNvSpPr/>
              <p:nvPr/>
            </p:nvSpPr>
            <p:spPr>
              <a:xfrm>
                <a:off x="756819" y="1732040"/>
                <a:ext cx="2720451" cy="4594952"/>
              </a:xfrm>
              <a:prstGeom prst="roundRect">
                <a:avLst>
                  <a:gd name="adj" fmla="val 1339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86" name="Abgerundetes Rechteck 85"/>
              <p:cNvSpPr/>
              <p:nvPr/>
            </p:nvSpPr>
            <p:spPr>
              <a:xfrm>
                <a:off x="1926109" y="6479518"/>
                <a:ext cx="381867" cy="384134"/>
              </a:xfrm>
              <a:prstGeom prst="roundRect">
                <a:avLst>
                  <a:gd name="adj" fmla="val 48488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87" name="Abgerundetes Rechteck 86"/>
              <p:cNvSpPr/>
              <p:nvPr/>
            </p:nvSpPr>
            <p:spPr>
              <a:xfrm>
                <a:off x="1659826" y="1328033"/>
                <a:ext cx="81465" cy="81407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</p:grpSp>
        <p:grpSp>
          <p:nvGrpSpPr>
            <p:cNvPr id="71" name="Gruppieren 70"/>
            <p:cNvGrpSpPr/>
            <p:nvPr/>
          </p:nvGrpSpPr>
          <p:grpSpPr>
            <a:xfrm>
              <a:off x="3707662" y="498735"/>
              <a:ext cx="2172527" cy="4283710"/>
              <a:chOff x="580720" y="1008850"/>
              <a:chExt cx="3072652" cy="6058544"/>
            </a:xfrm>
          </p:grpSpPr>
          <p:sp>
            <p:nvSpPr>
              <p:cNvPr id="78" name="Abgerundetes Rechteck 77"/>
              <p:cNvSpPr/>
              <p:nvPr/>
            </p:nvSpPr>
            <p:spPr>
              <a:xfrm>
                <a:off x="580720" y="1008850"/>
                <a:ext cx="3072652" cy="6058544"/>
              </a:xfrm>
              <a:prstGeom prst="roundRect">
                <a:avLst>
                  <a:gd name="adj" fmla="val 1192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79" name="Abgerundetes Rechteck 78"/>
              <p:cNvSpPr/>
              <p:nvPr/>
            </p:nvSpPr>
            <p:spPr>
              <a:xfrm>
                <a:off x="1946565" y="1328035"/>
                <a:ext cx="356409" cy="81407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80" name="Abgerundetes Rechteck 79"/>
              <p:cNvSpPr/>
              <p:nvPr/>
            </p:nvSpPr>
            <p:spPr>
              <a:xfrm>
                <a:off x="756819" y="1732040"/>
                <a:ext cx="2720451" cy="4594952"/>
              </a:xfrm>
              <a:prstGeom prst="roundRect">
                <a:avLst>
                  <a:gd name="adj" fmla="val 1339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1926109" y="6479518"/>
                <a:ext cx="381867" cy="384134"/>
              </a:xfrm>
              <a:prstGeom prst="roundRect">
                <a:avLst>
                  <a:gd name="adj" fmla="val 48488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82" name="Abgerundetes Rechteck 81"/>
              <p:cNvSpPr/>
              <p:nvPr/>
            </p:nvSpPr>
            <p:spPr>
              <a:xfrm>
                <a:off x="1659826" y="1328033"/>
                <a:ext cx="81465" cy="81407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</p:grpSp>
        <p:grpSp>
          <p:nvGrpSpPr>
            <p:cNvPr id="72" name="Gruppieren 71"/>
            <p:cNvGrpSpPr/>
            <p:nvPr/>
          </p:nvGrpSpPr>
          <p:grpSpPr>
            <a:xfrm>
              <a:off x="6165112" y="498735"/>
              <a:ext cx="2172527" cy="4283710"/>
              <a:chOff x="580720" y="1008850"/>
              <a:chExt cx="3072652" cy="6058544"/>
            </a:xfrm>
          </p:grpSpPr>
          <p:sp>
            <p:nvSpPr>
              <p:cNvPr id="73" name="Abgerundetes Rechteck 72"/>
              <p:cNvSpPr/>
              <p:nvPr/>
            </p:nvSpPr>
            <p:spPr>
              <a:xfrm>
                <a:off x="580720" y="1008850"/>
                <a:ext cx="3072652" cy="6058544"/>
              </a:xfrm>
              <a:prstGeom prst="roundRect">
                <a:avLst>
                  <a:gd name="adj" fmla="val 1192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74" name="Abgerundetes Rechteck 73"/>
              <p:cNvSpPr/>
              <p:nvPr/>
            </p:nvSpPr>
            <p:spPr>
              <a:xfrm>
                <a:off x="1946565" y="1328035"/>
                <a:ext cx="356409" cy="81407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75" name="Abgerundetes Rechteck 74"/>
              <p:cNvSpPr/>
              <p:nvPr/>
            </p:nvSpPr>
            <p:spPr>
              <a:xfrm>
                <a:off x="756819" y="1732040"/>
                <a:ext cx="2720451" cy="4594952"/>
              </a:xfrm>
              <a:prstGeom prst="roundRect">
                <a:avLst>
                  <a:gd name="adj" fmla="val 1339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76" name="Abgerundetes Rechteck 75"/>
              <p:cNvSpPr/>
              <p:nvPr/>
            </p:nvSpPr>
            <p:spPr>
              <a:xfrm>
                <a:off x="1926109" y="6479518"/>
                <a:ext cx="381867" cy="384134"/>
              </a:xfrm>
              <a:prstGeom prst="roundRect">
                <a:avLst>
                  <a:gd name="adj" fmla="val 48488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  <p:sp>
            <p:nvSpPr>
              <p:cNvPr id="77" name="Abgerundetes Rechteck 76"/>
              <p:cNvSpPr/>
              <p:nvPr/>
            </p:nvSpPr>
            <p:spPr>
              <a:xfrm>
                <a:off x="1659826" y="1328033"/>
                <a:ext cx="81465" cy="81407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6513" tIns="323257" rIns="646513" bIns="3232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4043"/>
              </a:p>
            </p:txBody>
          </p:sp>
        </p:grpSp>
      </p:grpSp>
      <p:sp>
        <p:nvSpPr>
          <p:cNvPr id="88" name="Textfeld 87"/>
          <p:cNvSpPr txBox="1"/>
          <p:nvPr/>
        </p:nvSpPr>
        <p:spPr>
          <a:xfrm>
            <a:off x="1490078" y="267606"/>
            <a:ext cx="527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App Framework – Design Template</a:t>
            </a:r>
            <a:endParaRPr lang="de-DE" sz="2800" dirty="0"/>
          </a:p>
        </p:txBody>
      </p:sp>
      <p:sp>
        <p:nvSpPr>
          <p:cNvPr id="89" name="Textfeld 88"/>
          <p:cNvSpPr txBox="1"/>
          <p:nvPr/>
        </p:nvSpPr>
        <p:spPr>
          <a:xfrm>
            <a:off x="1" y="10204354"/>
            <a:ext cx="755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https://github.com/scriptPilot/app-framework</a:t>
            </a:r>
            <a:endParaRPr lang="de-DE" sz="1400" dirty="0"/>
          </a:p>
        </p:txBody>
      </p:sp>
      <p:pic>
        <p:nvPicPr>
          <p:cNvPr id="90" name="Grafik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33" y="314433"/>
            <a:ext cx="425282" cy="4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8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2017-02-04T16:26:19Z</dcterms:created>
  <dcterms:modified xsi:type="dcterms:W3CDTF">2017-02-04T16:26:47Z</dcterms:modified>
</cp:coreProperties>
</file>