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RUlohKnX2jIa5WUEdDjjmTON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0" y="571500"/>
            <a:ext cx="9137515" cy="4375150"/>
            <a:chOff x="0" y="596900"/>
            <a:chExt cx="9137515" cy="4375150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VZECKaMgcqm7EMjhxRE0x0BRcWMnp_Di/view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Project Highlights</a:t>
            </a:r>
            <a:endParaRPr/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76" y="699075"/>
            <a:ext cx="86088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Project Name : ATM Machine</a:t>
            </a:r>
            <a:endParaRPr sz="17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Team Size : 03</a:t>
            </a:r>
            <a:endParaRPr sz="17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Team Members Details (Professional Stamp Size Photo with few lines of individual briefing)</a:t>
            </a:r>
            <a:endParaRPr sz="1700"/>
          </a:p>
        </p:txBody>
      </p:sp>
      <p:sp>
        <p:nvSpPr>
          <p:cNvPr id="2351" name="Google Shape;2351;p2"/>
          <p:cNvSpPr/>
          <p:nvPr/>
        </p:nvSpPr>
        <p:spPr>
          <a:xfrm>
            <a:off x="149101" y="3814298"/>
            <a:ext cx="2517900" cy="10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 Name – Divyesh Anant Marne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PS# 99002456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GENESIS Track Code – 2009BLRICP01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 -EXTC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Professional Skills- Critical thinking and problem solving.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300" y="3830125"/>
            <a:ext cx="2676300" cy="10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 Name – Harshith H K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PS# 99002442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GENESIS Track Code – 2009BLRICP01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 -CSE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Skills – Time Management, Active Listening , Interpersonal Skills, Management Skills and Problem Solving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846975" y="3814325"/>
            <a:ext cx="2517900" cy="10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 Name – Bindu K 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PS# 99002454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GENESIS Track Code – 2009BLRICP01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Details – B.E, EE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Skills – Teamwork, Time Management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4" name="Google Shape;2354;p2"/>
          <p:cNvSpPr txBox="1"/>
          <p:nvPr/>
        </p:nvSpPr>
        <p:spPr>
          <a:xfrm>
            <a:off x="9517111" y="4344399"/>
            <a:ext cx="374844" cy="2324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" name="Google Shape;23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192" y="1986671"/>
            <a:ext cx="1352439" cy="173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posing for the camera&#10;&#10;Description automatically generated" id="2356" name="Google Shape;23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025" y="1983737"/>
            <a:ext cx="1345451" cy="1744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striped shirt&#10;&#10;Description automatically generated" id="2357" name="Google Shape;23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248" y="2016176"/>
            <a:ext cx="1310043" cy="167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Project Video Snippet</a:t>
            </a:r>
            <a:endParaRPr/>
          </a:p>
        </p:txBody>
      </p:sp>
      <p:pic>
        <p:nvPicPr>
          <p:cNvPr id="2363" name="Google Shape;2363;p3" title="JavaProjec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57775"/>
            <a:ext cx="8686800" cy="4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Future development that can be implemented further</a:t>
            </a:r>
            <a:endParaRPr/>
          </a:p>
        </p:txBody>
      </p:sp>
      <p:sp>
        <p:nvSpPr>
          <p:cNvPr id="2369" name="Google Shape;2369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Enhancement of  UI part.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Increase the security for transaction.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features like apply for loan, credit and debit card.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feature of changing phone number and password whenever required.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can make it as android application for the same project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voice recognition feature to the system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4" name="Google Shape;2374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2" t="0"/>
          <a:stretch/>
        </p:blipFill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5" name="Google Shape;2375;p5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pic>
        <p:nvPicPr>
          <p:cNvPr id="2376" name="Google Shape;2376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