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12"/>
  </p:notesMasterIdLst>
  <p:sldIdLst>
    <p:sldId id="1952" r:id="rId6"/>
    <p:sldId id="1962" r:id="rId7"/>
    <p:sldId id="1965" r:id="rId8"/>
    <p:sldId id="1966" r:id="rId9"/>
    <p:sldId id="1964" r:id="rId10"/>
    <p:sldId id="269" r:id="rId11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65"/>
            <p14:sldId id="1966"/>
            <p14:sldId id="1964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>
            <a:normAutofit/>
          </a:bodyPr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PyTool Configurator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05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 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230369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Deepak Kumar Sahoo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40013395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CVR College of Engineering(ECE)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43CAB-A9A4-40D4-9338-128420D95AD4}"/>
              </a:ext>
            </a:extLst>
          </p:cNvPr>
          <p:cNvSpPr/>
          <p:nvPr/>
        </p:nvSpPr>
        <p:spPr>
          <a:xfrm>
            <a:off x="2909339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Mula Reethu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40013397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GNITS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(ECE)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249D4-F529-45FE-8663-1B3A2FC587F8}"/>
              </a:ext>
            </a:extLst>
          </p:cNvPr>
          <p:cNvSpPr/>
          <p:nvPr/>
        </p:nvSpPr>
        <p:spPr>
          <a:xfrm>
            <a:off x="5746625" y="3957724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Samudrala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Apurva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40013399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GNITS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(ECE)</a:t>
            </a:r>
          </a:p>
          <a:p>
            <a:pPr algn="ctr"/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EB8636D8-8D6A-4937-BF2D-AFB4FE1C0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99" y="2070080"/>
            <a:ext cx="1214319" cy="1571928"/>
          </a:xfrm>
          <a:prstGeom prst="rect">
            <a:avLst/>
          </a:prstGeom>
        </p:spPr>
      </p:pic>
      <p:pic>
        <p:nvPicPr>
          <p:cNvPr id="7" name="Picture 6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5DBED7B-1938-4FD5-A0EA-CE160F817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41" y="2070079"/>
            <a:ext cx="1232320" cy="1571929"/>
          </a:xfrm>
          <a:prstGeom prst="rect">
            <a:avLst/>
          </a:prstGeom>
        </p:spPr>
      </p:pic>
      <p:pic>
        <p:nvPicPr>
          <p:cNvPr id="11" name="Picture 10" descr="A person in a red shirt&#10;&#10;Description automatically generated">
            <a:extLst>
              <a:ext uri="{FF2B5EF4-FFF2-40B4-BE49-F238E27FC236}">
                <a16:creationId xmlns:a16="http://schemas.microsoft.com/office/drawing/2014/main" id="{EC086048-F924-47B3-A2D3-0E840360B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66" y="2070081"/>
            <a:ext cx="1232320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33FF-AEE8-44DE-A4B4-736FFBFF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DF25-709A-4E8A-A2AE-659DF792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Project Name : PyTool Configurator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Size : 05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 Mentor Name : 					Mentor PS#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8EDBA8-802C-48C8-B1A2-4623ADEDA173}"/>
              </a:ext>
            </a:extLst>
          </p:cNvPr>
          <p:cNvSpPr/>
          <p:nvPr/>
        </p:nvSpPr>
        <p:spPr>
          <a:xfrm>
            <a:off x="1196884" y="3915483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Neeli Usha Chinmai Sai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40013390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Sri Vasavi Engineering College, AP(CSE)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EB075-50B1-4566-B205-BAE8C7E83B00}"/>
              </a:ext>
            </a:extLst>
          </p:cNvPr>
          <p:cNvSpPr/>
          <p:nvPr/>
        </p:nvSpPr>
        <p:spPr>
          <a:xfrm>
            <a:off x="4931578" y="3915482"/>
            <a:ext cx="2428637" cy="911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Chinnam Ashutosh Patro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40013396</a:t>
            </a:r>
          </a:p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NIST, Orissa(CSE)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9331354-F8AC-4C59-AAEC-83919FC85E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7729" r="2987" b="3188"/>
          <a:stretch/>
        </p:blipFill>
        <p:spPr>
          <a:xfrm>
            <a:off x="1715620" y="1987826"/>
            <a:ext cx="1302743" cy="1573951"/>
          </a:xfrm>
          <a:prstGeom prst="rect">
            <a:avLst/>
          </a:prstGeom>
        </p:spPr>
      </p:pic>
      <p:pic>
        <p:nvPicPr>
          <p:cNvPr id="10" name="Picture 9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FB2BCC28-028A-4EA5-81F8-D3FFE0FD68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37" y="1987826"/>
            <a:ext cx="1214318" cy="15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F6A-81F6-463E-8286-4E2D96F1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6A10-650A-4796-A09F-5878E17C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project PyTool Configuration, we have tried to include basic operations using python script dealing with Virtual Machine.</a:t>
            </a:r>
          </a:p>
          <a:p>
            <a:pPr marL="0" indent="0">
              <a:buNone/>
            </a:pPr>
            <a:r>
              <a:rPr lang="en-US" dirty="0"/>
              <a:t>Operations that are performed are like :</a:t>
            </a:r>
          </a:p>
          <a:p>
            <a:r>
              <a:rPr lang="en-US" dirty="0"/>
              <a:t>Development of Menu driven program which able to access the menu displayed</a:t>
            </a:r>
          </a:p>
          <a:p>
            <a:r>
              <a:rPr lang="en-US" dirty="0"/>
              <a:t>Creating the VM and Deleting the VM</a:t>
            </a:r>
          </a:p>
          <a:p>
            <a:r>
              <a:rPr lang="en-US" dirty="0"/>
              <a:t>Getting information from the VM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1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Future development that can be implemented further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developments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Features like logging all the outputs in the guest machines to a file in our host machine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features can be added as per the requirements as it is flexible to add features further and can be updated for future development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49C3B21729434C834F03C10CFD3EE7" ma:contentTypeVersion="11" ma:contentTypeDescription="Create a new document." ma:contentTypeScope="" ma:versionID="dda2e0ad570191573d4862d24315b090">
  <xsd:schema xmlns:xsd="http://www.w3.org/2001/XMLSchema" xmlns:xs="http://www.w3.org/2001/XMLSchema" xmlns:p="http://schemas.microsoft.com/office/2006/metadata/properties" xmlns:ns2="3f90b35a-c7f5-466e-bdce-aad1192bcad3" xmlns:ns3="abad16e2-75b5-4d02-890c-30395bfef711" targetNamespace="http://schemas.microsoft.com/office/2006/metadata/properties" ma:root="true" ma:fieldsID="822e9fa36678c5abd975587ddd4d1967" ns2:_="" ns3:_="">
    <xsd:import namespace="3f90b35a-c7f5-466e-bdce-aad1192bcad3"/>
    <xsd:import namespace="abad16e2-75b5-4d02-890c-30395bfef7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b35a-c7f5-466e-bdce-aad1192bca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d16e2-75b5-4d02-890c-30395bfef7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B9548-FE58-4485-B5D9-973899E1873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9875D-F75F-48DD-BAA7-E8239D66A8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f90b35a-c7f5-466e-bdce-aad1192bcad3"/>
    <ds:schemaRef ds:uri="abad16e2-75b5-4d02-890c-30395bfef71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205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L&amp;T Theme 2</vt:lpstr>
      <vt:lpstr>2_Office Theme</vt:lpstr>
      <vt:lpstr>PowerPoint Presentation</vt:lpstr>
      <vt:lpstr>Project Highlights</vt:lpstr>
      <vt:lpstr>Project Highlights</vt:lpstr>
      <vt:lpstr>Project Summary</vt:lpstr>
      <vt:lpstr>Future development that can be implemented further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Neeli Usha Chinmai Sai</cp:lastModifiedBy>
  <cp:revision>154</cp:revision>
  <dcterms:created xsi:type="dcterms:W3CDTF">2020-09-04T19:07:05Z</dcterms:created>
  <dcterms:modified xsi:type="dcterms:W3CDTF">2021-03-04T07:47:26Z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0x010100EE49C3B21729434C834F03C10CFD3EE7</vt:lpwstr>
  </property>
</Properties>
</file>