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838" r:id="rId5"/>
  </p:sldMasterIdLst>
  <p:notesMasterIdLst>
    <p:notesMasterId r:id="rId12"/>
  </p:notesMasterIdLst>
  <p:sldIdLst>
    <p:sldId id="1952" r:id="rId6"/>
    <p:sldId id="1962" r:id="rId7"/>
    <p:sldId id="1965" r:id="rId8"/>
    <p:sldId id="1966" r:id="rId9"/>
    <p:sldId id="1964" r:id="rId10"/>
    <p:sldId id="269" r:id="rId11"/>
  </p:sldIdLst>
  <p:sldSz cx="9144000" cy="5143500" type="screen16x9"/>
  <p:notesSz cx="7010400" cy="92964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CF0C2E-7C6C-4945-B436-2E2529B806FB}">
          <p14:sldIdLst>
            <p14:sldId id="1952"/>
          </p14:sldIdLst>
        </p14:section>
        <p14:section name="Project Detailing" id="{AE277C95-68F2-4D3F-BE70-E85082A6F729}">
          <p14:sldIdLst>
            <p14:sldId id="1962"/>
            <p14:sldId id="1965"/>
            <p14:sldId id="1966"/>
            <p14:sldId id="1964"/>
            <p14:sldId id="26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rutha S" initials="AS" lastIdx="2" clrIdx="0">
    <p:extLst>
      <p:ext uri="{19B8F6BF-5375-455C-9EA6-DF929625EA0E}">
        <p15:presenceInfo xmlns:p15="http://schemas.microsoft.com/office/powerpoint/2012/main" userId="S-1-5-21-1594105604-433220334-1481692675-42639" providerId="AD"/>
      </p:ext>
    </p:extLst>
  </p:cmAuthor>
  <p:cmAuthor id="2" name="Jagyan Prakash Mishra" initials="JPM" lastIdx="1" clrIdx="1">
    <p:extLst>
      <p:ext uri="{19B8F6BF-5375-455C-9EA6-DF929625EA0E}">
        <p15:presenceInfo xmlns:p15="http://schemas.microsoft.com/office/powerpoint/2012/main" userId="S::Jagyan.Mishra@Ltts.com::e9006520-dcc7-4ee7-b55f-4f75dfb5799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8EFF"/>
    <a:srgbClr val="CFD5EA"/>
    <a:srgbClr val="0077BD"/>
    <a:srgbClr val="003F72"/>
    <a:srgbClr val="F8C300"/>
    <a:srgbClr val="1F1A17"/>
    <a:srgbClr val="989898"/>
    <a:srgbClr val="3576D7"/>
    <a:srgbClr val="7F7F7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8" autoAdjust="0"/>
    <p:restoredTop sz="94660"/>
  </p:normalViewPr>
  <p:slideViewPr>
    <p:cSldViewPr snapToGrid="0">
      <p:cViewPr varScale="1">
        <p:scale>
          <a:sx n="67" d="100"/>
          <a:sy n="67" d="100"/>
        </p:scale>
        <p:origin x="854"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IN"/>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24EFDFF-52FB-4AA1-8619-FE2EB8C25240}" type="datetimeFigureOut">
              <a:rPr lang="en-IN" smtClean="0"/>
              <a:pPr/>
              <a:t>05-03-2021</a:t>
            </a:fld>
            <a:endParaRPr lang="en-IN"/>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IN"/>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IN"/>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0A5A8A1-DC91-404B-B6EF-9243D3169412}" type="slidenum">
              <a:rPr lang="en-IN" smtClean="0"/>
              <a:pPr/>
              <a:t>‹#›</a:t>
            </a:fld>
            <a:endParaRPr lang="en-IN"/>
          </a:p>
        </p:txBody>
      </p:sp>
    </p:spTree>
    <p:extLst>
      <p:ext uri="{BB962C8B-B14F-4D97-AF65-F5344CB8AC3E}">
        <p14:creationId xmlns:p14="http://schemas.microsoft.com/office/powerpoint/2010/main" val="367011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13" name="Group 212"/>
          <p:cNvGrpSpPr/>
          <p:nvPr userDrawn="1"/>
        </p:nvGrpSpPr>
        <p:grpSpPr bwMode="gray">
          <a:xfrm>
            <a:off x="-1" y="0"/>
            <a:ext cx="9137515" cy="4914900"/>
            <a:chOff x="-1" y="0"/>
            <a:chExt cx="9137515" cy="4914900"/>
          </a:xfrm>
        </p:grpSpPr>
        <p:cxnSp>
          <p:nvCxnSpPr>
            <p:cNvPr id="63" name="Straight Connector 62"/>
            <p:cNvCxnSpPr/>
            <p:nvPr userDrawn="1"/>
          </p:nvCxnSpPr>
          <p:spPr bwMode="gray">
            <a:xfrm>
              <a:off x="14257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bwMode="gray">
            <a:xfrm>
              <a:off x="2953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bwMode="gray">
            <a:xfrm>
              <a:off x="44802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bwMode="gray">
            <a:xfrm>
              <a:off x="60075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bwMode="gray">
            <a:xfrm>
              <a:off x="7534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bwMode="gray">
            <a:xfrm>
              <a:off x="90621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bwMode="gray">
            <a:xfrm>
              <a:off x="105894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bwMode="gray">
            <a:xfrm>
              <a:off x="12116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bwMode="gray">
            <a:xfrm>
              <a:off x="136440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bwMode="gray">
            <a:xfrm>
              <a:off x="15171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bwMode="gray">
            <a:xfrm>
              <a:off x="166986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bwMode="gray">
            <a:xfrm>
              <a:off x="182259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bwMode="gray">
            <a:xfrm>
              <a:off x="19753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bwMode="gray">
            <a:xfrm>
              <a:off x="212805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bwMode="gray">
            <a:xfrm>
              <a:off x="22807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bwMode="gray">
            <a:xfrm>
              <a:off x="243351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bwMode="gray">
            <a:xfrm>
              <a:off x="258624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bwMode="gray">
            <a:xfrm>
              <a:off x="27389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bwMode="gray">
            <a:xfrm>
              <a:off x="289170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bwMode="gray">
            <a:xfrm>
              <a:off x="30444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bwMode="gray">
            <a:xfrm>
              <a:off x="319716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bwMode="gray">
            <a:xfrm>
              <a:off x="334989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bwMode="gray">
            <a:xfrm>
              <a:off x="35026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bwMode="gray">
            <a:xfrm>
              <a:off x="365535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bwMode="gray">
            <a:xfrm>
              <a:off x="38080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bwMode="gray">
            <a:xfrm>
              <a:off x="396081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bwMode="gray">
            <a:xfrm>
              <a:off x="411354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bwMode="gray">
            <a:xfrm>
              <a:off x="42662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bwMode="gray">
            <a:xfrm>
              <a:off x="441899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bwMode="gray">
            <a:xfrm>
              <a:off x="45717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bwMode="gray">
            <a:xfrm>
              <a:off x="472445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bwMode="gray">
            <a:xfrm>
              <a:off x="48771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bwMode="gray">
            <a:xfrm>
              <a:off x="502991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bwMode="gray">
            <a:xfrm>
              <a:off x="518264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bwMode="gray">
            <a:xfrm>
              <a:off x="53353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bwMode="gray">
            <a:xfrm>
              <a:off x="548810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bwMode="gray">
            <a:xfrm>
              <a:off x="56408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bwMode="gray">
            <a:xfrm>
              <a:off x="579356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a:off x="594629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a:off x="60990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a:off x="625175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a:off x="64044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a:off x="65572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a:off x="67099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a:off x="68626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a:off x="70154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71681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3208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a:off x="74735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a:off x="76263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a:off x="77790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a:off x="79317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a:off x="80845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a:off x="82372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a:off x="83899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a:off x="85426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a:off x="86954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88481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90008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gray">
            <a:xfrm flipH="1">
              <a:off x="-1"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gray">
            <a:xfrm flipH="1">
              <a:off x="-1"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flipH="1">
              <a:off x="-1"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flipH="1">
              <a:off x="-1"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flipH="1">
              <a:off x="-1"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flipH="1">
              <a:off x="-1"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flipH="1">
              <a:off x="-1"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gray">
            <a:xfrm flipH="1">
              <a:off x="-1"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gray">
            <a:xfrm flipH="1">
              <a:off x="-1"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flipH="1">
              <a:off x="-1"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flipH="1">
              <a:off x="-1"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flipH="1">
              <a:off x="-1"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flipH="1">
              <a:off x="-1"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flipH="1">
              <a:off x="-1"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flipH="1">
              <a:off x="-1"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flipH="1">
              <a:off x="-1"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flipH="1">
              <a:off x="-1"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flipH="1">
              <a:off x="-1"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flipH="1">
              <a:off x="-1"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bwMode="gray">
            <a:xfrm flipH="1">
              <a:off x="-1"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bwMode="gray">
            <a:xfrm flipH="1">
              <a:off x="-1"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flipH="1">
              <a:off x="-1"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flipH="1">
              <a:off x="-1"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flipH="1">
              <a:off x="-1"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flipH="1">
              <a:off x="-1"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flipH="1">
              <a:off x="-1"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flipH="1">
              <a:off x="-1"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flipH="1">
              <a:off x="-1"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flipH="1">
              <a:off x="-1"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flipH="1">
              <a:off x="-1"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flipH="1">
              <a:off x="-1"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bwMode="gray">
            <a:xfrm flipH="1">
              <a:off x="-1"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bwMode="gray">
            <a:xfrm flipH="1">
              <a:off x="-1"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userDrawn="1"/>
        </p:nvGrpSpPr>
        <p:grpSpPr bwMode="gray">
          <a:xfrm>
            <a:off x="200226" y="755329"/>
            <a:ext cx="799280" cy="844787"/>
            <a:chOff x="-3330575" y="3005138"/>
            <a:chExt cx="1533526" cy="1620837"/>
          </a:xfrm>
          <a:solidFill>
            <a:srgbClr val="003F72"/>
          </a:solidFill>
        </p:grpSpPr>
        <p:sp>
          <p:nvSpPr>
            <p:cNvPr id="9"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0"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11" name="Group 10"/>
          <p:cNvGrpSpPr/>
          <p:nvPr userDrawn="1"/>
        </p:nvGrpSpPr>
        <p:grpSpPr bwMode="gray">
          <a:xfrm>
            <a:off x="4981240" y="1861069"/>
            <a:ext cx="747544" cy="809246"/>
            <a:chOff x="2301081" y="6662108"/>
            <a:chExt cx="1500188" cy="1624012"/>
          </a:xfrm>
          <a:solidFill>
            <a:srgbClr val="003F72"/>
          </a:solidFill>
        </p:grpSpPr>
        <p:sp>
          <p:nvSpPr>
            <p:cNvPr id="12"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3"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4"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 name="Title 1"/>
          <p:cNvSpPr>
            <a:spLocks noGrp="1"/>
          </p:cNvSpPr>
          <p:nvPr userDrawn="1">
            <p:ph type="title" hasCustomPrompt="1"/>
          </p:nvPr>
        </p:nvSpPr>
        <p:spPr bwMode="gray">
          <a:xfrm>
            <a:off x="999506" y="755329"/>
            <a:ext cx="4052554" cy="1561151"/>
          </a:xfrm>
          <a:prstGeom prst="rect">
            <a:avLst/>
          </a:prstGeom>
        </p:spPr>
        <p:txBody>
          <a:bodyPr/>
          <a:lstStyle>
            <a:lvl1pPr algn="ctr">
              <a:defRPr sz="3200"/>
            </a:lvl1pPr>
          </a:lstStyle>
          <a:p>
            <a:r>
              <a:rPr lang="en-US"/>
              <a:t>Title Text</a:t>
            </a:r>
            <a:endParaRPr lang="en-IN"/>
          </a:p>
        </p:txBody>
      </p:sp>
      <p:sp>
        <p:nvSpPr>
          <p:cNvPr id="17" name="Freeform 17"/>
          <p:cNvSpPr>
            <a:spLocks/>
          </p:cNvSpPr>
          <p:nvPr userDrawn="1"/>
        </p:nvSpPr>
        <p:spPr bwMode="gray">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rgbClr val="003F72"/>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8" name="Group 5"/>
          <p:cNvGrpSpPr>
            <a:grpSpLocks noChangeAspect="1"/>
          </p:cNvGrpSpPr>
          <p:nvPr userDrawn="1"/>
        </p:nvGrpSpPr>
        <p:grpSpPr bwMode="gray">
          <a:xfrm>
            <a:off x="299349" y="2798386"/>
            <a:ext cx="1680364" cy="252286"/>
            <a:chOff x="119" y="2341"/>
            <a:chExt cx="1805" cy="271"/>
          </a:xfrm>
        </p:grpSpPr>
        <p:sp>
          <p:nvSpPr>
            <p:cNvPr id="19"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23" name="Text Placeholder 1030"/>
          <p:cNvSpPr>
            <a:spLocks noGrp="1"/>
          </p:cNvSpPr>
          <p:nvPr userDrawn="1">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Name</a:t>
            </a:r>
            <a:endParaRPr lang="en-IN"/>
          </a:p>
        </p:txBody>
      </p:sp>
      <p:sp>
        <p:nvSpPr>
          <p:cNvPr id="24" name="Text Placeholder 1030"/>
          <p:cNvSpPr>
            <a:spLocks noGrp="1"/>
          </p:cNvSpPr>
          <p:nvPr userDrawn="1">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Designation </a:t>
            </a:r>
            <a:endParaRPr lang="en-IN"/>
          </a:p>
        </p:txBody>
      </p:sp>
      <p:sp>
        <p:nvSpPr>
          <p:cNvPr id="26" name="Parallelogram 25"/>
          <p:cNvSpPr/>
          <p:nvPr userDrawn="1"/>
        </p:nvSpPr>
        <p:spPr bwMode="gray">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0077BD"/>
          </a:solidFill>
          <a:ln>
            <a:noFill/>
          </a:ln>
        </p:spPr>
        <p:txBody>
          <a:bodyPr vert="horz" wrap="square" lIns="91440" tIns="45720" rIns="91440" bIns="45720" numCol="1" anchor="t" anchorCtr="0" compatLnSpc="1">
            <a:prstTxWarp prst="textNoShape">
              <a:avLst/>
            </a:prstTxWarp>
          </a:bodyPr>
          <a:lstStyle/>
          <a:p>
            <a:pPr lvl="0"/>
            <a:endParaRPr lang="en-IN">
              <a:solidFill>
                <a:schemeClr val="tx1"/>
              </a:solidFill>
            </a:endParaRPr>
          </a:p>
        </p:txBody>
      </p:sp>
      <p:sp>
        <p:nvSpPr>
          <p:cNvPr id="28" name="Picture Placeholder 3"/>
          <p:cNvSpPr>
            <a:spLocks noGrp="1"/>
          </p:cNvSpPr>
          <p:nvPr userDrawn="1">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648000" bIns="0" anchor="ctr">
            <a:noAutofit/>
          </a:bodyPr>
          <a:lstStyle>
            <a:lvl1pPr marL="0" indent="0" algn="r">
              <a:buFont typeface="Arial" panose="020B0604020202020204" pitchFamily="34" charset="0"/>
              <a:buNone/>
              <a:defRPr lang="en-IN" sz="1200" i="1" dirty="0"/>
            </a:lvl1pPr>
          </a:lstStyle>
          <a:p>
            <a:r>
              <a:rPr lang="en-IN"/>
              <a:t>Click icon to add image</a:t>
            </a:r>
          </a:p>
        </p:txBody>
      </p:sp>
      <p:sp>
        <p:nvSpPr>
          <p:cNvPr id="123" name="TextBox 122"/>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530563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108" name="Group 107"/>
          <p:cNvGrpSpPr/>
          <p:nvPr userDrawn="1"/>
        </p:nvGrpSpPr>
        <p:grpSpPr bwMode="gray">
          <a:xfrm>
            <a:off x="-1" y="596901"/>
            <a:ext cx="9137515" cy="4375150"/>
            <a:chOff x="-1" y="596901"/>
            <a:chExt cx="9137515" cy="4375150"/>
          </a:xfrm>
        </p:grpSpPr>
        <p:cxnSp>
          <p:nvCxnSpPr>
            <p:cNvPr id="109" name="Straight Connector 108"/>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IN"/>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200" i="1" dirty="0" smtClean="0"/>
            </a:lvl1pPr>
          </a:lstStyle>
          <a:p>
            <a:r>
              <a:rPr lang="en-IN"/>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Solution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Text Placeholder 7"/>
          <p:cNvSpPr>
            <a:spLocks noGrp="1"/>
          </p:cNvSpPr>
          <p:nvPr>
            <p:ph type="body" sz="quarter" idx="12" hasCustomPrompt="1"/>
          </p:nvPr>
        </p:nvSpPr>
        <p:spPr bwMode="gray">
          <a:xfrm>
            <a:off x="203070" y="697998"/>
            <a:ext cx="5198302" cy="254000"/>
          </a:xfrm>
          <a:prstGeom prst="rect">
            <a:avLst/>
          </a:prstGeom>
        </p:spPr>
        <p:txBody>
          <a:bodyPr anchor="ctr">
            <a:noAutofit/>
          </a:bodyPr>
          <a:lstStyle>
            <a:lvl1pPr marL="0" indent="0">
              <a:buNone/>
              <a:defRPr sz="1200" b="1" i="0">
                <a:solidFill>
                  <a:schemeClr val="tx1">
                    <a:lumMod val="75000"/>
                    <a:lumOff val="25000"/>
                  </a:schemeClr>
                </a:solidFill>
              </a:defRPr>
            </a:lvl1pPr>
          </a:lstStyle>
          <a:p>
            <a:pPr lvl="0"/>
            <a:r>
              <a:rPr lang="en-IN"/>
              <a:t>SOLUTION DESCRIPTION</a:t>
            </a:r>
          </a:p>
        </p:txBody>
      </p:sp>
      <p:sp>
        <p:nvSpPr>
          <p:cNvPr id="12" name="Text Placeholder 20"/>
          <p:cNvSpPr>
            <a:spLocks noGrp="1"/>
          </p:cNvSpPr>
          <p:nvPr>
            <p:ph type="body" sz="quarter" idx="13" hasCustomPrompt="1"/>
          </p:nvPr>
        </p:nvSpPr>
        <p:spPr bwMode="gray">
          <a:xfrm>
            <a:off x="202351" y="1055847"/>
            <a:ext cx="5199044" cy="474074"/>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a:t>Enter Description</a:t>
            </a:r>
          </a:p>
        </p:txBody>
      </p:sp>
      <p:sp>
        <p:nvSpPr>
          <p:cNvPr id="14" name="Text Placeholder 7"/>
          <p:cNvSpPr>
            <a:spLocks noGrp="1"/>
          </p:cNvSpPr>
          <p:nvPr>
            <p:ph type="body" sz="quarter" idx="14" hasCustomPrompt="1"/>
          </p:nvPr>
        </p:nvSpPr>
        <p:spPr bwMode="gray">
          <a:xfrm>
            <a:off x="196405" y="1712149"/>
            <a:ext cx="5217786" cy="2253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a:t>CHALLENGES SOLVED</a:t>
            </a:r>
          </a:p>
        </p:txBody>
      </p:sp>
      <p:sp>
        <p:nvSpPr>
          <p:cNvPr id="17" name="Text Placeholder 20"/>
          <p:cNvSpPr>
            <a:spLocks noGrp="1"/>
          </p:cNvSpPr>
          <p:nvPr>
            <p:ph type="body" sz="quarter" idx="15" hasCustomPrompt="1"/>
          </p:nvPr>
        </p:nvSpPr>
        <p:spPr bwMode="gray">
          <a:xfrm>
            <a:off x="192989" y="2031795"/>
            <a:ext cx="5199044" cy="64064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
        <p:nvSpPr>
          <p:cNvPr id="22" name="Text Placeholder 7"/>
          <p:cNvSpPr>
            <a:spLocks noGrp="1"/>
          </p:cNvSpPr>
          <p:nvPr>
            <p:ph type="body" sz="quarter" idx="16" hasCustomPrompt="1"/>
          </p:nvPr>
        </p:nvSpPr>
        <p:spPr bwMode="gray">
          <a:xfrm>
            <a:off x="206690" y="2846456"/>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a:t>BUSINESS VALUE DELIVERED</a:t>
            </a:r>
          </a:p>
        </p:txBody>
      </p:sp>
      <p:sp>
        <p:nvSpPr>
          <p:cNvPr id="23" name="Text Placeholder 20"/>
          <p:cNvSpPr>
            <a:spLocks noGrp="1"/>
          </p:cNvSpPr>
          <p:nvPr>
            <p:ph type="body" sz="quarter" idx="17" hasCustomPrompt="1"/>
          </p:nvPr>
        </p:nvSpPr>
        <p:spPr bwMode="gray">
          <a:xfrm>
            <a:off x="202374" y="3210527"/>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
        <p:nvSpPr>
          <p:cNvPr id="106" name="Text Placeholder 7"/>
          <p:cNvSpPr>
            <a:spLocks noGrp="1"/>
          </p:cNvSpPr>
          <p:nvPr>
            <p:ph type="body" sz="quarter" idx="18" hasCustomPrompt="1"/>
          </p:nvPr>
        </p:nvSpPr>
        <p:spPr bwMode="gray">
          <a:xfrm>
            <a:off x="191236" y="3926845"/>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a:t>CASE SCENARIOS</a:t>
            </a:r>
          </a:p>
        </p:txBody>
      </p:sp>
      <p:sp>
        <p:nvSpPr>
          <p:cNvPr id="107" name="Text Placeholder 20"/>
          <p:cNvSpPr>
            <a:spLocks noGrp="1"/>
          </p:cNvSpPr>
          <p:nvPr>
            <p:ph type="body" sz="quarter" idx="19" hasCustomPrompt="1"/>
          </p:nvPr>
        </p:nvSpPr>
        <p:spPr bwMode="gray">
          <a:xfrm>
            <a:off x="187897" y="4311258"/>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Tree>
    <p:extLst>
      <p:ext uri="{BB962C8B-B14F-4D97-AF65-F5344CB8AC3E}">
        <p14:creationId xmlns:p14="http://schemas.microsoft.com/office/powerpoint/2010/main" val="24893158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01" name="Group 100"/>
          <p:cNvGrpSpPr/>
          <p:nvPr userDrawn="1"/>
        </p:nvGrpSpPr>
        <p:grpSpPr bwMode="gray">
          <a:xfrm>
            <a:off x="-1" y="596901"/>
            <a:ext cx="9137515" cy="4375150"/>
            <a:chOff x="-1" y="596901"/>
            <a:chExt cx="9137515" cy="4375150"/>
          </a:xfrm>
        </p:grpSpPr>
        <p:cxnSp>
          <p:nvCxnSpPr>
            <p:cNvPr id="102" name="Straight Connector 101"/>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IN"/>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400" i="1" dirty="0" smtClean="0"/>
            </a:lvl1pPr>
          </a:lstStyle>
          <a:p>
            <a:r>
              <a:rPr lang="en-IN"/>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Vertical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Content Placeholder 3"/>
          <p:cNvSpPr>
            <a:spLocks noGrp="1"/>
          </p:cNvSpPr>
          <p:nvPr>
            <p:ph sz="quarter" idx="12"/>
          </p:nvPr>
        </p:nvSpPr>
        <p:spPr bwMode="gray">
          <a:xfrm>
            <a:off x="249238" y="762000"/>
            <a:ext cx="5154612" cy="41735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7494523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01" name="Group 100"/>
          <p:cNvGrpSpPr/>
          <p:nvPr userDrawn="1"/>
        </p:nvGrpSpPr>
        <p:grpSpPr bwMode="gray">
          <a:xfrm>
            <a:off x="-1" y="596901"/>
            <a:ext cx="9137515" cy="4375150"/>
            <a:chOff x="-1" y="596901"/>
            <a:chExt cx="9137515" cy="4375150"/>
          </a:xfrm>
        </p:grpSpPr>
        <p:cxnSp>
          <p:nvCxnSpPr>
            <p:cNvPr id="102" name="Straight Connector 101"/>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Parallelogram 15"/>
          <p:cNvSpPr/>
          <p:nvPr userDrawn="1"/>
        </p:nvSpPr>
        <p:spPr bwMode="gray">
          <a:xfrm>
            <a:off x="632460" y="692058"/>
            <a:ext cx="8069580" cy="2822667"/>
          </a:xfrm>
          <a:prstGeom prst="parallelogram">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IN"/>
          </a:p>
        </p:txBody>
      </p:sp>
      <p:sp>
        <p:nvSpPr>
          <p:cNvPr id="15" name="Picture Placeholder 3"/>
          <p:cNvSpPr>
            <a:spLocks noGrp="1"/>
          </p:cNvSpPr>
          <p:nvPr>
            <p:ph type="pic" sz="quarter" idx="11" hasCustomPrompt="1"/>
          </p:nvPr>
        </p:nvSpPr>
        <p:spPr bwMode="gray">
          <a:xfrm>
            <a:off x="584836" y="644432"/>
            <a:ext cx="8069580" cy="2822667"/>
          </a:xfrm>
          <a:prstGeom prst="parallelogram">
            <a:avLst/>
          </a:pr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mj-lt"/>
              <a:buNone/>
              <a:tabLst>
                <a:tab pos="180975" algn="l"/>
              </a:tabLst>
              <a:defRPr lang="en-IN" sz="1400" i="1" dirty="0"/>
            </a:lvl1pPr>
          </a:lstStyle>
          <a:p>
            <a:r>
              <a:rPr lang="en-IN"/>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Horizontal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0" name="Text Placeholder 20"/>
          <p:cNvSpPr>
            <a:spLocks noGrp="1"/>
          </p:cNvSpPr>
          <p:nvPr>
            <p:ph type="body" sz="quarter" idx="13" hasCustomPrompt="1"/>
          </p:nvPr>
        </p:nvSpPr>
        <p:spPr bwMode="gray">
          <a:xfrm>
            <a:off x="597996" y="3655695"/>
            <a:ext cx="7403004" cy="1049656"/>
          </a:xfrm>
          <a:prstGeom prst="rect">
            <a:avLst/>
          </a:prstGeom>
        </p:spPr>
        <p:txBody>
          <a:bodyPr>
            <a:noAutofit/>
          </a:bodyPr>
          <a:lstStyle>
            <a:lvl1pPr marL="0" indent="0">
              <a:buNone/>
              <a:defRPr sz="1400"/>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a:t>Enter Text</a:t>
            </a:r>
          </a:p>
        </p:txBody>
      </p:sp>
    </p:spTree>
    <p:extLst>
      <p:ext uri="{BB962C8B-B14F-4D97-AF65-F5344CB8AC3E}">
        <p14:creationId xmlns:p14="http://schemas.microsoft.com/office/powerpoint/2010/main" val="37030342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627535"/>
            <a:ext cx="9144000" cy="4308500"/>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sz="1400" i="1" dirty="0"/>
            </a:lvl1pPr>
          </a:lstStyle>
          <a:p>
            <a:r>
              <a:rPr lang="en-IN"/>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Agenda with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8</a:t>
            </a:r>
          </a:p>
        </p:txBody>
      </p:sp>
    </p:spTree>
    <p:extLst>
      <p:ext uri="{BB962C8B-B14F-4D97-AF65-F5344CB8AC3E}">
        <p14:creationId xmlns:p14="http://schemas.microsoft.com/office/powerpoint/2010/main" val="1143966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114" name="Group 113"/>
          <p:cNvGrpSpPr/>
          <p:nvPr userDrawn="1"/>
        </p:nvGrpSpPr>
        <p:grpSpPr bwMode="gray">
          <a:xfrm>
            <a:off x="-1" y="596901"/>
            <a:ext cx="9137515" cy="4375150"/>
            <a:chOff x="-1" y="596901"/>
            <a:chExt cx="9137515" cy="4375150"/>
          </a:xfrm>
        </p:grpSpPr>
        <p:cxnSp>
          <p:nvCxnSpPr>
            <p:cNvPr id="115" name="Straight Connector 114"/>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Agenda Without Image Background</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915566"/>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2" name="Text Placeholder 7"/>
          <p:cNvSpPr>
            <a:spLocks noGrp="1"/>
          </p:cNvSpPr>
          <p:nvPr>
            <p:ph type="body" sz="quarter" idx="13" hasCustomPrompt="1"/>
          </p:nvPr>
        </p:nvSpPr>
        <p:spPr bwMode="gray">
          <a:xfrm>
            <a:off x="683568" y="1409335"/>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3" name="Text Placeholder 7"/>
          <p:cNvSpPr>
            <a:spLocks noGrp="1"/>
          </p:cNvSpPr>
          <p:nvPr>
            <p:ph type="body" sz="quarter" idx="14" hasCustomPrompt="1"/>
          </p:nvPr>
        </p:nvSpPr>
        <p:spPr bwMode="gray">
          <a:xfrm>
            <a:off x="683568" y="1903104"/>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4" name="Text Placeholder 7"/>
          <p:cNvSpPr>
            <a:spLocks noGrp="1"/>
          </p:cNvSpPr>
          <p:nvPr>
            <p:ph type="body" sz="quarter" idx="15" hasCustomPrompt="1"/>
          </p:nvPr>
        </p:nvSpPr>
        <p:spPr bwMode="gray">
          <a:xfrm>
            <a:off x="683568" y="2396873"/>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5" name="Text Placeholder 7"/>
          <p:cNvSpPr>
            <a:spLocks noGrp="1"/>
          </p:cNvSpPr>
          <p:nvPr>
            <p:ph type="body" sz="quarter" idx="16" hasCustomPrompt="1"/>
          </p:nvPr>
        </p:nvSpPr>
        <p:spPr bwMode="gray">
          <a:xfrm>
            <a:off x="683568" y="2890642"/>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6" name="Text Placeholder 7"/>
          <p:cNvSpPr>
            <a:spLocks noGrp="1"/>
          </p:cNvSpPr>
          <p:nvPr>
            <p:ph type="body" sz="quarter" idx="17" hasCustomPrompt="1"/>
          </p:nvPr>
        </p:nvSpPr>
        <p:spPr bwMode="gray">
          <a:xfrm>
            <a:off x="683568" y="3384411"/>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7" name="Text Placeholder 7"/>
          <p:cNvSpPr>
            <a:spLocks noGrp="1"/>
          </p:cNvSpPr>
          <p:nvPr>
            <p:ph type="body" sz="quarter" idx="18" hasCustomPrompt="1"/>
          </p:nvPr>
        </p:nvSpPr>
        <p:spPr bwMode="gray">
          <a:xfrm>
            <a:off x="683568" y="387818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8" name="Text Placeholder 7"/>
          <p:cNvSpPr>
            <a:spLocks noGrp="1"/>
          </p:cNvSpPr>
          <p:nvPr>
            <p:ph type="body" sz="quarter" idx="19" hasCustomPrompt="1"/>
          </p:nvPr>
        </p:nvSpPr>
        <p:spPr bwMode="gray">
          <a:xfrm>
            <a:off x="683568" y="437195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9" name="Text Placeholder 7"/>
          <p:cNvSpPr>
            <a:spLocks noGrp="1"/>
          </p:cNvSpPr>
          <p:nvPr>
            <p:ph type="body" sz="quarter" idx="20" hasCustomPrompt="1"/>
          </p:nvPr>
        </p:nvSpPr>
        <p:spPr bwMode="gray">
          <a:xfrm>
            <a:off x="279686" y="91556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1</a:t>
            </a:r>
          </a:p>
        </p:txBody>
      </p:sp>
      <p:sp>
        <p:nvSpPr>
          <p:cNvPr id="30" name="Text Placeholder 7"/>
          <p:cNvSpPr>
            <a:spLocks noGrp="1"/>
          </p:cNvSpPr>
          <p:nvPr>
            <p:ph type="body" sz="quarter" idx="21" hasCustomPrompt="1"/>
          </p:nvPr>
        </p:nvSpPr>
        <p:spPr bwMode="gray">
          <a:xfrm>
            <a:off x="279686" y="1409335"/>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2</a:t>
            </a:r>
          </a:p>
        </p:txBody>
      </p:sp>
      <p:sp>
        <p:nvSpPr>
          <p:cNvPr id="31" name="Text Placeholder 7"/>
          <p:cNvSpPr>
            <a:spLocks noGrp="1"/>
          </p:cNvSpPr>
          <p:nvPr>
            <p:ph type="body" sz="quarter" idx="22" hasCustomPrompt="1"/>
          </p:nvPr>
        </p:nvSpPr>
        <p:spPr bwMode="gray">
          <a:xfrm>
            <a:off x="279686" y="1903104"/>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3</a:t>
            </a:r>
          </a:p>
        </p:txBody>
      </p:sp>
      <p:sp>
        <p:nvSpPr>
          <p:cNvPr id="32" name="Text Placeholder 7"/>
          <p:cNvSpPr>
            <a:spLocks noGrp="1"/>
          </p:cNvSpPr>
          <p:nvPr>
            <p:ph type="body" sz="quarter" idx="23" hasCustomPrompt="1"/>
          </p:nvPr>
        </p:nvSpPr>
        <p:spPr bwMode="gray">
          <a:xfrm>
            <a:off x="279686" y="2396873"/>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4</a:t>
            </a:r>
          </a:p>
        </p:txBody>
      </p:sp>
      <p:sp>
        <p:nvSpPr>
          <p:cNvPr id="33" name="Text Placeholder 7"/>
          <p:cNvSpPr>
            <a:spLocks noGrp="1"/>
          </p:cNvSpPr>
          <p:nvPr>
            <p:ph type="body" sz="quarter" idx="24" hasCustomPrompt="1"/>
          </p:nvPr>
        </p:nvSpPr>
        <p:spPr bwMode="gray">
          <a:xfrm>
            <a:off x="279686" y="2890642"/>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5</a:t>
            </a:r>
          </a:p>
        </p:txBody>
      </p:sp>
      <p:sp>
        <p:nvSpPr>
          <p:cNvPr id="34" name="Text Placeholder 7"/>
          <p:cNvSpPr>
            <a:spLocks noGrp="1"/>
          </p:cNvSpPr>
          <p:nvPr>
            <p:ph type="body" sz="quarter" idx="25" hasCustomPrompt="1"/>
          </p:nvPr>
        </p:nvSpPr>
        <p:spPr bwMode="gray">
          <a:xfrm>
            <a:off x="279686" y="3384411"/>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6</a:t>
            </a:r>
          </a:p>
        </p:txBody>
      </p:sp>
      <p:sp>
        <p:nvSpPr>
          <p:cNvPr id="35" name="Text Placeholder 7"/>
          <p:cNvSpPr>
            <a:spLocks noGrp="1"/>
          </p:cNvSpPr>
          <p:nvPr>
            <p:ph type="body" sz="quarter" idx="26" hasCustomPrompt="1"/>
          </p:nvPr>
        </p:nvSpPr>
        <p:spPr bwMode="gray">
          <a:xfrm>
            <a:off x="279686" y="387818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7</a:t>
            </a:r>
          </a:p>
        </p:txBody>
      </p:sp>
      <p:sp>
        <p:nvSpPr>
          <p:cNvPr id="36" name="Text Placeholder 7"/>
          <p:cNvSpPr>
            <a:spLocks noGrp="1"/>
          </p:cNvSpPr>
          <p:nvPr>
            <p:ph type="body" sz="quarter" idx="27" hasCustomPrompt="1"/>
          </p:nvPr>
        </p:nvSpPr>
        <p:spPr bwMode="gray">
          <a:xfrm>
            <a:off x="279686" y="43719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8</a:t>
            </a:r>
          </a:p>
        </p:txBody>
      </p:sp>
    </p:spTree>
    <p:extLst>
      <p:ext uri="{BB962C8B-B14F-4D97-AF65-F5344CB8AC3E}">
        <p14:creationId xmlns:p14="http://schemas.microsoft.com/office/powerpoint/2010/main" val="15496114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Two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1</a:t>
            </a:r>
          </a:p>
        </p:txBody>
      </p:sp>
      <p:sp>
        <p:nvSpPr>
          <p:cNvPr id="38" name="Text Placeholder 7"/>
          <p:cNvSpPr>
            <a:spLocks noGrp="1"/>
          </p:cNvSpPr>
          <p:nvPr>
            <p:ph type="body" sz="quarter" idx="21" hasCustomPrompt="1"/>
          </p:nvPr>
        </p:nvSpPr>
        <p:spPr bwMode="gray">
          <a:xfrm>
            <a:off x="5335922"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a:solidFill>
                  <a:schemeClr val="bg1"/>
                </a:solidFill>
              </a:defRPr>
            </a:lvl1pPr>
          </a:lstStyle>
          <a:p>
            <a:pPr lvl="0"/>
            <a:r>
              <a:rPr lang="en-IN"/>
              <a:t>Column 2 Title</a:t>
            </a:r>
          </a:p>
        </p:txBody>
      </p:sp>
      <p:sp>
        <p:nvSpPr>
          <p:cNvPr id="39" name="Text Placeholder 7"/>
          <p:cNvSpPr>
            <a:spLocks noGrp="1"/>
          </p:cNvSpPr>
          <p:nvPr>
            <p:ph type="body" sz="quarter" idx="22" hasCustomPrompt="1"/>
          </p:nvPr>
        </p:nvSpPr>
        <p:spPr bwMode="gray">
          <a:xfrm>
            <a:off x="4932040"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2</a:t>
            </a:r>
          </a:p>
        </p:txBody>
      </p:sp>
      <p:sp>
        <p:nvSpPr>
          <p:cNvPr id="102" name="Text Placeholder 7"/>
          <p:cNvSpPr>
            <a:spLocks noGrp="1"/>
          </p:cNvSpPr>
          <p:nvPr>
            <p:ph type="body" sz="quarter" idx="23" hasCustomPrompt="1"/>
          </p:nvPr>
        </p:nvSpPr>
        <p:spPr bwMode="gray">
          <a:xfrm>
            <a:off x="653880" y="29686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1 Title</a:t>
            </a:r>
          </a:p>
        </p:txBody>
      </p:sp>
      <p:sp>
        <p:nvSpPr>
          <p:cNvPr id="103" name="Text Placeholder 7"/>
          <p:cNvSpPr>
            <a:spLocks noGrp="1"/>
          </p:cNvSpPr>
          <p:nvPr>
            <p:ph type="body" sz="quarter" idx="24" hasCustomPrompt="1"/>
          </p:nvPr>
        </p:nvSpPr>
        <p:spPr bwMode="gray">
          <a:xfrm>
            <a:off x="249998" y="29686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3</a:t>
            </a:r>
          </a:p>
        </p:txBody>
      </p:sp>
      <p:sp>
        <p:nvSpPr>
          <p:cNvPr id="113" name="Text Placeholder 7"/>
          <p:cNvSpPr>
            <a:spLocks noGrp="1"/>
          </p:cNvSpPr>
          <p:nvPr>
            <p:ph type="body" sz="quarter" idx="25" hasCustomPrompt="1"/>
          </p:nvPr>
        </p:nvSpPr>
        <p:spPr bwMode="gray">
          <a:xfrm>
            <a:off x="5306234" y="29686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a:solidFill>
                  <a:schemeClr val="bg1"/>
                </a:solidFill>
              </a:defRPr>
            </a:lvl1pPr>
          </a:lstStyle>
          <a:p>
            <a:pPr lvl="0"/>
            <a:r>
              <a:rPr lang="en-IN"/>
              <a:t>Column 2 Title</a:t>
            </a:r>
          </a:p>
        </p:txBody>
      </p:sp>
      <p:sp>
        <p:nvSpPr>
          <p:cNvPr id="114" name="Text Placeholder 7"/>
          <p:cNvSpPr>
            <a:spLocks noGrp="1"/>
          </p:cNvSpPr>
          <p:nvPr>
            <p:ph type="body" sz="quarter" idx="26" hasCustomPrompt="1"/>
          </p:nvPr>
        </p:nvSpPr>
        <p:spPr bwMode="gray">
          <a:xfrm>
            <a:off x="4902352" y="29686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4</a:t>
            </a:r>
          </a:p>
        </p:txBody>
      </p:sp>
    </p:spTree>
    <p:extLst>
      <p:ext uri="{BB962C8B-B14F-4D97-AF65-F5344CB8AC3E}">
        <p14:creationId xmlns:p14="http://schemas.microsoft.com/office/powerpoint/2010/main" val="9606137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107" name="Group 106"/>
          <p:cNvGrpSpPr/>
          <p:nvPr userDrawn="1"/>
        </p:nvGrpSpPr>
        <p:grpSpPr bwMode="gray">
          <a:xfrm>
            <a:off x="-1" y="596901"/>
            <a:ext cx="9137515" cy="4375150"/>
            <a:chOff x="-1" y="596901"/>
            <a:chExt cx="9137515" cy="4375150"/>
          </a:xfrm>
        </p:grpSpPr>
        <p:cxnSp>
          <p:nvCxnSpPr>
            <p:cNvPr id="108" name="Straight Connector 107"/>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Three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771550"/>
            <a:ext cx="2160240" cy="288032"/>
          </a:xfrm>
          <a:prstGeom prst="parallelogram">
            <a:avLst/>
          </a:prstGeom>
          <a:solidFill>
            <a:srgbClr val="003F7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1</a:t>
            </a:r>
          </a:p>
        </p:txBody>
      </p:sp>
      <p:sp>
        <p:nvSpPr>
          <p:cNvPr id="40" name="Content Placeholder 2"/>
          <p:cNvSpPr>
            <a:spLocks noGrp="1"/>
          </p:cNvSpPr>
          <p:nvPr>
            <p:ph idx="1"/>
          </p:nvPr>
        </p:nvSpPr>
        <p:spPr bwMode="gray">
          <a:xfrm>
            <a:off x="251520"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sp>
        <p:nvSpPr>
          <p:cNvPr id="17" name="Text Placeholder 7"/>
          <p:cNvSpPr>
            <a:spLocks noGrp="1"/>
          </p:cNvSpPr>
          <p:nvPr>
            <p:ph type="body" sz="quarter" idx="24" hasCustomPrompt="1"/>
          </p:nvPr>
        </p:nvSpPr>
        <p:spPr bwMode="gray">
          <a:xfrm>
            <a:off x="3658603" y="771550"/>
            <a:ext cx="2160240"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2 Title</a:t>
            </a:r>
          </a:p>
        </p:txBody>
      </p:sp>
      <p:sp>
        <p:nvSpPr>
          <p:cNvPr id="20" name="Text Placeholder 7"/>
          <p:cNvSpPr>
            <a:spLocks noGrp="1"/>
          </p:cNvSpPr>
          <p:nvPr>
            <p:ph type="body" sz="quarter" idx="25" hasCustomPrompt="1"/>
          </p:nvPr>
        </p:nvSpPr>
        <p:spPr bwMode="gray">
          <a:xfrm>
            <a:off x="3254721"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2</a:t>
            </a:r>
          </a:p>
        </p:txBody>
      </p:sp>
      <p:sp>
        <p:nvSpPr>
          <p:cNvPr id="22" name="Text Placeholder 7"/>
          <p:cNvSpPr>
            <a:spLocks noGrp="1"/>
          </p:cNvSpPr>
          <p:nvPr>
            <p:ph type="body" sz="quarter" idx="26" hasCustomPrompt="1"/>
          </p:nvPr>
        </p:nvSpPr>
        <p:spPr bwMode="gray">
          <a:xfrm>
            <a:off x="6674979" y="771550"/>
            <a:ext cx="2160240" cy="288032"/>
          </a:xfrm>
          <a:prstGeom prst="parallelogram">
            <a:avLst/>
          </a:prstGeom>
          <a:solidFill>
            <a:schemeClr val="accent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3 Title</a:t>
            </a:r>
          </a:p>
        </p:txBody>
      </p:sp>
      <p:sp>
        <p:nvSpPr>
          <p:cNvPr id="23" name="Text Placeholder 7"/>
          <p:cNvSpPr>
            <a:spLocks noGrp="1"/>
          </p:cNvSpPr>
          <p:nvPr>
            <p:ph type="body" sz="quarter" idx="27" hasCustomPrompt="1"/>
          </p:nvPr>
        </p:nvSpPr>
        <p:spPr bwMode="gray">
          <a:xfrm>
            <a:off x="6271097"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3</a:t>
            </a:r>
          </a:p>
        </p:txBody>
      </p:sp>
      <p:sp>
        <p:nvSpPr>
          <p:cNvPr id="24" name="Content Placeholder 2"/>
          <p:cNvSpPr>
            <a:spLocks noGrp="1"/>
          </p:cNvSpPr>
          <p:nvPr>
            <p:ph idx="28"/>
          </p:nvPr>
        </p:nvSpPr>
        <p:spPr bwMode="gray">
          <a:xfrm>
            <a:off x="3275856"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sp>
        <p:nvSpPr>
          <p:cNvPr id="25" name="Content Placeholder 2"/>
          <p:cNvSpPr>
            <a:spLocks noGrp="1"/>
          </p:cNvSpPr>
          <p:nvPr>
            <p:ph idx="29"/>
          </p:nvPr>
        </p:nvSpPr>
        <p:spPr bwMode="gray">
          <a:xfrm>
            <a:off x="6281464"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spTree>
    <p:extLst>
      <p:ext uri="{BB962C8B-B14F-4D97-AF65-F5344CB8AC3E}">
        <p14:creationId xmlns:p14="http://schemas.microsoft.com/office/powerpoint/2010/main" val="247368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Diagram Slide">
    <p:spTree>
      <p:nvGrpSpPr>
        <p:cNvPr id="1" name=""/>
        <p:cNvGrpSpPr/>
        <p:nvPr/>
      </p:nvGrpSpPr>
      <p:grpSpPr>
        <a:xfrm>
          <a:off x="0" y="0"/>
          <a:ext cx="0" cy="0"/>
          <a:chOff x="0" y="0"/>
          <a:chExt cx="0" cy="0"/>
        </a:xfrm>
      </p:grpSpPr>
      <p:grpSp>
        <p:nvGrpSpPr>
          <p:cNvPr id="99" name="Group 98"/>
          <p:cNvGrpSpPr/>
          <p:nvPr userDrawn="1"/>
        </p:nvGrpSpPr>
        <p:grpSpPr bwMode="gray">
          <a:xfrm>
            <a:off x="-1" y="596901"/>
            <a:ext cx="9137515" cy="4375150"/>
            <a:chOff x="-1" y="596901"/>
            <a:chExt cx="9137515" cy="4375150"/>
          </a:xfrm>
        </p:grpSpPr>
        <p:cxnSp>
          <p:nvCxnSpPr>
            <p:cNvPr id="100" name="Straight Connector 9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Chart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Chart Placeholder 3"/>
          <p:cNvSpPr>
            <a:spLocks noGrp="1"/>
          </p:cNvSpPr>
          <p:nvPr>
            <p:ph type="chart" sz="quarter" idx="10" hasCustomPrompt="1"/>
          </p:nvPr>
        </p:nvSpPr>
        <p:spPr bwMode="gray">
          <a:xfrm>
            <a:off x="249238" y="582613"/>
            <a:ext cx="8645525" cy="4352925"/>
          </a:xfrm>
        </p:spPr>
        <p:txBody>
          <a:bodyPr/>
          <a:lstStyle>
            <a:lvl1pPr marL="0" indent="0">
              <a:buNone/>
              <a:defRPr baseline="0"/>
            </a:lvl1pPr>
          </a:lstStyle>
          <a:p>
            <a:r>
              <a:rPr lang="en-IN"/>
              <a:t>Click icon to add a chart</a:t>
            </a:r>
          </a:p>
        </p:txBody>
      </p:sp>
    </p:spTree>
    <p:extLst>
      <p:ext uri="{BB962C8B-B14F-4D97-AF65-F5344CB8AC3E}">
        <p14:creationId xmlns:p14="http://schemas.microsoft.com/office/powerpoint/2010/main" val="7498455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Diagram Slide">
    <p:spTree>
      <p:nvGrpSpPr>
        <p:cNvPr id="1" name=""/>
        <p:cNvGrpSpPr/>
        <p:nvPr/>
      </p:nvGrpSpPr>
      <p:grpSpPr>
        <a:xfrm>
          <a:off x="0" y="0"/>
          <a:ext cx="0" cy="0"/>
          <a:chOff x="0" y="0"/>
          <a:chExt cx="0" cy="0"/>
        </a:xfrm>
      </p:grpSpPr>
      <p:grpSp>
        <p:nvGrpSpPr>
          <p:cNvPr id="99" name="Group 98"/>
          <p:cNvGrpSpPr/>
          <p:nvPr userDrawn="1"/>
        </p:nvGrpSpPr>
        <p:grpSpPr bwMode="gray">
          <a:xfrm>
            <a:off x="-1" y="596901"/>
            <a:ext cx="9137515" cy="4375150"/>
            <a:chOff x="-1" y="596901"/>
            <a:chExt cx="9137515" cy="4375150"/>
          </a:xfrm>
        </p:grpSpPr>
        <p:cxnSp>
          <p:nvCxnSpPr>
            <p:cNvPr id="100" name="Straight Connector 9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Table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Table Placeholder 4"/>
          <p:cNvSpPr>
            <a:spLocks noGrp="1"/>
          </p:cNvSpPr>
          <p:nvPr>
            <p:ph type="tbl" sz="quarter" idx="10" hasCustomPrompt="1"/>
          </p:nvPr>
        </p:nvSpPr>
        <p:spPr bwMode="gray">
          <a:xfrm>
            <a:off x="249238" y="693738"/>
            <a:ext cx="8645525" cy="4137025"/>
          </a:xfr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r>
              <a:rPr lang="en-IN"/>
              <a:t>Click icon to add a table</a:t>
            </a:r>
          </a:p>
        </p:txBody>
      </p:sp>
    </p:spTree>
    <p:extLst>
      <p:ext uri="{BB962C8B-B14F-4D97-AF65-F5344CB8AC3E}">
        <p14:creationId xmlns:p14="http://schemas.microsoft.com/office/powerpoint/2010/main" val="28829651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295" name="Group 294"/>
          <p:cNvGrpSpPr/>
          <p:nvPr userDrawn="1"/>
        </p:nvGrpSpPr>
        <p:grpSpPr bwMode="gray">
          <a:xfrm>
            <a:off x="-1" y="596901"/>
            <a:ext cx="9137515" cy="4375150"/>
            <a:chOff x="-1" y="596901"/>
            <a:chExt cx="9137515" cy="4375150"/>
          </a:xfrm>
        </p:grpSpPr>
        <p:cxnSp>
          <p:nvCxnSpPr>
            <p:cNvPr id="296" name="Straight Connector 295"/>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Tabular Data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89325" y="1342417"/>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13" name="Picture Placeholder 7"/>
          <p:cNvSpPr>
            <a:spLocks noGrp="1"/>
          </p:cNvSpPr>
          <p:nvPr>
            <p:ph type="pic" sz="quarter" idx="11"/>
          </p:nvPr>
        </p:nvSpPr>
        <p:spPr bwMode="gray">
          <a:xfrm>
            <a:off x="289325" y="2574588"/>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14" name="Picture Placeholder 7"/>
          <p:cNvSpPr>
            <a:spLocks noGrp="1"/>
          </p:cNvSpPr>
          <p:nvPr>
            <p:ph type="pic" sz="quarter" idx="12"/>
          </p:nvPr>
        </p:nvSpPr>
        <p:spPr bwMode="gray">
          <a:xfrm>
            <a:off x="289325" y="3806759"/>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10" name="Text Placeholder 9"/>
          <p:cNvSpPr>
            <a:spLocks noGrp="1"/>
          </p:cNvSpPr>
          <p:nvPr>
            <p:ph type="body" sz="quarter" idx="13"/>
          </p:nvPr>
        </p:nvSpPr>
        <p:spPr bwMode="gray">
          <a:xfrm>
            <a:off x="308781" y="648511"/>
            <a:ext cx="8526440" cy="343677"/>
          </a:xfrm>
          <a:prstGeom prst="parallelogram">
            <a:avLst/>
          </a:prstGeom>
          <a:solidFill>
            <a:srgbClr val="0077BD"/>
          </a:solidFill>
        </p:spPr>
        <p:txBody>
          <a:bodyPr anchor="ctr">
            <a:noAutofit/>
          </a:bodyPr>
          <a:lstStyle>
            <a:lvl1pPr marL="0" indent="0" algn="ctr">
              <a:buFont typeface="Arial" panose="020B0604020202020204" pitchFamily="34" charset="0"/>
              <a:buNone/>
              <a:defRPr sz="1800">
                <a:solidFill>
                  <a:schemeClr val="bg1"/>
                </a:solidFill>
              </a:defRPr>
            </a:lvl1pPr>
          </a:lstStyle>
          <a:p>
            <a:pPr lvl="0"/>
            <a:r>
              <a:rPr lang="en-US"/>
              <a:t>Edit Master text styles</a:t>
            </a:r>
          </a:p>
        </p:txBody>
      </p:sp>
      <p:sp>
        <p:nvSpPr>
          <p:cNvPr id="17" name="Text Placeholder 9"/>
          <p:cNvSpPr>
            <a:spLocks noGrp="1"/>
          </p:cNvSpPr>
          <p:nvPr>
            <p:ph type="body" sz="quarter" idx="14"/>
          </p:nvPr>
        </p:nvSpPr>
        <p:spPr bwMode="gray">
          <a:xfrm>
            <a:off x="2821631"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r>
              <a:rPr lang="en-US"/>
              <a:t>Edit Master text styles</a:t>
            </a:r>
          </a:p>
        </p:txBody>
      </p:sp>
      <p:sp>
        <p:nvSpPr>
          <p:cNvPr id="20" name="Text Placeholder 9"/>
          <p:cNvSpPr>
            <a:spLocks noGrp="1"/>
          </p:cNvSpPr>
          <p:nvPr>
            <p:ph type="body" sz="quarter" idx="15"/>
          </p:nvPr>
        </p:nvSpPr>
        <p:spPr bwMode="gray">
          <a:xfrm>
            <a:off x="5986362"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r>
              <a:rPr lang="en-US"/>
              <a:t>Edit Master text styles</a:t>
            </a:r>
          </a:p>
        </p:txBody>
      </p:sp>
      <p:sp>
        <p:nvSpPr>
          <p:cNvPr id="12" name="Text Placeholder 11"/>
          <p:cNvSpPr>
            <a:spLocks noGrp="1"/>
          </p:cNvSpPr>
          <p:nvPr>
            <p:ph type="body" sz="quarter" idx="16"/>
          </p:nvPr>
        </p:nvSpPr>
        <p:spPr bwMode="gray">
          <a:xfrm>
            <a:off x="2860675"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1" name="Text Placeholder 11"/>
          <p:cNvSpPr>
            <a:spLocks noGrp="1"/>
          </p:cNvSpPr>
          <p:nvPr>
            <p:ph type="body" sz="quarter" idx="17"/>
          </p:nvPr>
        </p:nvSpPr>
        <p:spPr bwMode="gray">
          <a:xfrm>
            <a:off x="6012436"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Text Placeholder 11"/>
          <p:cNvSpPr>
            <a:spLocks noGrp="1"/>
          </p:cNvSpPr>
          <p:nvPr>
            <p:ph type="body" sz="quarter" idx="18"/>
          </p:nvPr>
        </p:nvSpPr>
        <p:spPr bwMode="gray">
          <a:xfrm>
            <a:off x="2860675"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Text Placeholder 11"/>
          <p:cNvSpPr>
            <a:spLocks noGrp="1"/>
          </p:cNvSpPr>
          <p:nvPr>
            <p:ph type="body" sz="quarter" idx="19"/>
          </p:nvPr>
        </p:nvSpPr>
        <p:spPr bwMode="gray">
          <a:xfrm>
            <a:off x="6012436"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4" name="Text Placeholder 11"/>
          <p:cNvSpPr>
            <a:spLocks noGrp="1"/>
          </p:cNvSpPr>
          <p:nvPr>
            <p:ph type="body" sz="quarter" idx="20"/>
          </p:nvPr>
        </p:nvSpPr>
        <p:spPr bwMode="gray">
          <a:xfrm>
            <a:off x="2860675"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Text Placeholder 11"/>
          <p:cNvSpPr>
            <a:spLocks noGrp="1"/>
          </p:cNvSpPr>
          <p:nvPr>
            <p:ph type="body" sz="quarter" idx="21"/>
          </p:nvPr>
        </p:nvSpPr>
        <p:spPr bwMode="gray">
          <a:xfrm>
            <a:off x="6012436"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Text Placeholder 11"/>
          <p:cNvSpPr>
            <a:spLocks noGrp="1"/>
          </p:cNvSpPr>
          <p:nvPr>
            <p:ph type="body" sz="quarter" idx="22" hasCustomPrompt="1"/>
          </p:nvPr>
        </p:nvSpPr>
        <p:spPr bwMode="gray">
          <a:xfrm>
            <a:off x="328134" y="2055779"/>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8" name="Text Placeholder 11"/>
          <p:cNvSpPr>
            <a:spLocks noGrp="1"/>
          </p:cNvSpPr>
          <p:nvPr>
            <p:ph type="body" sz="quarter" idx="23" hasCustomPrompt="1"/>
          </p:nvPr>
        </p:nvSpPr>
        <p:spPr bwMode="gray">
          <a:xfrm>
            <a:off x="328134" y="33074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9" name="Text Placeholder 11"/>
          <p:cNvSpPr>
            <a:spLocks noGrp="1"/>
          </p:cNvSpPr>
          <p:nvPr>
            <p:ph type="body" sz="quarter" idx="24" hasCustomPrompt="1"/>
          </p:nvPr>
        </p:nvSpPr>
        <p:spPr bwMode="gray">
          <a:xfrm>
            <a:off x="328134" y="45266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Tree>
    <p:extLst>
      <p:ext uri="{BB962C8B-B14F-4D97-AF65-F5344CB8AC3E}">
        <p14:creationId xmlns:p14="http://schemas.microsoft.com/office/powerpoint/2010/main" val="30763050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Click to edit Title Text</a:t>
            </a:r>
          </a:p>
        </p:txBody>
      </p:sp>
      <p:sp>
        <p:nvSpPr>
          <p:cNvPr id="7" name="Content Placeholder 2"/>
          <p:cNvSpPr>
            <a:spLocks noGrp="1"/>
          </p:cNvSpPr>
          <p:nvPr userDrawn="1">
            <p:ph idx="1"/>
          </p:nvPr>
        </p:nvSpPr>
        <p:spPr bwMode="gray">
          <a:xfrm>
            <a:off x="304800" y="666750"/>
            <a:ext cx="8534400" cy="419100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101928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290" name="Group 289"/>
          <p:cNvGrpSpPr/>
          <p:nvPr userDrawn="1"/>
        </p:nvGrpSpPr>
        <p:grpSpPr bwMode="gray">
          <a:xfrm>
            <a:off x="-1" y="596901"/>
            <a:ext cx="9137515" cy="4375150"/>
            <a:chOff x="-1" y="596901"/>
            <a:chExt cx="9137515" cy="4375150"/>
          </a:xfrm>
        </p:grpSpPr>
        <p:cxnSp>
          <p:nvCxnSpPr>
            <p:cNvPr id="291" name="Straight Connector 29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Five Points Slide 1</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3503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7" name="Text Placeholder 11"/>
          <p:cNvSpPr>
            <a:spLocks noGrp="1"/>
          </p:cNvSpPr>
          <p:nvPr>
            <p:ph type="body" sz="quarter" idx="22" hasCustomPrompt="1"/>
          </p:nvPr>
        </p:nvSpPr>
        <p:spPr bwMode="gray">
          <a:xfrm>
            <a:off x="587040"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1" name="Picture Placeholder 7"/>
          <p:cNvSpPr>
            <a:spLocks noGrp="1"/>
          </p:cNvSpPr>
          <p:nvPr>
            <p:ph type="pic" sz="quarter" idx="24"/>
          </p:nvPr>
        </p:nvSpPr>
        <p:spPr bwMode="gray">
          <a:xfrm>
            <a:off x="20267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32" name="Picture Placeholder 7"/>
          <p:cNvSpPr>
            <a:spLocks noGrp="1"/>
          </p:cNvSpPr>
          <p:nvPr>
            <p:ph type="pic" sz="quarter" idx="25"/>
          </p:nvPr>
        </p:nvSpPr>
        <p:spPr bwMode="gray">
          <a:xfrm>
            <a:off x="37031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33" name="Picture Placeholder 7"/>
          <p:cNvSpPr>
            <a:spLocks noGrp="1"/>
          </p:cNvSpPr>
          <p:nvPr>
            <p:ph type="pic" sz="quarter" idx="26"/>
          </p:nvPr>
        </p:nvSpPr>
        <p:spPr bwMode="gray">
          <a:xfrm>
            <a:off x="53795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34" name="Picture Placeholder 7"/>
          <p:cNvSpPr>
            <a:spLocks noGrp="1"/>
          </p:cNvSpPr>
          <p:nvPr>
            <p:ph type="pic" sz="quarter" idx="27"/>
          </p:nvPr>
        </p:nvSpPr>
        <p:spPr bwMode="gray">
          <a:xfrm>
            <a:off x="70559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35" name="Text Placeholder 11"/>
          <p:cNvSpPr>
            <a:spLocks noGrp="1"/>
          </p:cNvSpPr>
          <p:nvPr>
            <p:ph type="body" sz="quarter" idx="28" hasCustomPrompt="1"/>
          </p:nvPr>
        </p:nvSpPr>
        <p:spPr bwMode="gray">
          <a:xfrm>
            <a:off x="2278680"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6" name="Text Placeholder 11"/>
          <p:cNvSpPr>
            <a:spLocks noGrp="1"/>
          </p:cNvSpPr>
          <p:nvPr>
            <p:ph type="body" sz="quarter" idx="29" hasCustomPrompt="1"/>
          </p:nvPr>
        </p:nvSpPr>
        <p:spPr bwMode="gray">
          <a:xfrm>
            <a:off x="396146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7" name="Text Placeholder 11"/>
          <p:cNvSpPr>
            <a:spLocks noGrp="1"/>
          </p:cNvSpPr>
          <p:nvPr>
            <p:ph type="body" sz="quarter" idx="30" hasCustomPrompt="1"/>
          </p:nvPr>
        </p:nvSpPr>
        <p:spPr bwMode="gray">
          <a:xfrm>
            <a:off x="5653101"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8" name="Text Placeholder 11"/>
          <p:cNvSpPr>
            <a:spLocks noGrp="1"/>
          </p:cNvSpPr>
          <p:nvPr>
            <p:ph type="body" sz="quarter" idx="31" hasCustomPrompt="1"/>
          </p:nvPr>
        </p:nvSpPr>
        <p:spPr bwMode="gray">
          <a:xfrm>
            <a:off x="732188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Tree>
    <p:extLst>
      <p:ext uri="{BB962C8B-B14F-4D97-AF65-F5344CB8AC3E}">
        <p14:creationId xmlns:p14="http://schemas.microsoft.com/office/powerpoint/2010/main" val="34467529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90" name="Group 289"/>
          <p:cNvGrpSpPr/>
          <p:nvPr userDrawn="1"/>
        </p:nvGrpSpPr>
        <p:grpSpPr bwMode="gray">
          <a:xfrm>
            <a:off x="-1" y="596901"/>
            <a:ext cx="9137515" cy="4375150"/>
            <a:chOff x="-1" y="596901"/>
            <a:chExt cx="9137515" cy="4375150"/>
          </a:xfrm>
        </p:grpSpPr>
        <p:cxnSp>
          <p:nvCxnSpPr>
            <p:cNvPr id="291" name="Straight Connector 29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Five Points Slide 2</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23538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7" name="Text Placeholder 11"/>
          <p:cNvSpPr>
            <a:spLocks noGrp="1"/>
          </p:cNvSpPr>
          <p:nvPr>
            <p:ph type="body" sz="quarter" idx="22" hasCustomPrompt="1"/>
          </p:nvPr>
        </p:nvSpPr>
        <p:spPr bwMode="gray">
          <a:xfrm>
            <a:off x="233085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1" name="Picture Placeholder 7"/>
          <p:cNvSpPr>
            <a:spLocks noGrp="1"/>
          </p:cNvSpPr>
          <p:nvPr>
            <p:ph type="pic" sz="quarter" idx="24"/>
          </p:nvPr>
        </p:nvSpPr>
        <p:spPr bwMode="gray">
          <a:xfrm>
            <a:off x="302405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0" name="Picture Placeholder 7"/>
          <p:cNvSpPr>
            <a:spLocks noGrp="1"/>
          </p:cNvSpPr>
          <p:nvPr>
            <p:ph type="pic" sz="quarter" idx="29"/>
          </p:nvPr>
        </p:nvSpPr>
        <p:spPr bwMode="gray">
          <a:xfrm>
            <a:off x="381272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1" name="Picture Placeholder 7"/>
          <p:cNvSpPr>
            <a:spLocks noGrp="1"/>
          </p:cNvSpPr>
          <p:nvPr>
            <p:ph type="pic" sz="quarter" idx="30"/>
          </p:nvPr>
        </p:nvSpPr>
        <p:spPr bwMode="gray">
          <a:xfrm>
            <a:off x="460139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2" name="Picture Placeholder 7"/>
          <p:cNvSpPr>
            <a:spLocks noGrp="1"/>
          </p:cNvSpPr>
          <p:nvPr>
            <p:ph type="pic" sz="quarter" idx="31"/>
          </p:nvPr>
        </p:nvSpPr>
        <p:spPr bwMode="gray">
          <a:xfrm>
            <a:off x="539006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9" name="Text Placeholder 11"/>
          <p:cNvSpPr>
            <a:spLocks noGrp="1"/>
          </p:cNvSpPr>
          <p:nvPr>
            <p:ph type="body" sz="quarter" idx="36" hasCustomPrompt="1"/>
          </p:nvPr>
        </p:nvSpPr>
        <p:spPr bwMode="gray">
          <a:xfrm>
            <a:off x="390819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0" name="Text Placeholder 11"/>
          <p:cNvSpPr>
            <a:spLocks noGrp="1"/>
          </p:cNvSpPr>
          <p:nvPr>
            <p:ph type="body" sz="quarter" idx="37" hasCustomPrompt="1"/>
          </p:nvPr>
        </p:nvSpPr>
        <p:spPr bwMode="gray">
          <a:xfrm>
            <a:off x="548553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41" name="Text Placeholder 11"/>
          <p:cNvSpPr>
            <a:spLocks noGrp="1"/>
          </p:cNvSpPr>
          <p:nvPr>
            <p:ph type="body" sz="quarter" idx="40" hasCustomPrompt="1"/>
          </p:nvPr>
        </p:nvSpPr>
        <p:spPr bwMode="gray">
          <a:xfrm>
            <a:off x="312333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42" name="Text Placeholder 11"/>
          <p:cNvSpPr>
            <a:spLocks noGrp="1"/>
          </p:cNvSpPr>
          <p:nvPr>
            <p:ph type="body" sz="quarter" idx="41" hasCustomPrompt="1"/>
          </p:nvPr>
        </p:nvSpPr>
        <p:spPr bwMode="gray">
          <a:xfrm>
            <a:off x="470067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Tree>
    <p:extLst>
      <p:ext uri="{BB962C8B-B14F-4D97-AF65-F5344CB8AC3E}">
        <p14:creationId xmlns:p14="http://schemas.microsoft.com/office/powerpoint/2010/main" val="16750987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208" name="Group 207"/>
          <p:cNvGrpSpPr/>
          <p:nvPr userDrawn="1"/>
        </p:nvGrpSpPr>
        <p:grpSpPr bwMode="gray">
          <a:xfrm>
            <a:off x="-1" y="596901"/>
            <a:ext cx="9137515" cy="4375150"/>
            <a:chOff x="-1" y="596901"/>
            <a:chExt cx="9137515" cy="4375150"/>
          </a:xfrm>
        </p:grpSpPr>
        <p:cxnSp>
          <p:nvCxnSpPr>
            <p:cNvPr id="209" name="Straight Connector 208"/>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Steps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55440" y="1813709"/>
            <a:ext cx="3353390" cy="1546715"/>
          </a:xfrm>
          <a:prstGeom prst="homePlate">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31" name="Picture Placeholder 7"/>
          <p:cNvSpPr>
            <a:spLocks noGrp="1"/>
          </p:cNvSpPr>
          <p:nvPr>
            <p:ph type="pic" sz="quarter" idx="24"/>
          </p:nvPr>
        </p:nvSpPr>
        <p:spPr bwMode="gray">
          <a:xfrm>
            <a:off x="2915467" y="1813710"/>
            <a:ext cx="3353386" cy="1546710"/>
          </a:xfrm>
          <a:prstGeom prst="chevron">
            <a:avLst/>
          </a:prstGeom>
          <a:solidFill>
            <a:srgbClr val="0077BD"/>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2" name="Picture Placeholder 7"/>
          <p:cNvSpPr>
            <a:spLocks noGrp="1"/>
          </p:cNvSpPr>
          <p:nvPr>
            <p:ph type="pic" sz="quarter" idx="31"/>
          </p:nvPr>
        </p:nvSpPr>
        <p:spPr bwMode="gray">
          <a:xfrm>
            <a:off x="5575490" y="1813709"/>
            <a:ext cx="3353390" cy="1546715"/>
          </a:xfrm>
          <a:prstGeom prst="chevr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9" name="Text Placeholder 11"/>
          <p:cNvSpPr>
            <a:spLocks noGrp="1"/>
          </p:cNvSpPr>
          <p:nvPr>
            <p:ph type="body" sz="quarter" idx="36" hasCustomPrompt="1"/>
          </p:nvPr>
        </p:nvSpPr>
        <p:spPr bwMode="gray">
          <a:xfrm>
            <a:off x="3940778" y="35737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41" name="Text Placeholder 11"/>
          <p:cNvSpPr>
            <a:spLocks noGrp="1"/>
          </p:cNvSpPr>
          <p:nvPr>
            <p:ph type="body" sz="quarter" idx="40" hasCustomPrompt="1"/>
          </p:nvPr>
        </p:nvSpPr>
        <p:spPr bwMode="gray">
          <a:xfrm>
            <a:off x="104307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42" name="Text Placeholder 11"/>
          <p:cNvSpPr>
            <a:spLocks noGrp="1"/>
          </p:cNvSpPr>
          <p:nvPr>
            <p:ph type="body" sz="quarter" idx="41" hasCustomPrompt="1"/>
          </p:nvPr>
        </p:nvSpPr>
        <p:spPr bwMode="gray">
          <a:xfrm>
            <a:off x="651423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4" name="Text Placeholder 11"/>
          <p:cNvSpPr>
            <a:spLocks noGrp="1"/>
          </p:cNvSpPr>
          <p:nvPr>
            <p:ph type="body" sz="quarter" idx="42" hasCustomPrompt="1"/>
          </p:nvPr>
        </p:nvSpPr>
        <p:spPr bwMode="gray">
          <a:xfrm>
            <a:off x="752346"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5" name="Text Placeholder 11"/>
          <p:cNvSpPr>
            <a:spLocks noGrp="1"/>
          </p:cNvSpPr>
          <p:nvPr>
            <p:ph type="body" sz="quarter" idx="43" hasCustomPrompt="1"/>
          </p:nvPr>
        </p:nvSpPr>
        <p:spPr bwMode="gray">
          <a:xfrm>
            <a:off x="370339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8" name="Text Placeholder 11"/>
          <p:cNvSpPr>
            <a:spLocks noGrp="1"/>
          </p:cNvSpPr>
          <p:nvPr>
            <p:ph type="body" sz="quarter" idx="44" hasCustomPrompt="1"/>
          </p:nvPr>
        </p:nvSpPr>
        <p:spPr bwMode="gray">
          <a:xfrm>
            <a:off x="635515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Tree>
    <p:extLst>
      <p:ext uri="{BB962C8B-B14F-4D97-AF65-F5344CB8AC3E}">
        <p14:creationId xmlns:p14="http://schemas.microsoft.com/office/powerpoint/2010/main" val="2418081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grpSp>
        <p:nvGrpSpPr>
          <p:cNvPr id="129" name="Group 128"/>
          <p:cNvGrpSpPr/>
          <p:nvPr userDrawn="1"/>
        </p:nvGrpSpPr>
        <p:grpSpPr bwMode="gray">
          <a:xfrm>
            <a:off x="-1" y="-12970"/>
            <a:ext cx="9137515" cy="4914900"/>
            <a:chOff x="-1" y="0"/>
            <a:chExt cx="9137515" cy="4914900"/>
          </a:xfrm>
        </p:grpSpPr>
        <p:cxnSp>
          <p:nvCxnSpPr>
            <p:cNvPr id="130" name="Straight Connector 129"/>
            <p:cNvCxnSpPr/>
            <p:nvPr userDrawn="1"/>
          </p:nvCxnSpPr>
          <p:spPr bwMode="gray">
            <a:xfrm>
              <a:off x="14257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a:off x="2953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a:off x="44802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a:off x="60075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a:off x="7534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90621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105894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12116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136440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15171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166986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182259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19753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212805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22807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243351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258624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27389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289170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30444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319716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334989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35026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365535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38080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396081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411354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42662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441899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45717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472445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48771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502991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518264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53353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548810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56408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579356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594629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60990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625175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64044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65572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67099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68626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70154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71681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73208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74735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76263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77790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79317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80845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82372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83899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85426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86954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88481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90008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flipH="1">
              <a:off x="-1"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flipH="1">
              <a:off x="-1"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flipH="1">
              <a:off x="-1"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flipH="1">
              <a:off x="-1"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flipH="1">
              <a:off x="-1"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flipH="1">
              <a:off x="-1"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flipH="1">
              <a:off x="-1"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flipH="1">
              <a:off x="-1"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flipH="1">
              <a:off x="-1"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flipH="1">
              <a:off x="-1"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flipH="1">
              <a:off x="-1"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flipH="1">
              <a:off x="-1"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flipH="1">
              <a:off x="-1"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flipH="1">
              <a:off x="-1"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flipH="1">
              <a:off x="-1"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flipH="1">
              <a:off x="-1"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flipH="1">
              <a:off x="-1"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flipH="1">
              <a:off x="-1"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flipH="1">
              <a:off x="-1"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flipH="1">
              <a:off x="-1"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flipH="1">
              <a:off x="-1"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flipH="1">
              <a:off x="-1"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flipH="1">
              <a:off x="-1"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flipH="1">
              <a:off x="-1"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flipH="1">
              <a:off x="-1"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flipH="1">
              <a:off x="-1"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flipH="1">
              <a:off x="-1"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flipH="1">
              <a:off x="-1"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flipH="1">
              <a:off x="-1"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flipH="1">
              <a:off x="-1"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flipH="1">
              <a:off x="-1"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flipH="1">
              <a:off x="-1"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flipH="1">
              <a:off x="-1"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bwMode="gray">
          <a:xfrm>
            <a:off x="1476355" y="992954"/>
            <a:ext cx="2646065" cy="994172"/>
          </a:xfrm>
          <a:prstGeom prst="rect">
            <a:avLst/>
          </a:prstGeom>
        </p:spPr>
        <p:txBody>
          <a:bodyPr/>
          <a:lstStyle>
            <a:lvl1pPr algn="ctr">
              <a:defRPr sz="3200"/>
            </a:lvl1pPr>
          </a:lstStyle>
          <a:p>
            <a:r>
              <a:rPr lang="en-US"/>
              <a:t>Thank you.</a:t>
            </a:r>
            <a:endParaRPr lang="en-IN"/>
          </a:p>
        </p:txBody>
      </p:sp>
      <p:sp>
        <p:nvSpPr>
          <p:cNvPr id="23" name="Text Placeholder 1030"/>
          <p:cNvSpPr>
            <a:spLocks noGrp="1"/>
          </p:cNvSpPr>
          <p:nvPr>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Name</a:t>
            </a:r>
            <a:endParaRPr lang="en-IN"/>
          </a:p>
        </p:txBody>
      </p:sp>
      <p:sp>
        <p:nvSpPr>
          <p:cNvPr id="24" name="Text Placeholder 1030"/>
          <p:cNvSpPr>
            <a:spLocks noGrp="1"/>
          </p:cNvSpPr>
          <p:nvPr>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Designation </a:t>
            </a:r>
            <a:endParaRPr lang="en-IN"/>
          </a:p>
        </p:txBody>
      </p:sp>
      <p:sp>
        <p:nvSpPr>
          <p:cNvPr id="26" name="Parallelogram 25"/>
          <p:cNvSpPr/>
          <p:nvPr userDrawn="1"/>
        </p:nvSpPr>
        <p:spPr bwMode="gray">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0077BD"/>
          </a:solidFill>
          <a:ln>
            <a:noFill/>
          </a:ln>
        </p:spPr>
        <p:txBody>
          <a:bodyPr vert="horz" wrap="square" lIns="91440" tIns="45720" rIns="91440" bIns="45720" numCol="1" anchor="t" anchorCtr="0" compatLnSpc="1">
            <a:prstTxWarp prst="textNoShape">
              <a:avLst/>
            </a:prstTxWarp>
          </a:bodyPr>
          <a:lstStyle/>
          <a:p>
            <a:pPr lvl="0"/>
            <a:endParaRPr lang="en-IN">
              <a:solidFill>
                <a:schemeClr val="tx1"/>
              </a:solidFill>
            </a:endParaRPr>
          </a:p>
        </p:txBody>
      </p:sp>
      <p:sp>
        <p:nvSpPr>
          <p:cNvPr id="28" name="Picture Placeholder 3"/>
          <p:cNvSpPr>
            <a:spLocks noGrp="1"/>
          </p:cNvSpPr>
          <p:nvPr>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a:t>Click icon to add image</a:t>
            </a:r>
          </a:p>
        </p:txBody>
      </p:sp>
      <p:grpSp>
        <p:nvGrpSpPr>
          <p:cNvPr id="25" name="Group 24"/>
          <p:cNvGrpSpPr/>
          <p:nvPr userDrawn="1"/>
        </p:nvGrpSpPr>
        <p:grpSpPr bwMode="gray">
          <a:xfrm>
            <a:off x="787275" y="755329"/>
            <a:ext cx="799280" cy="844787"/>
            <a:chOff x="-3330575" y="3005138"/>
            <a:chExt cx="1533526" cy="1620837"/>
          </a:xfrm>
          <a:solidFill>
            <a:srgbClr val="003F72"/>
          </a:solidFill>
        </p:grpSpPr>
        <p:sp>
          <p:nvSpPr>
            <p:cNvPr id="27"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30" name="Group 29"/>
          <p:cNvGrpSpPr/>
          <p:nvPr userDrawn="1"/>
        </p:nvGrpSpPr>
        <p:grpSpPr bwMode="gray">
          <a:xfrm>
            <a:off x="4059220" y="1649549"/>
            <a:ext cx="747544" cy="809246"/>
            <a:chOff x="2301081" y="6662108"/>
            <a:chExt cx="1500188" cy="1624012"/>
          </a:xfrm>
          <a:solidFill>
            <a:srgbClr val="003F72"/>
          </a:solidFill>
        </p:grpSpPr>
        <p:sp>
          <p:nvSpPr>
            <p:cNvPr id="3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112" name="Freeform 17"/>
          <p:cNvSpPr>
            <a:spLocks/>
          </p:cNvSpPr>
          <p:nvPr userDrawn="1"/>
        </p:nvSpPr>
        <p:spPr bwMode="gray">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rgbClr val="003F72"/>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13" name="Group 5"/>
          <p:cNvGrpSpPr>
            <a:grpSpLocks noChangeAspect="1"/>
          </p:cNvGrpSpPr>
          <p:nvPr userDrawn="1"/>
        </p:nvGrpSpPr>
        <p:grpSpPr bwMode="gray">
          <a:xfrm>
            <a:off x="299349" y="2798386"/>
            <a:ext cx="1680364" cy="252286"/>
            <a:chOff x="119" y="2341"/>
            <a:chExt cx="1805" cy="271"/>
          </a:xfrm>
        </p:grpSpPr>
        <p:sp>
          <p:nvSpPr>
            <p:cNvPr id="114"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5"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5005381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rganization Chart ">
    <p:spTree>
      <p:nvGrpSpPr>
        <p:cNvPr id="1" name=""/>
        <p:cNvGrpSpPr/>
        <p:nvPr/>
      </p:nvGrpSpPr>
      <p:grpSpPr>
        <a:xfrm>
          <a:off x="0" y="0"/>
          <a:ext cx="0" cy="0"/>
          <a:chOff x="0" y="0"/>
          <a:chExt cx="0" cy="0"/>
        </a:xfrm>
      </p:grpSpPr>
      <p:grpSp>
        <p:nvGrpSpPr>
          <p:cNvPr id="203" name="Group 202"/>
          <p:cNvGrpSpPr/>
          <p:nvPr userDrawn="1"/>
        </p:nvGrpSpPr>
        <p:grpSpPr bwMode="gray">
          <a:xfrm>
            <a:off x="-1" y="596901"/>
            <a:ext cx="9137515" cy="4375150"/>
            <a:chOff x="-1" y="596901"/>
            <a:chExt cx="9137515" cy="4375150"/>
          </a:xfrm>
        </p:grpSpPr>
        <p:cxnSp>
          <p:nvCxnSpPr>
            <p:cNvPr id="204" name="Straight Connector 203"/>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userDrawn="1">
            <p:ph type="title" hasCustomPrompt="1"/>
          </p:nvPr>
        </p:nvSpPr>
        <p:spPr bwMode="gray">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a:t>Organization Chart </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sp>
        <p:nvSpPr>
          <p:cNvPr id="103" name="Picture Placeholder 102"/>
          <p:cNvSpPr>
            <a:spLocks noGrp="1"/>
          </p:cNvSpPr>
          <p:nvPr>
            <p:ph type="pic" sz="quarter" idx="10"/>
          </p:nvPr>
        </p:nvSpPr>
        <p:spPr bwMode="gray">
          <a:xfrm>
            <a:off x="37338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00" name="Text Placeholder 199"/>
          <p:cNvSpPr>
            <a:spLocks noGrp="1"/>
          </p:cNvSpPr>
          <p:nvPr>
            <p:ph type="body" sz="quarter" idx="16" hasCustomPrompt="1"/>
          </p:nvPr>
        </p:nvSpPr>
        <p:spPr bwMode="gray">
          <a:xfrm>
            <a:off x="152401"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02" name="Text Placeholder 199"/>
          <p:cNvSpPr>
            <a:spLocks noGrp="1"/>
          </p:cNvSpPr>
          <p:nvPr>
            <p:ph type="body" sz="quarter" idx="17" hasCustomPrompt="1"/>
          </p:nvPr>
        </p:nvSpPr>
        <p:spPr bwMode="gray">
          <a:xfrm>
            <a:off x="152401"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109" name="Picture Placeholder 102"/>
          <p:cNvSpPr>
            <a:spLocks noGrp="1"/>
          </p:cNvSpPr>
          <p:nvPr>
            <p:ph type="pic" sz="quarter" idx="18"/>
          </p:nvPr>
        </p:nvSpPr>
        <p:spPr bwMode="gray">
          <a:xfrm>
            <a:off x="1891285"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110" name="Text Placeholder 199"/>
          <p:cNvSpPr>
            <a:spLocks noGrp="1"/>
          </p:cNvSpPr>
          <p:nvPr>
            <p:ph type="body" sz="quarter" idx="19" hasCustomPrompt="1"/>
          </p:nvPr>
        </p:nvSpPr>
        <p:spPr bwMode="gray">
          <a:xfrm>
            <a:off x="1670305"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111" name="Text Placeholder 199"/>
          <p:cNvSpPr>
            <a:spLocks noGrp="1"/>
          </p:cNvSpPr>
          <p:nvPr>
            <p:ph type="body" sz="quarter" idx="20" hasCustomPrompt="1"/>
          </p:nvPr>
        </p:nvSpPr>
        <p:spPr bwMode="gray">
          <a:xfrm>
            <a:off x="1670305"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01" name="Picture Placeholder 102"/>
          <p:cNvSpPr>
            <a:spLocks noGrp="1"/>
          </p:cNvSpPr>
          <p:nvPr>
            <p:ph type="pic" sz="quarter" idx="21"/>
          </p:nvPr>
        </p:nvSpPr>
        <p:spPr bwMode="gray">
          <a:xfrm>
            <a:off x="3409189"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07" name="Text Placeholder 199"/>
          <p:cNvSpPr>
            <a:spLocks noGrp="1"/>
          </p:cNvSpPr>
          <p:nvPr>
            <p:ph type="body" sz="quarter" idx="22" hasCustomPrompt="1"/>
          </p:nvPr>
        </p:nvSpPr>
        <p:spPr bwMode="gray">
          <a:xfrm>
            <a:off x="3188209"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08" name="Text Placeholder 199"/>
          <p:cNvSpPr>
            <a:spLocks noGrp="1"/>
          </p:cNvSpPr>
          <p:nvPr>
            <p:ph type="body" sz="quarter" idx="23" hasCustomPrompt="1"/>
          </p:nvPr>
        </p:nvSpPr>
        <p:spPr bwMode="gray">
          <a:xfrm>
            <a:off x="3188209"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09" name="Picture Placeholder 102"/>
          <p:cNvSpPr>
            <a:spLocks noGrp="1"/>
          </p:cNvSpPr>
          <p:nvPr>
            <p:ph type="pic" sz="quarter" idx="24"/>
          </p:nvPr>
        </p:nvSpPr>
        <p:spPr bwMode="gray">
          <a:xfrm>
            <a:off x="4927093"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10" name="Text Placeholder 199"/>
          <p:cNvSpPr>
            <a:spLocks noGrp="1"/>
          </p:cNvSpPr>
          <p:nvPr>
            <p:ph type="body" sz="quarter" idx="25" hasCustomPrompt="1"/>
          </p:nvPr>
        </p:nvSpPr>
        <p:spPr bwMode="gray">
          <a:xfrm>
            <a:off x="4706113"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11" name="Text Placeholder 199"/>
          <p:cNvSpPr>
            <a:spLocks noGrp="1"/>
          </p:cNvSpPr>
          <p:nvPr>
            <p:ph type="body" sz="quarter" idx="26" hasCustomPrompt="1"/>
          </p:nvPr>
        </p:nvSpPr>
        <p:spPr bwMode="gray">
          <a:xfrm>
            <a:off x="4706113"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12" name="Picture Placeholder 102"/>
          <p:cNvSpPr>
            <a:spLocks noGrp="1"/>
          </p:cNvSpPr>
          <p:nvPr>
            <p:ph type="pic" sz="quarter" idx="27"/>
          </p:nvPr>
        </p:nvSpPr>
        <p:spPr bwMode="gray">
          <a:xfrm>
            <a:off x="6444997"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13" name="Text Placeholder 199"/>
          <p:cNvSpPr>
            <a:spLocks noGrp="1"/>
          </p:cNvSpPr>
          <p:nvPr>
            <p:ph type="body" sz="quarter" idx="28" hasCustomPrompt="1"/>
          </p:nvPr>
        </p:nvSpPr>
        <p:spPr bwMode="gray">
          <a:xfrm>
            <a:off x="6224017"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14" name="Text Placeholder 199"/>
          <p:cNvSpPr>
            <a:spLocks noGrp="1"/>
          </p:cNvSpPr>
          <p:nvPr>
            <p:ph type="body" sz="quarter" idx="29" hasCustomPrompt="1"/>
          </p:nvPr>
        </p:nvSpPr>
        <p:spPr bwMode="gray">
          <a:xfrm>
            <a:off x="6224017"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15" name="Picture Placeholder 102"/>
          <p:cNvSpPr>
            <a:spLocks noGrp="1"/>
          </p:cNvSpPr>
          <p:nvPr>
            <p:ph type="pic" sz="quarter" idx="30"/>
          </p:nvPr>
        </p:nvSpPr>
        <p:spPr bwMode="gray">
          <a:xfrm>
            <a:off x="796290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16" name="Text Placeholder 199"/>
          <p:cNvSpPr>
            <a:spLocks noGrp="1"/>
          </p:cNvSpPr>
          <p:nvPr>
            <p:ph type="body" sz="quarter" idx="31" hasCustomPrompt="1"/>
          </p:nvPr>
        </p:nvSpPr>
        <p:spPr bwMode="gray">
          <a:xfrm>
            <a:off x="7741921"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17" name="Text Placeholder 199"/>
          <p:cNvSpPr>
            <a:spLocks noGrp="1"/>
          </p:cNvSpPr>
          <p:nvPr>
            <p:ph type="body" sz="quarter" idx="32" hasCustomPrompt="1"/>
          </p:nvPr>
        </p:nvSpPr>
        <p:spPr bwMode="gray">
          <a:xfrm>
            <a:off x="7741921"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18" name="Picture Placeholder 102"/>
          <p:cNvSpPr>
            <a:spLocks noGrp="1"/>
          </p:cNvSpPr>
          <p:nvPr>
            <p:ph type="pic" sz="quarter" idx="33"/>
          </p:nvPr>
        </p:nvSpPr>
        <p:spPr bwMode="gray">
          <a:xfrm>
            <a:off x="4247389" y="73913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19" name="Text Placeholder 199"/>
          <p:cNvSpPr>
            <a:spLocks noGrp="1"/>
          </p:cNvSpPr>
          <p:nvPr>
            <p:ph type="body" sz="quarter" idx="34" hasCustomPrompt="1"/>
          </p:nvPr>
        </p:nvSpPr>
        <p:spPr bwMode="gray">
          <a:xfrm>
            <a:off x="4026409" y="152431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20" name="Text Placeholder 199"/>
          <p:cNvSpPr>
            <a:spLocks noGrp="1"/>
          </p:cNvSpPr>
          <p:nvPr>
            <p:ph type="body" sz="quarter" idx="35" hasCustomPrompt="1"/>
          </p:nvPr>
        </p:nvSpPr>
        <p:spPr bwMode="gray">
          <a:xfrm>
            <a:off x="4026409" y="1821499"/>
            <a:ext cx="1249680" cy="228282"/>
          </a:xfrm>
        </p:spPr>
        <p:txBody>
          <a:bodyPr anchor="ctr">
            <a:normAutofit/>
          </a:bodyPr>
          <a:lstStyle>
            <a:lvl1pPr algn="ctr">
              <a:buFont typeface="Arial" pitchFamily="34" charset="0"/>
              <a:buNone/>
              <a:defRPr sz="1000" baseline="0"/>
            </a:lvl1pPr>
          </a:lstStyle>
          <a:p>
            <a:pPr lvl="0"/>
            <a:r>
              <a:rPr lang="en-IN"/>
              <a:t>Add Designation</a:t>
            </a:r>
          </a:p>
        </p:txBody>
      </p:sp>
      <p:cxnSp>
        <p:nvCxnSpPr>
          <p:cNvPr id="222" name="Elbow Connector 221"/>
          <p:cNvCxnSpPr>
            <a:stCxn id="220" idx="2"/>
            <a:endCxn id="103" idx="0"/>
          </p:cNvCxnSpPr>
          <p:nvPr userDrawn="1"/>
        </p:nvCxnSpPr>
        <p:spPr bwMode="gray">
          <a:xfrm rot="5400000">
            <a:off x="2401826" y="448056"/>
            <a:ext cx="647698" cy="38511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4" name="Elbow Connector 223"/>
          <p:cNvCxnSpPr>
            <a:stCxn id="220" idx="2"/>
            <a:endCxn id="215" idx="1"/>
          </p:cNvCxnSpPr>
          <p:nvPr userDrawn="1"/>
        </p:nvCxnSpPr>
        <p:spPr bwMode="gray">
          <a:xfrm rot="16200000" flipH="1">
            <a:off x="6225748" y="475281"/>
            <a:ext cx="647698" cy="37966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6" name="Elbow Connector 225"/>
          <p:cNvCxnSpPr>
            <a:stCxn id="220" idx="2"/>
            <a:endCxn id="109" idx="1"/>
          </p:cNvCxnSpPr>
          <p:nvPr userDrawn="1"/>
        </p:nvCxnSpPr>
        <p:spPr bwMode="gray">
          <a:xfrm rot="5400000">
            <a:off x="3189941" y="1236171"/>
            <a:ext cx="647698" cy="22749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220" idx="2"/>
            <a:endCxn id="212" idx="1"/>
          </p:cNvCxnSpPr>
          <p:nvPr userDrawn="1"/>
        </p:nvCxnSpPr>
        <p:spPr bwMode="gray">
          <a:xfrm rot="16200000" flipH="1">
            <a:off x="5466796" y="1234233"/>
            <a:ext cx="647698" cy="22787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0" name="Elbow Connector 229"/>
          <p:cNvCxnSpPr>
            <a:stCxn id="220" idx="2"/>
            <a:endCxn id="201" idx="1"/>
          </p:cNvCxnSpPr>
          <p:nvPr userDrawn="1"/>
        </p:nvCxnSpPr>
        <p:spPr bwMode="gray">
          <a:xfrm rot="5400000">
            <a:off x="3948893" y="1995123"/>
            <a:ext cx="647698" cy="7570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2" name="Elbow Connector 231"/>
          <p:cNvCxnSpPr>
            <a:stCxn id="220" idx="2"/>
            <a:endCxn id="209" idx="1"/>
          </p:cNvCxnSpPr>
          <p:nvPr userDrawn="1"/>
        </p:nvCxnSpPr>
        <p:spPr bwMode="gray">
          <a:xfrm rot="16200000" flipH="1">
            <a:off x="4707844" y="1993185"/>
            <a:ext cx="647698" cy="76088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4207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mp;T Technology Team">
    <p:spTree>
      <p:nvGrpSpPr>
        <p:cNvPr id="1" name=""/>
        <p:cNvGrpSpPr/>
        <p:nvPr/>
      </p:nvGrpSpPr>
      <p:grpSpPr>
        <a:xfrm>
          <a:off x="0" y="0"/>
          <a:ext cx="0" cy="0"/>
          <a:chOff x="0" y="0"/>
          <a:chExt cx="0" cy="0"/>
        </a:xfrm>
      </p:grpSpPr>
      <p:grpSp>
        <p:nvGrpSpPr>
          <p:cNvPr id="109" name="Group 108"/>
          <p:cNvGrpSpPr/>
          <p:nvPr userDrawn="1"/>
        </p:nvGrpSpPr>
        <p:grpSpPr bwMode="gray">
          <a:xfrm>
            <a:off x="-1" y="596901"/>
            <a:ext cx="9137515" cy="4375150"/>
            <a:chOff x="-1" y="596901"/>
            <a:chExt cx="9137515" cy="4375150"/>
          </a:xfrm>
        </p:grpSpPr>
        <p:cxnSp>
          <p:nvCxnSpPr>
            <p:cNvPr id="110" name="Straight Connector 10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03" name="Picture Placeholder 102"/>
          <p:cNvSpPr>
            <a:spLocks noGrp="1"/>
          </p:cNvSpPr>
          <p:nvPr>
            <p:ph type="pic" sz="quarter" idx="24"/>
          </p:nvPr>
        </p:nvSpPr>
        <p:spPr bwMode="gray">
          <a:xfrm>
            <a:off x="163830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6" name="Title 1"/>
          <p:cNvSpPr>
            <a:spLocks noGrp="1"/>
          </p:cNvSpPr>
          <p:nvPr userDrawn="1">
            <p:ph type="title" hasCustomPrompt="1"/>
          </p:nvPr>
        </p:nvSpPr>
        <p:spPr bwMode="gray">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a:t>L&amp;T Technology Team</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sp>
        <p:nvSpPr>
          <p:cNvPr id="103" name="Picture Placeholder 102"/>
          <p:cNvSpPr>
            <a:spLocks noGrp="1"/>
          </p:cNvSpPr>
          <p:nvPr>
            <p:ph type="pic" sz="quarter" idx="10"/>
          </p:nvPr>
        </p:nvSpPr>
        <p:spPr bwMode="gray">
          <a:xfrm>
            <a:off x="149352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00" name="Text Placeholder 199"/>
          <p:cNvSpPr>
            <a:spLocks noGrp="1"/>
          </p:cNvSpPr>
          <p:nvPr>
            <p:ph type="body" sz="quarter" idx="16" hasCustomPrompt="1"/>
          </p:nvPr>
        </p:nvSpPr>
        <p:spPr bwMode="gray">
          <a:xfrm>
            <a:off x="127254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a:t>Add Name</a:t>
            </a:r>
          </a:p>
        </p:txBody>
      </p:sp>
      <p:sp>
        <p:nvSpPr>
          <p:cNvPr id="202" name="Text Placeholder 199"/>
          <p:cNvSpPr>
            <a:spLocks noGrp="1"/>
          </p:cNvSpPr>
          <p:nvPr>
            <p:ph type="body" sz="quarter" idx="17" hasCustomPrompt="1"/>
          </p:nvPr>
        </p:nvSpPr>
        <p:spPr bwMode="gray">
          <a:xfrm>
            <a:off x="1272541" y="316261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06" name="Picture Placeholder 102"/>
          <p:cNvSpPr>
            <a:spLocks noGrp="1"/>
          </p:cNvSpPr>
          <p:nvPr>
            <p:ph type="pic" sz="quarter" idx="25"/>
          </p:nvPr>
        </p:nvSpPr>
        <p:spPr bwMode="gray">
          <a:xfrm>
            <a:off x="42748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21" name="Picture Placeholder 102"/>
          <p:cNvSpPr>
            <a:spLocks noGrp="1"/>
          </p:cNvSpPr>
          <p:nvPr>
            <p:ph type="pic" sz="quarter" idx="26"/>
          </p:nvPr>
        </p:nvSpPr>
        <p:spPr bwMode="gray">
          <a:xfrm>
            <a:off x="41300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23" name="Text Placeholder 199"/>
          <p:cNvSpPr>
            <a:spLocks noGrp="1"/>
          </p:cNvSpPr>
          <p:nvPr>
            <p:ph type="body" sz="quarter" idx="27" hasCustomPrompt="1"/>
          </p:nvPr>
        </p:nvSpPr>
        <p:spPr bwMode="gray">
          <a:xfrm>
            <a:off x="39090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a:t>Add Name</a:t>
            </a:r>
          </a:p>
        </p:txBody>
      </p:sp>
      <p:sp>
        <p:nvSpPr>
          <p:cNvPr id="225" name="Text Placeholder 199"/>
          <p:cNvSpPr>
            <a:spLocks noGrp="1"/>
          </p:cNvSpPr>
          <p:nvPr>
            <p:ph type="body" sz="quarter" idx="28" hasCustomPrompt="1"/>
          </p:nvPr>
        </p:nvSpPr>
        <p:spPr bwMode="gray">
          <a:xfrm>
            <a:off x="3909061" y="316261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27" name="Picture Placeholder 102"/>
          <p:cNvSpPr>
            <a:spLocks noGrp="1"/>
          </p:cNvSpPr>
          <p:nvPr>
            <p:ph type="pic" sz="quarter" idx="29"/>
          </p:nvPr>
        </p:nvSpPr>
        <p:spPr bwMode="gray">
          <a:xfrm>
            <a:off x="70561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29" name="Picture Placeholder 102"/>
          <p:cNvSpPr>
            <a:spLocks noGrp="1"/>
          </p:cNvSpPr>
          <p:nvPr>
            <p:ph type="pic" sz="quarter" idx="30"/>
          </p:nvPr>
        </p:nvSpPr>
        <p:spPr bwMode="gray">
          <a:xfrm>
            <a:off x="69113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31" name="Text Placeholder 199"/>
          <p:cNvSpPr>
            <a:spLocks noGrp="1"/>
          </p:cNvSpPr>
          <p:nvPr>
            <p:ph type="body" sz="quarter" idx="31" hasCustomPrompt="1"/>
          </p:nvPr>
        </p:nvSpPr>
        <p:spPr bwMode="gray">
          <a:xfrm>
            <a:off x="66903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a:t>Add Name</a:t>
            </a:r>
          </a:p>
        </p:txBody>
      </p:sp>
      <p:sp>
        <p:nvSpPr>
          <p:cNvPr id="233" name="Text Placeholder 199"/>
          <p:cNvSpPr>
            <a:spLocks noGrp="1"/>
          </p:cNvSpPr>
          <p:nvPr>
            <p:ph type="body" sz="quarter" idx="32" hasCustomPrompt="1"/>
          </p:nvPr>
        </p:nvSpPr>
        <p:spPr bwMode="gray">
          <a:xfrm>
            <a:off x="6690361" y="316261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Tree>
    <p:extLst>
      <p:ext uri="{BB962C8B-B14F-4D97-AF65-F5344CB8AC3E}">
        <p14:creationId xmlns:p14="http://schemas.microsoft.com/office/powerpoint/2010/main" val="11484207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E7D7-B24C-4C05-AA1A-620C2DD64904}"/>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E86307F-4FD4-4AA8-B270-E28E73AF2E33}"/>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33ADB83-C4DB-4A40-AA80-DB420AA217D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49ACA01-C58D-43F0-B1E9-25BE362A95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8A0042-3674-4A46-9013-28C0ACD599FF}"/>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34833638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267A4-1AFF-47DF-BB7F-69A57D65C1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83FD66-2790-4669-AF47-36AADC9BE7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10EA7-F8D4-4FC6-9644-309103D8033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075E3CC-B9C3-4FBC-BCE2-6AA632CDC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79DA22-17F1-4A92-8D40-4BB9EF53DFEE}"/>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21716824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E893-C892-4E26-82A3-4C94789AD23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12A11931-4027-44D5-BEFE-B05D92E38FA3}"/>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287CB6-BF1C-4AAB-9595-393934678FB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C6DAC1A-0F12-4946-A753-0471EBC94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491D-A31C-43FC-A86E-4F8AFF2A54AA}"/>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6022970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D211-AC49-4AD9-B4C4-2C7867DF02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F1A02-9827-4412-A2CB-25A7C06F7D0C}"/>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F7FC71-404B-47F8-BEEF-1A917B7238C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AED5E9-132D-40BD-9428-624C322210E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F2613B4-E801-45CE-919A-37D597EBE6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30BA2D-34E0-40C9-A565-21C5762308BD}"/>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402689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 No Grids">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Click to edit Title Text</a:t>
            </a:r>
          </a:p>
        </p:txBody>
      </p:sp>
      <p:sp>
        <p:nvSpPr>
          <p:cNvPr id="7" name="Content Placeholder 2"/>
          <p:cNvSpPr>
            <a:spLocks noGrp="1"/>
          </p:cNvSpPr>
          <p:nvPr userDrawn="1">
            <p:ph idx="1"/>
          </p:nvPr>
        </p:nvSpPr>
        <p:spPr>
          <a:xfrm>
            <a:off x="304800" y="666750"/>
            <a:ext cx="8534400" cy="419100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grpSp>
        <p:nvGrpSpPr>
          <p:cNvPr id="3"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101928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D82D2-31BF-4297-ABC7-A8A7204D0EB7}"/>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794AE6-0E1E-47D9-AFB5-51D2744DCDAD}"/>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0C94B8B-304F-4FDD-ACBE-3518E96258D4}"/>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5F3AE8-BAE5-4D86-8C94-A064C7C2896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A9541ED-C798-48F2-92EA-8AA97D33F684}"/>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F1436D-D7B0-4A2D-A515-9FE7CD3EE324}"/>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3308E264-E465-4553-A444-3341BC9908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948AA0-C9C0-4400-BC40-12261003EB04}"/>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13431328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041B7-2117-4D3D-BB3F-10238C7693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18A0D9-57D0-4E36-BE2B-49E78B425D36}"/>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1D526EAA-025E-40A2-84BF-CF7E783307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5A2788-8C49-4DCA-8447-532E1A62685B}"/>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18545549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CBE1A-8D89-415D-951A-76867DD9F3BB}"/>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1C590603-096B-4F48-B169-C0CEF2160E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D497DD-515F-458D-972E-2F2822E1AF7E}"/>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35617645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83F35-6319-4F02-B2B6-0B7AAC68B58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C0097A5-3745-4585-AC11-D2ECF7970794}"/>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2ECF2E-3E30-48D5-A1DA-2E3AE1BE9C1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3AEE3EA-F512-4C4F-B4AD-B8206F4B28F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153E88F-7B62-423E-B201-3E59BC453E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756E77-67F2-47D0-962E-F8FF3C4786F3}"/>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19161765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6F65-193C-4FF1-A501-804CC140EA5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5472D3E-E9BD-4F2D-8DAA-2FF1F6B67F0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AEDC8D6-8F9E-47B9-B8C5-3B4649A70A4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4AD0DD0-36F7-45FB-B5A2-B8C078FCDA40}"/>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00C79C2-BCE9-4126-A400-A7F6E72499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C8AA2E-49B1-49CE-A2D7-3DC6D739C02D}"/>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3475836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C4E26-6968-4E6D-BDEE-30BA8C89F0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60CABF-A8D5-4887-BBCC-7BAA95B9F5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FDA706-1DFA-45E3-AE31-2DBE7286D60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BD1680A-40AF-4848-81C8-08C5CF533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DEA5F4-03EB-44DC-999F-A6DAE6731C56}"/>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14046918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803A07-D1BD-4D43-970D-BB0AABCC3763}"/>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A5859D-9EED-4230-8ABE-A5E4A2F2C6D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10F9AB-CAE9-405E-AFC2-8E66D90F30E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AFB2D5F-CDF1-4C40-BDAE-33FE11F0A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727C78-F216-4097-AA3B-D711444F6FE3}"/>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34833832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ontent Slide - No Grids">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a:xfrm>
            <a:off x="304800" y="1"/>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Click to edit Title Text</a:t>
            </a:r>
          </a:p>
        </p:txBody>
      </p:sp>
      <p:sp>
        <p:nvSpPr>
          <p:cNvPr id="7" name="Content Placeholder 2"/>
          <p:cNvSpPr>
            <a:spLocks noGrp="1"/>
          </p:cNvSpPr>
          <p:nvPr userDrawn="1">
            <p:ph idx="1"/>
          </p:nvPr>
        </p:nvSpPr>
        <p:spPr>
          <a:xfrm>
            <a:off x="304800" y="666750"/>
            <a:ext cx="8534400" cy="419100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grpSp>
        <p:nvGrpSpPr>
          <p:cNvPr id="3" name="Group 1"/>
          <p:cNvGrpSpPr/>
          <p:nvPr userDrawn="1"/>
        </p:nvGrpSpPr>
        <p:grpSpPr>
          <a:xfrm>
            <a:off x="249999"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grpSp>
    </p:spTree>
    <p:extLst>
      <p:ext uri="{BB962C8B-B14F-4D97-AF65-F5344CB8AC3E}">
        <p14:creationId xmlns:p14="http://schemas.microsoft.com/office/powerpoint/2010/main" val="303385491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Slide">
    <p:spTree>
      <p:nvGrpSpPr>
        <p:cNvPr id="1" name=""/>
        <p:cNvGrpSpPr/>
        <p:nvPr/>
      </p:nvGrpSpPr>
      <p:grpSpPr>
        <a:xfrm>
          <a:off x="0" y="0"/>
          <a:ext cx="0" cy="0"/>
          <a:chOff x="0" y="0"/>
          <a:chExt cx="0" cy="0"/>
        </a:xfrm>
      </p:grpSpPr>
      <p:grpSp>
        <p:nvGrpSpPr>
          <p:cNvPr id="150" name="Group 149"/>
          <p:cNvGrpSpPr/>
          <p:nvPr/>
        </p:nvGrpSpPr>
        <p:grpSpPr>
          <a:xfrm>
            <a:off x="-1" y="596903"/>
            <a:ext cx="9137515" cy="4344751"/>
            <a:chOff x="0" y="596900"/>
            <a:chExt cx="9144000" cy="4344751"/>
          </a:xfrm>
        </p:grpSpPr>
        <p:grpSp>
          <p:nvGrpSpPr>
            <p:cNvPr id="88" name="Group 87"/>
            <p:cNvGrpSpPr/>
            <p:nvPr userDrawn="1"/>
          </p:nvGrpSpPr>
          <p:grpSpPr>
            <a:xfrm>
              <a:off x="142672" y="603115"/>
              <a:ext cx="8864600" cy="4338536"/>
              <a:chOff x="142672" y="603115"/>
              <a:chExt cx="8864600" cy="4338536"/>
            </a:xfrm>
          </p:grpSpPr>
          <p:cxnSp>
            <p:nvCxnSpPr>
              <p:cNvPr id="10" name="Straight Connector 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90" name="Straight Connector 8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1"/>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Click to edit Title Text</a:t>
            </a:r>
          </a:p>
        </p:txBody>
      </p:sp>
      <p:sp>
        <p:nvSpPr>
          <p:cNvPr id="7"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grpSp>
        <p:nvGrpSpPr>
          <p:cNvPr id="2" name="Group 1"/>
          <p:cNvGrpSpPr/>
          <p:nvPr/>
        </p:nvGrpSpPr>
        <p:grpSpPr>
          <a:xfrm>
            <a:off x="250000"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a:endParaRPr lang="en-IN" sz="135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a:endParaRPr lang="en-IN" sz="1350">
                <a:solidFill>
                  <a:srgbClr val="FFFFFF"/>
                </a:solidFill>
              </a:endParaRPr>
            </a:p>
          </p:txBody>
        </p:sp>
      </p:grpSp>
    </p:spTree>
    <p:extLst>
      <p:ext uri="{BB962C8B-B14F-4D97-AF65-F5344CB8AC3E}">
        <p14:creationId xmlns:p14="http://schemas.microsoft.com/office/powerpoint/2010/main" val="20309994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bwMode="gray">
          <a:xfrm>
            <a:off x="0" y="583327"/>
            <a:ext cx="9144000" cy="4352708"/>
          </a:xfrm>
          <a:prstGeom prst="rect">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Click to edit Title Text</a:t>
            </a:r>
          </a:p>
        </p:txBody>
      </p:sp>
      <p:grpSp>
        <p:nvGrpSpPr>
          <p:cNvPr id="98" name="Group 97"/>
          <p:cNvGrpSpPr/>
          <p:nvPr userDrawn="1"/>
        </p:nvGrpSpPr>
        <p:grpSpPr bwMode="gray">
          <a:xfrm>
            <a:off x="-1" y="571501"/>
            <a:ext cx="9137515" cy="4375150"/>
            <a:chOff x="-1" y="596901"/>
            <a:chExt cx="9137515" cy="4375150"/>
          </a:xfrm>
        </p:grpSpPr>
        <p:cxnSp>
          <p:nvCxnSpPr>
            <p:cNvPr id="99" name="Straight Connector 98"/>
            <p:cNvCxnSpPr/>
            <p:nvPr userDrawn="1"/>
          </p:nvCxnSpPr>
          <p:spPr bwMode="gray">
            <a:xfrm rot="5400000">
              <a:off x="4568757" y="-397185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bwMode="gray">
            <a:xfrm rot="5400000">
              <a:off x="4568757" y="-382122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67059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51995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36932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rot="5400000">
              <a:off x="4568757" y="-321869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06805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2917426"/>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276679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2616160"/>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46552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31489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16426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01362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186299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171236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156172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411096"/>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26046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109830"/>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95919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80856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65793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50729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35666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0603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539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9523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4586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9691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a:off x="142570" y="603115"/>
              <a:ext cx="0" cy="4368936"/>
            </a:xfrm>
            <a:prstGeom prst="line">
              <a:avLst/>
            </a:prstGeom>
            <a:ln>
              <a:solidFill>
                <a:srgbClr val="0077BD"/>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a:off x="29530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a:off x="44802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60075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75348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90621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105894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121167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136440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51713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66986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82259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97532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212805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228078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243351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58624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73897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89170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304443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319716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334989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50262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65535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80808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96081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411354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426626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441899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57172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72445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87718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502991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518264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533537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48810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64083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79356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94629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609902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625175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640448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55721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70994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86267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701540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716813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732086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47359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62632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77905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93178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808450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823723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838996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54269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69542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84815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900088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grpSp>
      <p:sp>
        <p:nvSpPr>
          <p:cNvPr id="7" name="Content Placeholder 2"/>
          <p:cNvSpPr>
            <a:spLocks noGrp="1"/>
          </p:cNvSpPr>
          <p:nvPr>
            <p:ph idx="1"/>
          </p:nvPr>
        </p:nvSpPr>
        <p:spPr bwMode="gray">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6394488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bwMode="gray">
          <a:xfrm>
            <a:off x="0" y="583327"/>
            <a:ext cx="9144000" cy="43527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4" name="Group 103"/>
          <p:cNvGrpSpPr/>
          <p:nvPr userDrawn="1"/>
        </p:nvGrpSpPr>
        <p:grpSpPr bwMode="gray">
          <a:xfrm>
            <a:off x="-1" y="596901"/>
            <a:ext cx="9137515" cy="4375150"/>
            <a:chOff x="-1" y="596901"/>
            <a:chExt cx="9137515" cy="4375150"/>
          </a:xfrm>
        </p:grpSpPr>
        <p:cxnSp>
          <p:nvCxnSpPr>
            <p:cNvPr id="105" name="Straight Connector 104"/>
            <p:cNvCxnSpPr/>
            <p:nvPr userDrawn="1"/>
          </p:nvCxnSpPr>
          <p:spPr bwMode="gray">
            <a:xfrm rot="5400000">
              <a:off x="4568757" y="-397185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rot="5400000">
              <a:off x="4568757" y="-382122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rot="5400000">
              <a:off x="4568757" y="-367059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rot="5400000">
              <a:off x="4568757" y="-351995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rot="5400000">
              <a:off x="4568757" y="-336932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21869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06805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2917426"/>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276679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rot="5400000">
              <a:off x="4568757" y="-2616160"/>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rot="5400000">
              <a:off x="4568757" y="-246552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231489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216426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201362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rot="5400000">
              <a:off x="4568757" y="-186299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rot="5400000">
              <a:off x="4568757" y="-171236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rot="5400000">
              <a:off x="4568757" y="-156172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rot="5400000">
              <a:off x="4568757" y="-1411096"/>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rot="5400000">
              <a:off x="4568757" y="-126046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rot="5400000">
              <a:off x="4568757" y="-1109830"/>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rot="5400000">
              <a:off x="4568757" y="-95919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rot="5400000">
              <a:off x="4568757" y="-80856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rot="5400000">
              <a:off x="4568757" y="-65793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rot="5400000">
              <a:off x="4568757" y="-50729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rot="5400000">
              <a:off x="4568757" y="-35666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rot="5400000">
              <a:off x="4568757" y="-20603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rot="5400000">
              <a:off x="4568757" y="-5539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rot="5400000">
              <a:off x="4568757" y="9523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rot="5400000">
              <a:off x="4568757" y="24586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rot="5400000">
              <a:off x="4568757" y="39691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14257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29530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44802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60075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75348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90621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105894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121167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136440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151713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166986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182259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197532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212805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228078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243351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258624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273897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289170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304443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319716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334989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350262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365535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380808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396081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411354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426626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441899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457172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472445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487718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502991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518264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533537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548810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564083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579356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594629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609902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625175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640448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655721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670994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686267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701540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716813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732086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747359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762632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777905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793178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808450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823723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a:off x="838996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a:off x="854269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a:off x="869542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a:off x="884815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a:off x="900088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Click to edit Title Text</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Content Placeholder 2"/>
          <p:cNvSpPr>
            <a:spLocks noGrp="1"/>
          </p:cNvSpPr>
          <p:nvPr>
            <p:ph idx="1"/>
          </p:nvPr>
        </p:nvSpPr>
        <p:spPr bwMode="gray">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77882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lank - Full Grid">
    <p:spTree>
      <p:nvGrpSpPr>
        <p:cNvPr id="1" name=""/>
        <p:cNvGrpSpPr/>
        <p:nvPr/>
      </p:nvGrpSpPr>
      <p:grpSpPr>
        <a:xfrm>
          <a:off x="0" y="0"/>
          <a:ext cx="0" cy="0"/>
          <a:chOff x="0" y="0"/>
          <a:chExt cx="0" cy="0"/>
        </a:xfrm>
      </p:grpSpPr>
      <p:grpSp>
        <p:nvGrpSpPr>
          <p:cNvPr id="99" name="Group 98"/>
          <p:cNvGrpSpPr/>
          <p:nvPr userDrawn="1"/>
        </p:nvGrpSpPr>
        <p:grpSpPr bwMode="gray">
          <a:xfrm>
            <a:off x="-9458" y="0"/>
            <a:ext cx="9137515" cy="4914900"/>
            <a:chOff x="-9458" y="0"/>
            <a:chExt cx="9137515" cy="4914900"/>
          </a:xfrm>
        </p:grpSpPr>
        <p:cxnSp>
          <p:nvCxnSpPr>
            <p:cNvPr id="138" name="Straight Connector 137"/>
            <p:cNvCxnSpPr/>
            <p:nvPr userDrawn="1"/>
          </p:nvCxnSpPr>
          <p:spPr bwMode="gray">
            <a:xfrm>
              <a:off x="1331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2858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43857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5913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7440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8967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10494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12022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13549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15076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16604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18131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19658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21185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22713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24240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257678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27295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288224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30349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318770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334043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34931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364589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37986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395135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41040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42568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440954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45622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471500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48677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502046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517319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53259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547864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56313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578410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593683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60895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624229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63950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654775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670048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68532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700594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71586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731140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746413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76168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776959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a:off x="79223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a:off x="807505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a:off x="822778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a:off x="83805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a:off x="853324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a:off x="86859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a:off x="88387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a:off x="899142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flipH="1">
              <a:off x="-9458"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flipH="1">
              <a:off x="-9458"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flipH="1">
              <a:off x="-9458"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flipH="1">
              <a:off x="-9458"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flipH="1">
              <a:off x="-9458"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flipH="1">
              <a:off x="-9458"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flipH="1">
              <a:off x="-9458"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flipH="1">
              <a:off x="-9458"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flipH="1">
              <a:off x="-9458"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flipH="1">
              <a:off x="-9458"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flipH="1">
              <a:off x="-9458"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flipH="1">
              <a:off x="-9458"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flipH="1">
              <a:off x="-9458"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flipH="1">
              <a:off x="-9458"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flipH="1">
              <a:off x="-9458"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flipH="1">
              <a:off x="-9458"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flipH="1">
              <a:off x="-9458"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flipH="1">
              <a:off x="-9458"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flipH="1">
              <a:off x="-9458"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flipH="1">
              <a:off x="-9458"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flipH="1">
              <a:off x="-9458"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flipH="1">
              <a:off x="-9458"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flipH="1">
              <a:off x="-9458"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flipH="1">
              <a:off x="-9458"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flipH="1">
              <a:off x="-9458"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flipH="1">
              <a:off x="-9458"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flipH="1">
              <a:off x="-9458"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flipH="1">
              <a:off x="-9458"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flipH="1">
              <a:off x="-9458"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flipH="1">
              <a:off x="-9458"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flipH="1">
              <a:off x="-9458"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flipH="1">
              <a:off x="-9458"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flipH="1">
              <a:off x="-9458"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userDrawn="1">
            <p:ph sz="quarter" idx="10"/>
          </p:nvPr>
        </p:nvSpPr>
        <p:spPr bwMode="gray">
          <a:xfrm>
            <a:off x="311150" y="279400"/>
            <a:ext cx="8496300" cy="4254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8" name="TextBox 97"/>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84989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 No Gri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11150" y="279400"/>
            <a:ext cx="8496300" cy="4254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8" name="TextBox 97"/>
          <p:cNvSpPr txBox="1"/>
          <p:nvPr userDrawn="1"/>
        </p:nvSpPr>
        <p:spPr>
          <a:xfrm>
            <a:off x="2968706" y="4936035"/>
            <a:ext cx="3229087"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84989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Breaker">
    <p:spTree>
      <p:nvGrpSpPr>
        <p:cNvPr id="1" name=""/>
        <p:cNvGrpSpPr/>
        <p:nvPr/>
      </p:nvGrpSpPr>
      <p:grpSpPr>
        <a:xfrm>
          <a:off x="0" y="0"/>
          <a:ext cx="0" cy="0"/>
          <a:chOff x="0" y="0"/>
          <a:chExt cx="0" cy="0"/>
        </a:xfrm>
      </p:grpSpPr>
      <p:grpSp>
        <p:nvGrpSpPr>
          <p:cNvPr id="118" name="Group 117"/>
          <p:cNvGrpSpPr/>
          <p:nvPr userDrawn="1"/>
        </p:nvGrpSpPr>
        <p:grpSpPr bwMode="gray">
          <a:xfrm>
            <a:off x="-9458" y="0"/>
            <a:ext cx="9137515" cy="4914900"/>
            <a:chOff x="-9458" y="0"/>
            <a:chExt cx="9137515" cy="4914900"/>
          </a:xfrm>
        </p:grpSpPr>
        <p:cxnSp>
          <p:nvCxnSpPr>
            <p:cNvPr id="119" name="Straight Connector 118"/>
            <p:cNvCxnSpPr/>
            <p:nvPr userDrawn="1"/>
          </p:nvCxnSpPr>
          <p:spPr bwMode="gray">
            <a:xfrm>
              <a:off x="1331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2858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43857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a:off x="5913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a:off x="7440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a:off x="8967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a:off x="10494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a:off x="12022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a:off x="13549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a:off x="15076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a:off x="16604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a:off x="18131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a:off x="19658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a:off x="21185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a:off x="22713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a:off x="24240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257678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27295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288224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30349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318770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334043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34931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364589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37986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395135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41040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42568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440954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45622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471500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48677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502046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517319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53259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547864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56313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578410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593683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60895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624229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63950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654775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670048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68532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700594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71586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731140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746413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76168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776959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79223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807505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822778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83805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853324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86859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88387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899142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flipH="1">
              <a:off x="-9458"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flipH="1">
              <a:off x="-9458"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flipH="1">
              <a:off x="-9458"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flipH="1">
              <a:off x="-9458"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flipH="1">
              <a:off x="-9458"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flipH="1">
              <a:off x="-9458"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flipH="1">
              <a:off x="-9458"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flipH="1">
              <a:off x="-9458"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flipH="1">
              <a:off x="-9458"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flipH="1">
              <a:off x="-9458"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flipH="1">
              <a:off x="-9458"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flipH="1">
              <a:off x="-9458"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flipH="1">
              <a:off x="-9458"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flipH="1">
              <a:off x="-9458"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flipH="1">
              <a:off x="-9458"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flipH="1">
              <a:off x="-9458"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flipH="1">
              <a:off x="-9458"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flipH="1">
              <a:off x="-9458"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flipH="1">
              <a:off x="-9458"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flipH="1">
              <a:off x="-9458"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flipH="1">
              <a:off x="-9458"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flipH="1">
              <a:off x="-9458"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flipH="1">
              <a:off x="-9458"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flipH="1">
              <a:off x="-9458"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flipH="1">
              <a:off x="-9458"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flipH="1">
              <a:off x="-9458"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flipH="1">
              <a:off x="-9458"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flipH="1">
              <a:off x="-9458"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flipH="1">
              <a:off x="-9458"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flipH="1">
              <a:off x="-9458"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flipH="1">
              <a:off x="-9458"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flipH="1">
              <a:off x="-9458"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flipH="1">
              <a:off x="-9458"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userDrawn="1"/>
        </p:nvGrpSpPr>
        <p:grpSpPr bwMode="gray">
          <a:xfrm>
            <a:off x="1301946" y="1339943"/>
            <a:ext cx="703306" cy="743349"/>
            <a:chOff x="-3330575" y="3005138"/>
            <a:chExt cx="1533526" cy="1620837"/>
          </a:xfrm>
          <a:solidFill>
            <a:srgbClr val="003F72"/>
          </a:solidFill>
        </p:grpSpPr>
        <p:sp>
          <p:nvSpPr>
            <p:cNvPr id="18"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20" name="Group 19"/>
          <p:cNvGrpSpPr/>
          <p:nvPr userDrawn="1"/>
        </p:nvGrpSpPr>
        <p:grpSpPr bwMode="gray">
          <a:xfrm>
            <a:off x="7156876" y="2460114"/>
            <a:ext cx="688016" cy="744805"/>
            <a:chOff x="2301081" y="6662108"/>
            <a:chExt cx="1500188" cy="1624012"/>
          </a:xfrm>
          <a:solidFill>
            <a:srgbClr val="003F72"/>
          </a:solidFill>
        </p:grpSpPr>
        <p:sp>
          <p:nvSpPr>
            <p:cNvPr id="2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5" name="Parallelogram 24"/>
          <p:cNvSpPr/>
          <p:nvPr/>
        </p:nvSpPr>
        <p:spPr bwMode="gray">
          <a:xfrm>
            <a:off x="1429268" y="1632830"/>
            <a:ext cx="6332164" cy="1182883"/>
          </a:xfrm>
          <a:prstGeom prst="parallelogram">
            <a:avLst>
              <a:gd name="adj" fmla="val 58625"/>
            </a:avLst>
          </a:prstGeom>
          <a:solidFill>
            <a:srgbClr val="003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4" name="Text Placeholder 3"/>
          <p:cNvSpPr>
            <a:spLocks noGrp="1"/>
          </p:cNvSpPr>
          <p:nvPr>
            <p:ph type="body" sz="quarter" idx="10" hasCustomPrompt="1"/>
          </p:nvPr>
        </p:nvSpPr>
        <p:spPr bwMode="gray">
          <a:xfrm>
            <a:off x="1429268" y="1633538"/>
            <a:ext cx="6311200" cy="1182687"/>
          </a:xfrm>
          <a:prstGeom prst="parallelogram">
            <a:avLst>
              <a:gd name="adj" fmla="val 58503"/>
            </a:avLst>
          </a:prstGeom>
        </p:spPr>
        <p:txBody>
          <a:bodyPr lIns="36000" rIns="36000" anchor="ctr">
            <a:noAutofit/>
          </a:bodyPr>
          <a:lstStyle>
            <a:lvl1pPr marL="0" indent="0" algn="ctr">
              <a:buFontTx/>
              <a:buNone/>
              <a:defRPr sz="2400">
                <a:solidFill>
                  <a:schemeClr val="bg1"/>
                </a:solidFill>
              </a:defRPr>
            </a:lvl1pPr>
            <a:lvl2pPr marL="342891" indent="0" algn="ctr">
              <a:buFontTx/>
              <a:buNone/>
              <a:defRPr/>
            </a:lvl2pPr>
            <a:lvl3pPr marL="685782" indent="0" algn="ctr">
              <a:buFontTx/>
              <a:buNone/>
              <a:defRPr/>
            </a:lvl3pPr>
            <a:lvl4pPr marL="1028674" indent="0" algn="ctr">
              <a:buFontTx/>
              <a:buNone/>
              <a:defRPr/>
            </a:lvl4pPr>
            <a:lvl5pPr marL="1371566" indent="0" algn="ctr">
              <a:buFontTx/>
              <a:buNone/>
              <a:defRPr/>
            </a:lvl5pPr>
          </a:lstStyle>
          <a:p>
            <a:pPr lvl="0"/>
            <a:r>
              <a:rPr lang="en-US"/>
              <a:t>Section Breaker</a:t>
            </a:r>
          </a:p>
        </p:txBody>
      </p:sp>
      <p:sp>
        <p:nvSpPr>
          <p:cNvPr id="117" name="TextBox 116"/>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98944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210" name="Group 209"/>
          <p:cNvGrpSpPr/>
          <p:nvPr userDrawn="1"/>
        </p:nvGrpSpPr>
        <p:grpSpPr bwMode="gray">
          <a:xfrm>
            <a:off x="-1" y="596901"/>
            <a:ext cx="9137515" cy="4375150"/>
            <a:chOff x="-1" y="596901"/>
            <a:chExt cx="9137515" cy="4375150"/>
          </a:xfrm>
        </p:grpSpPr>
        <p:cxnSp>
          <p:nvCxnSpPr>
            <p:cNvPr id="211" name="Straight Connector 21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a:off x="0" y="602874"/>
            <a:ext cx="3689350" cy="4333161"/>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IN"/>
          </a:p>
        </p:txBody>
      </p:sp>
      <p:sp>
        <p:nvSpPr>
          <p:cNvPr id="15" name="Picture Placeholder 3"/>
          <p:cNvSpPr>
            <a:spLocks noGrp="1"/>
          </p:cNvSpPr>
          <p:nvPr>
            <p:ph type="pic" sz="quarter" idx="11" hasCustomPrompt="1"/>
          </p:nvPr>
        </p:nvSpPr>
        <p:spPr bwMode="gray">
          <a:xfrm>
            <a:off x="0" y="603252"/>
            <a:ext cx="3635375" cy="4332784"/>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171446" indent="-171446">
              <a:buFont typeface="Arial" panose="020B0604020202020204" pitchFamily="34" charset="0"/>
              <a:buNone/>
              <a:defRPr lang="en-IN" sz="1400" i="1" noProof="0" dirty="0"/>
            </a:lvl1pPr>
          </a:lstStyle>
          <a:p>
            <a:pPr marL="0" lvl="0" indent="0" algn="ctr"/>
            <a:r>
              <a:rPr lang="en-IN"/>
              <a:t>Click icon to add image</a:t>
            </a:r>
            <a:endParaRPr kumimoji="0" lang="en-IN" sz="2100" b="0" i="0" u="none" strike="noStrike" kern="1200" cap="none" spc="0" normalizeH="0" baseline="0" noProof="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Case Study</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Text Placeholder 7"/>
          <p:cNvSpPr>
            <a:spLocks noGrp="1"/>
          </p:cNvSpPr>
          <p:nvPr>
            <p:ph type="body" sz="quarter" idx="12" hasCustomPrompt="1"/>
          </p:nvPr>
        </p:nvSpPr>
        <p:spPr bwMode="gray">
          <a:xfrm>
            <a:off x="3635375" y="629285"/>
            <a:ext cx="5281487" cy="238629"/>
          </a:xfrm>
          <a:prstGeom prst="rect">
            <a:avLst/>
          </a:prstGeom>
        </p:spPr>
        <p:txBody>
          <a:bodyPr anchor="ctr">
            <a:normAutofit/>
          </a:bodyPr>
          <a:lstStyle>
            <a:lvl1pPr marL="0" indent="0">
              <a:buNone/>
              <a:defRPr sz="1200" b="1" i="0">
                <a:solidFill>
                  <a:schemeClr val="tx1">
                    <a:lumMod val="75000"/>
                    <a:lumOff val="25000"/>
                  </a:schemeClr>
                </a:solidFill>
              </a:defRPr>
            </a:lvl1pPr>
          </a:lstStyle>
          <a:p>
            <a:pPr lvl="0"/>
            <a:r>
              <a:rPr lang="en-IN"/>
              <a:t>THE CHALLENGE</a:t>
            </a:r>
          </a:p>
        </p:txBody>
      </p:sp>
      <p:sp>
        <p:nvSpPr>
          <p:cNvPr id="21" name="Text Placeholder 20"/>
          <p:cNvSpPr>
            <a:spLocks noGrp="1"/>
          </p:cNvSpPr>
          <p:nvPr>
            <p:ph type="body" sz="quarter" idx="13" hasCustomPrompt="1"/>
          </p:nvPr>
        </p:nvSpPr>
        <p:spPr bwMode="gray">
          <a:xfrm>
            <a:off x="3642962" y="937260"/>
            <a:ext cx="5274661" cy="558968"/>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a:t>Enter Text</a:t>
            </a:r>
          </a:p>
        </p:txBody>
      </p:sp>
      <p:sp>
        <p:nvSpPr>
          <p:cNvPr id="22" name="Text Placeholder 7"/>
          <p:cNvSpPr>
            <a:spLocks noGrp="1"/>
          </p:cNvSpPr>
          <p:nvPr>
            <p:ph type="body" sz="quarter" idx="14" hasCustomPrompt="1"/>
          </p:nvPr>
        </p:nvSpPr>
        <p:spPr bwMode="gray">
          <a:xfrm>
            <a:off x="3635374" y="1754819"/>
            <a:ext cx="5281487" cy="265205"/>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a:t>SOLUTION HIGHLIGHTS</a:t>
            </a:r>
          </a:p>
        </p:txBody>
      </p:sp>
      <p:sp>
        <p:nvSpPr>
          <p:cNvPr id="23" name="Text Placeholder 20"/>
          <p:cNvSpPr>
            <a:spLocks noGrp="1"/>
          </p:cNvSpPr>
          <p:nvPr>
            <p:ph type="body" sz="quarter" idx="15" hasCustomPrompt="1"/>
          </p:nvPr>
        </p:nvSpPr>
        <p:spPr bwMode="gray">
          <a:xfrm>
            <a:off x="3647763" y="2097143"/>
            <a:ext cx="5269097" cy="559177"/>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
        <p:nvSpPr>
          <p:cNvPr id="24" name="Text Placeholder 7"/>
          <p:cNvSpPr>
            <a:spLocks noGrp="1"/>
          </p:cNvSpPr>
          <p:nvPr>
            <p:ph type="body" sz="quarter" idx="16" hasCustomPrompt="1"/>
          </p:nvPr>
        </p:nvSpPr>
        <p:spPr bwMode="gray">
          <a:xfrm>
            <a:off x="3646448" y="2869387"/>
            <a:ext cx="5247553" cy="211156"/>
          </a:xfrm>
          <a:prstGeom prst="rect">
            <a:avLst/>
          </a:prstGeom>
        </p:spPr>
        <p:txBody>
          <a:bodyPr anchor="ctr">
            <a:noAutofit/>
          </a:bodyPr>
          <a:lstStyle>
            <a:lvl1pPr marL="0" indent="0">
              <a:buNone/>
              <a:defRPr sz="1200" b="1" i="0" baseline="0">
                <a:solidFill>
                  <a:schemeClr val="tx1">
                    <a:lumMod val="75000"/>
                    <a:lumOff val="25000"/>
                  </a:schemeClr>
                </a:solidFill>
              </a:defRPr>
            </a:lvl1pPr>
          </a:lstStyle>
          <a:p>
            <a:pPr lvl="0"/>
            <a:r>
              <a:rPr lang="en-IN"/>
              <a:t>BUSINESS VALUE DELIVERED</a:t>
            </a:r>
          </a:p>
        </p:txBody>
      </p:sp>
      <p:sp>
        <p:nvSpPr>
          <p:cNvPr id="25" name="Text Placeholder 20"/>
          <p:cNvSpPr>
            <a:spLocks noGrp="1"/>
          </p:cNvSpPr>
          <p:nvPr>
            <p:ph type="body" sz="quarter" idx="17" hasCustomPrompt="1"/>
          </p:nvPr>
        </p:nvSpPr>
        <p:spPr bwMode="gray">
          <a:xfrm>
            <a:off x="3652232" y="3216635"/>
            <a:ext cx="5241770" cy="51392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
        <p:nvSpPr>
          <p:cNvPr id="106" name="Freeform 105"/>
          <p:cNvSpPr/>
          <p:nvPr userDrawn="1"/>
        </p:nvSpPr>
        <p:spPr bwMode="gray">
          <a:xfrm>
            <a:off x="3784645" y="4406180"/>
            <a:ext cx="5197003" cy="508174"/>
          </a:xfrm>
          <a:custGeom>
            <a:avLst/>
            <a:gdLst>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8" fmla="*/ 0 w 8732520"/>
              <a:gd name="connsiteY8" fmla="*/ 0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49070 w 8732520"/>
              <a:gd name="connsiteY7" fmla="*/ 316232 h 316232"/>
              <a:gd name="connsiteX8" fmla="*/ 0 w 8732520"/>
              <a:gd name="connsiteY8" fmla="*/ 0 h 31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2520" h="316232">
                <a:moveTo>
                  <a:pt x="0" y="0"/>
                </a:moveTo>
                <a:lnTo>
                  <a:pt x="564834" y="0"/>
                </a:lnTo>
                <a:lnTo>
                  <a:pt x="8404860" y="0"/>
                </a:lnTo>
                <a:lnTo>
                  <a:pt x="8732520" y="0"/>
                </a:lnTo>
                <a:lnTo>
                  <a:pt x="8495346" y="316232"/>
                </a:lnTo>
                <a:lnTo>
                  <a:pt x="8404860" y="316232"/>
                </a:lnTo>
                <a:lnTo>
                  <a:pt x="327660" y="316232"/>
                </a:lnTo>
                <a:lnTo>
                  <a:pt x="49070" y="316232"/>
                </a:lnTo>
                <a:lnTo>
                  <a:pt x="0" y="0"/>
                </a:lnTo>
                <a:close/>
              </a:path>
            </a:pathLst>
          </a:cu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prstClr val="black"/>
              </a:solidFill>
            </a:endParaRPr>
          </a:p>
        </p:txBody>
      </p:sp>
      <p:sp>
        <p:nvSpPr>
          <p:cNvPr id="107" name="Rectangle 106"/>
          <p:cNvSpPr/>
          <p:nvPr userDrawn="1"/>
        </p:nvSpPr>
        <p:spPr bwMode="gray">
          <a:xfrm>
            <a:off x="7573875" y="4403350"/>
            <a:ext cx="1204954" cy="220526"/>
          </a:xfrm>
          <a:prstGeom prst="rect">
            <a:avLst/>
          </a:prstGeom>
        </p:spPr>
        <p:txBody>
          <a:bodyPr wrap="square">
            <a:spAutoFit/>
          </a:bodyPr>
          <a:lstStyle/>
          <a:p>
            <a:pPr algn="ctr"/>
            <a:r>
              <a:rPr lang="en-US" sz="1050">
                <a:solidFill>
                  <a:prstClr val="white"/>
                </a:solidFill>
                <a:ea typeface="Calibri" charset="0"/>
                <a:cs typeface="Calibri" charset="0"/>
              </a:rPr>
              <a:t>  </a:t>
            </a:r>
          </a:p>
        </p:txBody>
      </p:sp>
      <p:cxnSp>
        <p:nvCxnSpPr>
          <p:cNvPr id="108" name="Straight Connector 107"/>
          <p:cNvCxnSpPr/>
          <p:nvPr userDrawn="1"/>
        </p:nvCxnSpPr>
        <p:spPr bwMode="gray">
          <a:xfrm>
            <a:off x="5103938" y="4517829"/>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6278085"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493922"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userDrawn="1"/>
        </p:nvSpPr>
        <p:spPr bwMode="gray">
          <a:xfrm>
            <a:off x="4290577" y="4174505"/>
            <a:ext cx="807387" cy="207554"/>
          </a:xfrm>
          <a:prstGeom prst="rect">
            <a:avLst/>
          </a:prstGeom>
          <a:noFill/>
        </p:spPr>
        <p:txBody>
          <a:bodyPr wrap="none" rtlCol="0">
            <a:spAutoFit/>
          </a:bodyPr>
          <a:lstStyle/>
          <a:p>
            <a:pPr algn="ctr"/>
            <a:r>
              <a:rPr lang="en-US" sz="1000">
                <a:solidFill>
                  <a:schemeClr val="tx1">
                    <a:lumMod val="75000"/>
                    <a:lumOff val="25000"/>
                  </a:schemeClr>
                </a:solidFill>
                <a:ea typeface="Calibri" charset="0"/>
                <a:cs typeface="Calibri" charset="0"/>
              </a:rPr>
              <a:t>ENGAGEMENT</a:t>
            </a:r>
          </a:p>
        </p:txBody>
      </p:sp>
      <p:sp>
        <p:nvSpPr>
          <p:cNvPr id="112" name="TextBox 111"/>
          <p:cNvSpPr txBox="1"/>
          <p:nvPr userDrawn="1"/>
        </p:nvSpPr>
        <p:spPr bwMode="gray">
          <a:xfrm>
            <a:off x="5489401" y="4165178"/>
            <a:ext cx="777240" cy="207554"/>
          </a:xfrm>
          <a:prstGeom prst="rect">
            <a:avLst/>
          </a:prstGeom>
          <a:noFill/>
        </p:spPr>
        <p:txBody>
          <a:bodyPr wrap="none" rtlCol="0">
            <a:spAutoFit/>
          </a:bodyPr>
          <a:lstStyle/>
          <a:p>
            <a:pPr algn="ctr"/>
            <a:r>
              <a:rPr lang="en-US" sz="1000">
                <a:solidFill>
                  <a:schemeClr val="tx1">
                    <a:lumMod val="75000"/>
                    <a:lumOff val="25000"/>
                  </a:schemeClr>
                </a:solidFill>
                <a:ea typeface="Calibri" charset="0"/>
                <a:cs typeface="Calibri" charset="0"/>
              </a:rPr>
              <a:t>TECHNOLOGY</a:t>
            </a:r>
          </a:p>
        </p:txBody>
      </p:sp>
      <p:sp>
        <p:nvSpPr>
          <p:cNvPr id="113" name="TextBox 112"/>
          <p:cNvSpPr txBox="1"/>
          <p:nvPr userDrawn="1"/>
        </p:nvSpPr>
        <p:spPr bwMode="gray">
          <a:xfrm>
            <a:off x="7978724" y="4161774"/>
            <a:ext cx="631987" cy="207554"/>
          </a:xfrm>
          <a:prstGeom prst="rect">
            <a:avLst/>
          </a:prstGeom>
          <a:noFill/>
        </p:spPr>
        <p:txBody>
          <a:bodyPr wrap="none" rtlCol="0">
            <a:spAutoFit/>
          </a:bodyPr>
          <a:lstStyle/>
          <a:p>
            <a:pPr algn="ctr"/>
            <a:r>
              <a:rPr lang="en-US" sz="1000">
                <a:solidFill>
                  <a:schemeClr val="tx1">
                    <a:lumMod val="75000"/>
                    <a:lumOff val="25000"/>
                  </a:schemeClr>
                </a:solidFill>
                <a:ea typeface="Calibri" charset="0"/>
                <a:cs typeface="Calibri" charset="0"/>
              </a:rPr>
              <a:t>OUTCOME</a:t>
            </a:r>
          </a:p>
        </p:txBody>
      </p:sp>
      <p:sp>
        <p:nvSpPr>
          <p:cNvPr id="114" name="TextBox 113"/>
          <p:cNvSpPr txBox="1"/>
          <p:nvPr userDrawn="1"/>
        </p:nvSpPr>
        <p:spPr bwMode="gray">
          <a:xfrm>
            <a:off x="6686975" y="4161774"/>
            <a:ext cx="714205" cy="207554"/>
          </a:xfrm>
          <a:prstGeom prst="rect">
            <a:avLst/>
          </a:prstGeom>
          <a:noFill/>
        </p:spPr>
        <p:txBody>
          <a:bodyPr wrap="none" rtlCol="0">
            <a:spAutoFit/>
          </a:bodyPr>
          <a:lstStyle/>
          <a:p>
            <a:pPr algn="ctr"/>
            <a:r>
              <a:rPr lang="en-US" sz="1000">
                <a:solidFill>
                  <a:schemeClr val="tx1">
                    <a:lumMod val="75000"/>
                    <a:lumOff val="25000"/>
                  </a:schemeClr>
                </a:solidFill>
                <a:ea typeface="Calibri" charset="0"/>
                <a:cs typeface="Calibri" charset="0"/>
              </a:rPr>
              <a:t>OWNERSHIP</a:t>
            </a:r>
          </a:p>
        </p:txBody>
      </p:sp>
      <p:pic>
        <p:nvPicPr>
          <p:cNvPr id="115" name="Picture 114"/>
          <p:cNvPicPr>
            <a:picLocks noChangeAspect="1"/>
          </p:cNvPicPr>
          <p:nvPr userDrawn="1"/>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4087507" y="4160864"/>
            <a:ext cx="180000" cy="194562"/>
          </a:xfrm>
          <a:prstGeom prst="rect">
            <a:avLst/>
          </a:prstGeom>
        </p:spPr>
      </p:pic>
      <p:pic>
        <p:nvPicPr>
          <p:cNvPr id="208" name="Picture 207"/>
          <p:cNvPicPr>
            <a:picLocks noChangeAspect="1"/>
          </p:cNvPicPr>
          <p:nvPr userDrawn="1"/>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7752644" y="4155035"/>
            <a:ext cx="180000" cy="198316"/>
          </a:xfrm>
          <a:prstGeom prst="rect">
            <a:avLst/>
          </a:prstGeom>
        </p:spPr>
      </p:pic>
      <p:pic>
        <p:nvPicPr>
          <p:cNvPr id="209" name="Picture 208"/>
          <p:cNvPicPr>
            <a:picLocks noChangeAspect="1"/>
          </p:cNvPicPr>
          <p:nvPr userDrawn="1"/>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5286438" y="4166199"/>
            <a:ext cx="180000" cy="181986"/>
          </a:xfrm>
          <a:prstGeom prst="rect">
            <a:avLst/>
          </a:prstGeom>
        </p:spPr>
      </p:pic>
      <p:sp>
        <p:nvSpPr>
          <p:cNvPr id="213" name="Chord 212"/>
          <p:cNvSpPr/>
          <p:nvPr userDrawn="1"/>
        </p:nvSpPr>
        <p:spPr bwMode="gray">
          <a:xfrm>
            <a:off x="6437422" y="4155038"/>
            <a:ext cx="200296" cy="201570"/>
          </a:xfrm>
          <a:prstGeom prst="chord">
            <a:avLst>
              <a:gd name="adj1" fmla="val 5350966"/>
              <a:gd name="adj2" fmla="val 162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Chord 213"/>
          <p:cNvSpPr/>
          <p:nvPr userDrawn="1"/>
        </p:nvSpPr>
        <p:spPr bwMode="gray">
          <a:xfrm rot="10800000">
            <a:off x="6440599" y="4155034"/>
            <a:ext cx="200296" cy="201570"/>
          </a:xfrm>
          <a:prstGeom prst="chord">
            <a:avLst>
              <a:gd name="adj1" fmla="val 5350966"/>
              <a:gd name="adj2" fmla="val 162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p:cNvSpPr>
            <a:spLocks noGrp="1"/>
          </p:cNvSpPr>
          <p:nvPr>
            <p:ph sz="quarter" idx="18" hasCustomPrompt="1"/>
          </p:nvPr>
        </p:nvSpPr>
        <p:spPr bwMode="gray">
          <a:xfrm>
            <a:off x="4004122" y="4537436"/>
            <a:ext cx="925512" cy="258762"/>
          </a:xfrm>
        </p:spPr>
        <p:txBody>
          <a:bodyPr>
            <a:noAutofit/>
          </a:bodyPr>
          <a:lstStyle>
            <a:lvl1pPr marL="0" indent="0">
              <a:buNone/>
              <a:defRPr sz="900" baseline="0">
                <a:solidFill>
                  <a:schemeClr val="bg1"/>
                </a:solidFill>
              </a:defRPr>
            </a:lvl1pPr>
          </a:lstStyle>
          <a:p>
            <a:pPr lvl="0"/>
            <a:r>
              <a:rPr lang="en-US"/>
              <a:t>Add Text Here</a:t>
            </a:r>
            <a:endParaRPr lang="en-IN"/>
          </a:p>
        </p:txBody>
      </p:sp>
      <p:sp>
        <p:nvSpPr>
          <p:cNvPr id="216" name="Content Placeholder 11"/>
          <p:cNvSpPr>
            <a:spLocks noGrp="1"/>
          </p:cNvSpPr>
          <p:nvPr>
            <p:ph sz="quarter" idx="19" hasCustomPrompt="1"/>
          </p:nvPr>
        </p:nvSpPr>
        <p:spPr bwMode="gray">
          <a:xfrm>
            <a:off x="5249878" y="4531785"/>
            <a:ext cx="925512" cy="258762"/>
          </a:xfrm>
        </p:spPr>
        <p:txBody>
          <a:bodyPr>
            <a:noAutofit/>
          </a:bodyPr>
          <a:lstStyle>
            <a:lvl1pPr marL="0" indent="0">
              <a:buNone/>
              <a:defRPr sz="900" baseline="0">
                <a:solidFill>
                  <a:schemeClr val="bg1"/>
                </a:solidFill>
              </a:defRPr>
            </a:lvl1pPr>
          </a:lstStyle>
          <a:p>
            <a:pPr lvl="0"/>
            <a:r>
              <a:rPr lang="en-US"/>
              <a:t>Add Text Here</a:t>
            </a:r>
            <a:endParaRPr lang="en-IN"/>
          </a:p>
        </p:txBody>
      </p:sp>
      <p:sp>
        <p:nvSpPr>
          <p:cNvPr id="217" name="Content Placeholder 11"/>
          <p:cNvSpPr>
            <a:spLocks noGrp="1"/>
          </p:cNvSpPr>
          <p:nvPr>
            <p:ph sz="quarter" idx="20" hasCustomPrompt="1"/>
          </p:nvPr>
        </p:nvSpPr>
        <p:spPr bwMode="gray">
          <a:xfrm>
            <a:off x="6382146" y="4529630"/>
            <a:ext cx="925512" cy="258762"/>
          </a:xfrm>
        </p:spPr>
        <p:txBody>
          <a:bodyPr>
            <a:noAutofit/>
          </a:bodyPr>
          <a:lstStyle>
            <a:lvl1pPr marL="0" indent="0">
              <a:buNone/>
              <a:defRPr sz="900" baseline="0">
                <a:solidFill>
                  <a:schemeClr val="bg1"/>
                </a:solidFill>
              </a:defRPr>
            </a:lvl1pPr>
          </a:lstStyle>
          <a:p>
            <a:pPr lvl="0"/>
            <a:r>
              <a:rPr lang="en-US"/>
              <a:t>Add Text Here</a:t>
            </a:r>
            <a:endParaRPr lang="en-IN"/>
          </a:p>
        </p:txBody>
      </p:sp>
      <p:sp>
        <p:nvSpPr>
          <p:cNvPr id="218" name="Content Placeholder 11"/>
          <p:cNvSpPr>
            <a:spLocks noGrp="1"/>
          </p:cNvSpPr>
          <p:nvPr>
            <p:ph sz="quarter" idx="21" hasCustomPrompt="1"/>
          </p:nvPr>
        </p:nvSpPr>
        <p:spPr bwMode="gray">
          <a:xfrm>
            <a:off x="7713596" y="4525610"/>
            <a:ext cx="925512" cy="258762"/>
          </a:xfrm>
        </p:spPr>
        <p:txBody>
          <a:bodyPr>
            <a:noAutofit/>
          </a:bodyPr>
          <a:lstStyle>
            <a:lvl1pPr marL="0" indent="0">
              <a:buNone/>
              <a:defRPr sz="900" baseline="0">
                <a:solidFill>
                  <a:schemeClr val="bg1"/>
                </a:solidFill>
              </a:defRPr>
            </a:lvl1pPr>
          </a:lstStyle>
          <a:p>
            <a:pPr lvl="0"/>
            <a:r>
              <a:rPr lang="en-US"/>
              <a:t>Add Text Here</a:t>
            </a:r>
            <a:endParaRPr lang="en-IN"/>
          </a:p>
        </p:txBody>
      </p:sp>
    </p:spTree>
    <p:extLst>
      <p:ext uri="{BB962C8B-B14F-4D97-AF65-F5344CB8AC3E}">
        <p14:creationId xmlns:p14="http://schemas.microsoft.com/office/powerpoint/2010/main" val="36913603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2968706" y="4936035"/>
            <a:ext cx="3229087"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
        <p:nvSpPr>
          <p:cNvPr id="10" name="TextBox 9"/>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a:solidFill>
                <a:schemeClr val="tx1">
                  <a:lumMod val="75000"/>
                  <a:lumOff val="25000"/>
                </a:schemeClr>
              </a:solidFill>
              <a:latin typeface="Calibri"/>
            </a:endParaRPr>
          </a:p>
        </p:txBody>
      </p:sp>
      <p:grpSp>
        <p:nvGrpSpPr>
          <p:cNvPr id="13" name="Group 12"/>
          <p:cNvGrpSpPr/>
          <p:nvPr userDrawn="1"/>
        </p:nvGrpSpPr>
        <p:grpSpPr>
          <a:xfrm>
            <a:off x="249998" y="475257"/>
            <a:ext cx="8644004" cy="108070"/>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itle Placeholder 18"/>
          <p:cNvSpPr>
            <a:spLocks noGrp="1"/>
          </p:cNvSpPr>
          <p:nvPr>
            <p:ph type="title"/>
          </p:nvPr>
        </p:nvSpPr>
        <p:spPr>
          <a:xfrm>
            <a:off x="304800" y="129539"/>
            <a:ext cx="8382000" cy="345719"/>
          </a:xfrm>
          <a:prstGeom prst="rect">
            <a:avLst/>
          </a:prstGeom>
        </p:spPr>
        <p:txBody>
          <a:bodyPr vert="horz" lIns="91440" tIns="45720" rIns="91440" bIns="45720" rtlCol="0" anchor="ctr">
            <a:noAutofit/>
          </a:bodyPr>
          <a:lstStyle/>
          <a:p>
            <a:r>
              <a:rPr lang="en-US"/>
              <a:t>Click to edit Master title style</a:t>
            </a:r>
            <a:endParaRPr lang="en-IN"/>
          </a:p>
        </p:txBody>
      </p:sp>
      <p:sp>
        <p:nvSpPr>
          <p:cNvPr id="21" name="Text Placeholder 20"/>
          <p:cNvSpPr>
            <a:spLocks noGrp="1"/>
          </p:cNvSpPr>
          <p:nvPr>
            <p:ph type="body" idx="1"/>
          </p:nvPr>
        </p:nvSpPr>
        <p:spPr>
          <a:xfrm>
            <a:off x="457200" y="861060"/>
            <a:ext cx="8229600" cy="3733165"/>
          </a:xfrm>
          <a:prstGeom prst="rect">
            <a:avLst/>
          </a:prstGeom>
        </p:spPr>
        <p:txBody>
          <a:bodyPr vert="horz" lIns="91440" tIns="45720" rIns="91440" bIns="45720" rtlCol="0">
            <a:normAutofit/>
          </a:bodyPr>
          <a:lstStyle/>
          <a:p>
            <a:pPr marL="171446" marR="0" lvl="0"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Edit Master text styles</a:t>
            </a:r>
          </a:p>
          <a:p>
            <a:pPr marL="171446" marR="0" lvl="1"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Second level</a:t>
            </a:r>
          </a:p>
          <a:p>
            <a:pPr marL="171446" marR="0" lvl="2"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Third level</a:t>
            </a:r>
          </a:p>
          <a:p>
            <a:pPr marL="171446" marR="0" lvl="3"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Fourth level</a:t>
            </a:r>
          </a:p>
          <a:p>
            <a:pPr marL="171446" marR="0" lvl="4"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Fifth level</a:t>
            </a:r>
            <a:endParaRPr kumimoji="0" lang="en-US" sz="1400" b="0" i="0" u="none" strike="noStrike" kern="1200" cap="none" spc="0" normalizeH="0" baseline="0" noProof="0">
              <a:ln>
                <a:noFill/>
              </a:ln>
              <a:solidFill>
                <a:srgbClr val="1F1A17"/>
              </a:solidFill>
              <a:effectLst/>
              <a:uLnTx/>
              <a:uFillTx/>
              <a:latin typeface="+mn-lt"/>
              <a:ea typeface="+mn-ea"/>
              <a:cs typeface="+mn-cs"/>
            </a:endParaRPr>
          </a:p>
        </p:txBody>
      </p:sp>
    </p:spTree>
    <p:extLst>
      <p:ext uri="{BB962C8B-B14F-4D97-AF65-F5344CB8AC3E}">
        <p14:creationId xmlns:p14="http://schemas.microsoft.com/office/powerpoint/2010/main" val="3495519508"/>
      </p:ext>
    </p:extLst>
  </p:cSld>
  <p:clrMap bg1="lt1" tx1="dk1" bg2="lt2" tx2="dk2" accent1="accent1" accent2="accent2" accent3="accent3" accent4="accent4" accent5="accent5" accent6="accent6" hlink="hlink" folHlink="folHlink"/>
  <p:sldLayoutIdLst>
    <p:sldLayoutId id="2147483699" r:id="rId1"/>
    <p:sldLayoutId id="2147483703" r:id="rId2"/>
    <p:sldLayoutId id="2147483726" r:id="rId3"/>
    <p:sldLayoutId id="2147483713" r:id="rId4"/>
    <p:sldLayoutId id="2147483714" r:id="rId5"/>
    <p:sldLayoutId id="2147483702" r:id="rId6"/>
    <p:sldLayoutId id="2147483727" r:id="rId7"/>
    <p:sldLayoutId id="2147483700" r:id="rId8"/>
    <p:sldLayoutId id="2147483704" r:id="rId9"/>
    <p:sldLayoutId id="2147483705" r:id="rId10"/>
    <p:sldLayoutId id="2147483715" r:id="rId11"/>
    <p:sldLayoutId id="2147483706" r:id="rId12"/>
    <p:sldLayoutId id="2147483707" r:id="rId13"/>
    <p:sldLayoutId id="2147483708" r:id="rId14"/>
    <p:sldLayoutId id="2147483709" r:id="rId15"/>
    <p:sldLayoutId id="2147483712" r:id="rId16"/>
    <p:sldLayoutId id="2147483716" r:id="rId17"/>
    <p:sldLayoutId id="2147483717" r:id="rId18"/>
    <p:sldLayoutId id="2147483718" r:id="rId19"/>
    <p:sldLayoutId id="2147483719" r:id="rId20"/>
    <p:sldLayoutId id="2147483720" r:id="rId21"/>
    <p:sldLayoutId id="2147483721" r:id="rId22"/>
    <p:sldLayoutId id="2147483710" r:id="rId23"/>
    <p:sldLayoutId id="2147483724" r:id="rId24"/>
    <p:sldLayoutId id="2147483725" r:id="rId25"/>
  </p:sldLayoutIdLst>
  <p:txStyles>
    <p:titleStyle>
      <a:lvl1pPr algn="l" defTabSz="685783" rtl="0" eaLnBrk="1" latinLnBrk="0" hangingPunct="1">
        <a:lnSpc>
          <a:spcPct val="90000"/>
        </a:lnSpc>
        <a:spcBef>
          <a:spcPct val="0"/>
        </a:spcBef>
        <a:buNone/>
        <a:defRPr sz="2400" b="0" kern="1200">
          <a:solidFill>
            <a:schemeClr val="tx1">
              <a:lumMod val="75000"/>
              <a:lumOff val="25000"/>
            </a:schemeClr>
          </a:solidFill>
          <a:latin typeface="+mn-lt"/>
          <a:ea typeface="+mj-ea"/>
          <a:cs typeface="+mj-cs"/>
        </a:defRPr>
      </a:lvl1pPr>
    </p:titleStyle>
    <p:bodyStyle>
      <a:lvl1pPr marL="171446" marR="0" indent="-171446" algn="l" defTabSz="685783" rtl="0" eaLnBrk="1" fontAlgn="auto" latinLnBrk="0" hangingPunct="1">
        <a:lnSpc>
          <a:spcPct val="90000"/>
        </a:lnSpc>
        <a:spcBef>
          <a:spcPts val="750"/>
        </a:spcBef>
        <a:spcAft>
          <a:spcPts val="0"/>
        </a:spcAft>
        <a:buClrTx/>
        <a:buSzTx/>
        <a:buFontTx/>
        <a:buBlip>
          <a:blip r:embed="rId27"/>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18C4B4-3AD0-4158-BAFE-DD080906B45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89CA0-4C7F-4923-862D-C0F8730012CC}"/>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6EE0F0-1F5D-4C27-A6EF-D8346022197D}"/>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3C055545-FFB4-40C5-9F43-39BCE15CA1E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CE520A-276D-4F9E-8C8C-4C6197D49D9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53BEEB4-96A6-4ADF-88CB-53B395CA1EAA}" type="slidenum">
              <a:rPr lang="en-US" smtClean="0"/>
              <a:t>‹#›</a:t>
            </a:fld>
            <a:endParaRPr lang="en-US"/>
          </a:p>
        </p:txBody>
      </p:sp>
    </p:spTree>
    <p:extLst>
      <p:ext uri="{BB962C8B-B14F-4D97-AF65-F5344CB8AC3E}">
        <p14:creationId xmlns:p14="http://schemas.microsoft.com/office/powerpoint/2010/main" val="413543617"/>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37.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20263F9F-A77B-48C7-9F1D-FACB3193AB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5143500"/>
          </a:xfrm>
        </p:spPr>
      </p:pic>
    </p:spTree>
    <p:extLst>
      <p:ext uri="{BB962C8B-B14F-4D97-AF65-F5344CB8AC3E}">
        <p14:creationId xmlns:p14="http://schemas.microsoft.com/office/powerpoint/2010/main" val="604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FFD79-248D-4917-BA6F-E4F43C0A2F25}"/>
              </a:ext>
            </a:extLst>
          </p:cNvPr>
          <p:cNvSpPr>
            <a:spLocks noGrp="1"/>
          </p:cNvSpPr>
          <p:nvPr>
            <p:ph type="title"/>
          </p:nvPr>
        </p:nvSpPr>
        <p:spPr/>
        <p:txBody>
          <a:bodyPr>
            <a:normAutofit/>
          </a:bodyPr>
          <a:lstStyle/>
          <a:p>
            <a:r>
              <a:rPr lang="en-US" sz="1800" b="1" dirty="0">
                <a:effectLst/>
                <a:latin typeface="Calibri" panose="020F0502020204030204" pitchFamily="34" charset="0"/>
                <a:ea typeface="Times New Roman" panose="02020603050405020304" pitchFamily="18" charset="0"/>
                <a:cs typeface="Calibri" panose="020F0502020204030204" pitchFamily="34" charset="0"/>
              </a:rPr>
              <a:t>Project Highlights</a:t>
            </a:r>
            <a:endParaRPr lang="en-US" dirty="0"/>
          </a:p>
        </p:txBody>
      </p:sp>
      <p:sp>
        <p:nvSpPr>
          <p:cNvPr id="3" name="Content Placeholder 2">
            <a:extLst>
              <a:ext uri="{FF2B5EF4-FFF2-40B4-BE49-F238E27FC236}">
                <a16:creationId xmlns:a16="http://schemas.microsoft.com/office/drawing/2014/main" id="{225D7FC9-13C3-42ED-8095-0E178660B8F4}"/>
              </a:ext>
            </a:extLst>
          </p:cNvPr>
          <p:cNvSpPr>
            <a:spLocks noGrp="1"/>
          </p:cNvSpPr>
          <p:nvPr>
            <p:ph idx="1"/>
          </p:nvPr>
        </p:nvSpPr>
        <p:spPr>
          <a:xfrm>
            <a:off x="230369" y="699065"/>
            <a:ext cx="7786580" cy="1055307"/>
          </a:xfrm>
        </p:spPr>
        <p:txBody>
          <a:bodyPr>
            <a:normAutofit/>
          </a:bodyPr>
          <a:lstStyle/>
          <a:p>
            <a:pPr marL="0" marR="0" indent="0" fontAlgn="base">
              <a:lnSpc>
                <a:spcPct val="120000"/>
              </a:lnSpc>
              <a:spcBef>
                <a:spcPts val="0"/>
              </a:spcBef>
              <a:spcAft>
                <a:spcPts val="0"/>
              </a:spcAft>
              <a:buNone/>
            </a:pPr>
            <a:r>
              <a:rPr lang="en-US" sz="1400" dirty="0">
                <a:latin typeface="Calibri" panose="020F0502020204030204" pitchFamily="34" charset="0"/>
                <a:cs typeface="Calibri" panose="020F0502020204030204" pitchFamily="34" charset="0"/>
              </a:rPr>
              <a:t>Project Name : PyTool Configurator</a:t>
            </a:r>
          </a:p>
          <a:p>
            <a:pPr marL="0" marR="0" indent="0" fontAlgn="base">
              <a:lnSpc>
                <a:spcPct val="120000"/>
              </a:lnSpc>
              <a:spcBef>
                <a:spcPts val="0"/>
              </a:spcBef>
              <a:spcAft>
                <a:spcPts val="0"/>
              </a:spcAft>
              <a:buNone/>
            </a:pPr>
            <a:r>
              <a:rPr lang="en-US" sz="1400" dirty="0">
                <a:effectLst/>
                <a:latin typeface="Calibri" panose="020F0502020204030204" pitchFamily="34" charset="0"/>
                <a:ea typeface="Times New Roman" panose="02020603050405020304" pitchFamily="18" charset="0"/>
                <a:cs typeface="Calibri" panose="020F0502020204030204" pitchFamily="34" charset="0"/>
              </a:rPr>
              <a:t>Team Size : 05</a:t>
            </a:r>
          </a:p>
          <a:p>
            <a:pPr marL="0" marR="0" indent="0" fontAlgn="base">
              <a:lnSpc>
                <a:spcPct val="120000"/>
              </a:lnSpc>
              <a:spcBef>
                <a:spcPts val="0"/>
              </a:spcBef>
              <a:spcAft>
                <a:spcPts val="0"/>
              </a:spcAft>
              <a:buNone/>
            </a:pPr>
            <a:r>
              <a:rPr lang="en-US" sz="1400" dirty="0">
                <a:effectLst/>
                <a:latin typeface="Calibri" panose="020F0502020204030204" pitchFamily="34" charset="0"/>
                <a:ea typeface="Times New Roman" panose="02020603050405020304" pitchFamily="18" charset="0"/>
                <a:cs typeface="Calibri" panose="020F0502020204030204" pitchFamily="34" charset="0"/>
              </a:rPr>
              <a:t>BU Mentor Name : </a:t>
            </a:r>
            <a:r>
              <a:rPr lang="en-US" sz="1400" dirty="0" err="1">
                <a:effectLst/>
                <a:latin typeface="Calibri" panose="020F0502020204030204" pitchFamily="34" charset="0"/>
                <a:ea typeface="Times New Roman" panose="02020603050405020304" pitchFamily="18" charset="0"/>
                <a:cs typeface="Calibri" panose="020F0502020204030204" pitchFamily="34" charset="0"/>
              </a:rPr>
              <a:t>Bandaru</a:t>
            </a:r>
            <a:r>
              <a:rPr lang="en-US" sz="1400" dirty="0">
                <a:effectLst/>
                <a:latin typeface="Calibri" panose="020F0502020204030204" pitchFamily="34" charset="0"/>
                <a:ea typeface="Times New Roman" panose="02020603050405020304" pitchFamily="18" charset="0"/>
                <a:cs typeface="Calibri" panose="020F0502020204030204" pitchFamily="34" charset="0"/>
              </a:rPr>
              <a:t> </a:t>
            </a:r>
            <a:r>
              <a:rPr lang="en-US" sz="1400" dirty="0" err="1">
                <a:effectLst/>
                <a:latin typeface="Calibri" panose="020F0502020204030204" pitchFamily="34" charset="0"/>
                <a:ea typeface="Times New Roman" panose="02020603050405020304" pitchFamily="18" charset="0"/>
                <a:cs typeface="Calibri" panose="020F0502020204030204" pitchFamily="34" charset="0"/>
              </a:rPr>
              <a:t>Edukondalu</a:t>
            </a:r>
            <a:r>
              <a:rPr lang="en-US" sz="1400" dirty="0">
                <a:effectLst/>
                <a:latin typeface="Calibri" panose="020F0502020204030204" pitchFamily="34" charset="0"/>
                <a:ea typeface="Times New Roman" panose="02020603050405020304" pitchFamily="18" charset="0"/>
                <a:cs typeface="Calibri" panose="020F0502020204030204" pitchFamily="34" charset="0"/>
              </a:rPr>
              <a:t>					Mentor PS# </a:t>
            </a:r>
          </a:p>
          <a:p>
            <a:pPr marL="0" marR="0" indent="0" fontAlgn="base">
              <a:lnSpc>
                <a:spcPct val="120000"/>
              </a:lnSpc>
              <a:spcBef>
                <a:spcPts val="0"/>
              </a:spcBef>
              <a:spcAft>
                <a:spcPts val="0"/>
              </a:spcAft>
              <a:buNone/>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14" name="Rectangle: Rounded Corners 13">
            <a:extLst>
              <a:ext uri="{FF2B5EF4-FFF2-40B4-BE49-F238E27FC236}">
                <a16:creationId xmlns:a16="http://schemas.microsoft.com/office/drawing/2014/main" id="{3E1FC178-AF7C-4BB1-AD6C-4A4323580161}"/>
              </a:ext>
            </a:extLst>
          </p:cNvPr>
          <p:cNvSpPr/>
          <p:nvPr/>
        </p:nvSpPr>
        <p:spPr>
          <a:xfrm>
            <a:off x="230369" y="3957724"/>
            <a:ext cx="2428637" cy="9119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b="1" dirty="0">
                <a:latin typeface="Verdana" panose="020B0604030504040204" pitchFamily="34" charset="0"/>
                <a:ea typeface="Verdana" panose="020B0604030504040204" pitchFamily="34" charset="0"/>
                <a:cs typeface="Verdana" panose="020B0604030504040204" pitchFamily="34" charset="0"/>
              </a:rPr>
              <a:t>Deepak Kumar Sahoo</a:t>
            </a:r>
          </a:p>
          <a:p>
            <a:pPr algn="ctr"/>
            <a:r>
              <a:rPr lang="en-US" sz="1100" b="1" dirty="0">
                <a:latin typeface="Verdana" panose="020B0604030504040204" pitchFamily="34" charset="0"/>
                <a:ea typeface="Verdana" panose="020B0604030504040204" pitchFamily="34" charset="0"/>
                <a:cs typeface="Verdana" panose="020B0604030504040204" pitchFamily="34" charset="0"/>
              </a:rPr>
              <a:t>40013395</a:t>
            </a:r>
          </a:p>
          <a:p>
            <a:pPr marR="0" indent="0" algn="ctr" fontAlgn="base">
              <a:lnSpc>
                <a:spcPct val="120000"/>
              </a:lnSpc>
              <a:spcBef>
                <a:spcPts val="0"/>
              </a:spcBef>
              <a:spcAft>
                <a:spcPts val="0"/>
              </a:spcAft>
              <a:buNone/>
            </a:pPr>
            <a:r>
              <a:rPr lang="en-US" sz="1100" b="1" dirty="0">
                <a:latin typeface="Verdana" panose="020B0604030504040204" pitchFamily="34" charset="0"/>
                <a:ea typeface="Verdana" panose="020B0604030504040204" pitchFamily="34" charset="0"/>
              </a:rPr>
              <a:t>CVR College of Engineering(ECE)</a:t>
            </a:r>
          </a:p>
        </p:txBody>
      </p:sp>
      <p:sp>
        <p:nvSpPr>
          <p:cNvPr id="20" name="Rectangle: Rounded Corners 19">
            <a:extLst>
              <a:ext uri="{FF2B5EF4-FFF2-40B4-BE49-F238E27FC236}">
                <a16:creationId xmlns:a16="http://schemas.microsoft.com/office/drawing/2014/main" id="{AC343CAB-A9A4-40D4-9338-128420D95AD4}"/>
              </a:ext>
            </a:extLst>
          </p:cNvPr>
          <p:cNvSpPr/>
          <p:nvPr/>
        </p:nvSpPr>
        <p:spPr>
          <a:xfrm>
            <a:off x="2909339" y="3957724"/>
            <a:ext cx="2428637" cy="9119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b="1" dirty="0">
                <a:latin typeface="Verdana" panose="020B0604030504040204" pitchFamily="34" charset="0"/>
                <a:ea typeface="Verdana" panose="020B0604030504040204" pitchFamily="34" charset="0"/>
                <a:cs typeface="Verdana" panose="020B0604030504040204" pitchFamily="34" charset="0"/>
              </a:rPr>
              <a:t>Mula Reethu</a:t>
            </a:r>
          </a:p>
          <a:p>
            <a:pPr algn="ctr"/>
            <a:r>
              <a:rPr lang="en-US" sz="1100" b="1" dirty="0">
                <a:latin typeface="Verdana" panose="020B0604030504040204" pitchFamily="34" charset="0"/>
                <a:ea typeface="Verdana" panose="020B0604030504040204" pitchFamily="34" charset="0"/>
                <a:cs typeface="Verdana" panose="020B0604030504040204" pitchFamily="34" charset="0"/>
              </a:rPr>
              <a:t>40013397</a:t>
            </a:r>
          </a:p>
          <a:p>
            <a:pPr algn="ctr"/>
            <a:r>
              <a:rPr lang="en-US" sz="1100" b="1" dirty="0">
                <a:latin typeface="Verdana" panose="020B0604030504040204" pitchFamily="34" charset="0"/>
                <a:ea typeface="Verdana" panose="020B0604030504040204" pitchFamily="34" charset="0"/>
                <a:cs typeface="Verdana" panose="020B0604030504040204" pitchFamily="34" charset="0"/>
              </a:rPr>
              <a:t>GNITS</a:t>
            </a:r>
          </a:p>
          <a:p>
            <a:pPr algn="ctr"/>
            <a:r>
              <a:rPr lang="en-US" sz="1100" b="1" dirty="0">
                <a:latin typeface="Verdana" panose="020B0604030504040204" pitchFamily="34" charset="0"/>
                <a:ea typeface="Verdana" panose="020B0604030504040204" pitchFamily="34" charset="0"/>
                <a:cs typeface="Verdana" panose="020B0604030504040204" pitchFamily="34" charset="0"/>
              </a:rPr>
              <a:t>(ECE)</a:t>
            </a:r>
          </a:p>
        </p:txBody>
      </p:sp>
      <p:sp>
        <p:nvSpPr>
          <p:cNvPr id="22" name="Rectangle: Rounded Corners 21">
            <a:extLst>
              <a:ext uri="{FF2B5EF4-FFF2-40B4-BE49-F238E27FC236}">
                <a16:creationId xmlns:a16="http://schemas.microsoft.com/office/drawing/2014/main" id="{73E249D4-F529-45FE-8663-1B3A2FC587F8}"/>
              </a:ext>
            </a:extLst>
          </p:cNvPr>
          <p:cNvSpPr/>
          <p:nvPr/>
        </p:nvSpPr>
        <p:spPr>
          <a:xfrm>
            <a:off x="5746625" y="3957724"/>
            <a:ext cx="2428637" cy="9119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100" b="1" dirty="0">
              <a:latin typeface="Verdana" panose="020B0604030504040204" pitchFamily="34" charset="0"/>
              <a:ea typeface="Verdana" panose="020B0604030504040204" pitchFamily="34" charset="0"/>
              <a:cs typeface="Verdana" panose="020B0604030504040204" pitchFamily="34" charset="0"/>
            </a:endParaRPr>
          </a:p>
          <a:p>
            <a:pPr algn="ctr"/>
            <a:r>
              <a:rPr lang="en-US" sz="1100" b="1" dirty="0" err="1">
                <a:latin typeface="Verdana" panose="020B0604030504040204" pitchFamily="34" charset="0"/>
                <a:ea typeface="Verdana" panose="020B0604030504040204" pitchFamily="34" charset="0"/>
                <a:cs typeface="Verdana" panose="020B0604030504040204" pitchFamily="34" charset="0"/>
              </a:rPr>
              <a:t>Samudrala</a:t>
            </a:r>
            <a:r>
              <a:rPr lang="en-US" sz="1100" b="1" dirty="0">
                <a:latin typeface="Verdana" panose="020B0604030504040204" pitchFamily="34" charset="0"/>
                <a:ea typeface="Verdana" panose="020B0604030504040204" pitchFamily="34" charset="0"/>
                <a:cs typeface="Verdana" panose="020B0604030504040204" pitchFamily="34" charset="0"/>
              </a:rPr>
              <a:t> Apurva</a:t>
            </a:r>
          </a:p>
          <a:p>
            <a:pPr algn="ctr"/>
            <a:r>
              <a:rPr lang="en-US" sz="1100" b="1" dirty="0">
                <a:latin typeface="Verdana" panose="020B0604030504040204" pitchFamily="34" charset="0"/>
                <a:ea typeface="Verdana" panose="020B0604030504040204" pitchFamily="34" charset="0"/>
                <a:cs typeface="Verdana" panose="020B0604030504040204" pitchFamily="34" charset="0"/>
              </a:rPr>
              <a:t>40013399</a:t>
            </a:r>
          </a:p>
          <a:p>
            <a:pPr algn="ctr"/>
            <a:r>
              <a:rPr lang="en-US" sz="1100" b="1" dirty="0">
                <a:latin typeface="Verdana" panose="020B0604030504040204" pitchFamily="34" charset="0"/>
                <a:ea typeface="Verdana" panose="020B0604030504040204" pitchFamily="34" charset="0"/>
                <a:cs typeface="Verdana" panose="020B0604030504040204" pitchFamily="34" charset="0"/>
              </a:rPr>
              <a:t>GNITS</a:t>
            </a:r>
          </a:p>
          <a:p>
            <a:pPr algn="ctr"/>
            <a:r>
              <a:rPr lang="en-US" sz="1100" b="1" dirty="0">
                <a:latin typeface="Verdana" panose="020B0604030504040204" pitchFamily="34" charset="0"/>
                <a:ea typeface="Verdana" panose="020B0604030504040204" pitchFamily="34" charset="0"/>
                <a:cs typeface="Verdana" panose="020B0604030504040204" pitchFamily="34" charset="0"/>
              </a:rPr>
              <a:t>(ECE)</a:t>
            </a:r>
          </a:p>
          <a:p>
            <a:pPr algn="ctr"/>
            <a:endParaRPr lang="en-US" sz="1100" b="1"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descr="A person smiling for the camera&#10;&#10;Description automatically generated with low confidence">
            <a:extLst>
              <a:ext uri="{FF2B5EF4-FFF2-40B4-BE49-F238E27FC236}">
                <a16:creationId xmlns:a16="http://schemas.microsoft.com/office/drawing/2014/main" id="{EB8636D8-8D6A-4937-BF2D-AFB4FE1C00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499" y="2070080"/>
            <a:ext cx="1214319" cy="1571928"/>
          </a:xfrm>
          <a:prstGeom prst="rect">
            <a:avLst/>
          </a:prstGeom>
        </p:spPr>
      </p:pic>
      <p:pic>
        <p:nvPicPr>
          <p:cNvPr id="7" name="Picture 6" descr="A picture containing person, posing&#10;&#10;Description automatically generated">
            <a:extLst>
              <a:ext uri="{FF2B5EF4-FFF2-40B4-BE49-F238E27FC236}">
                <a16:creationId xmlns:a16="http://schemas.microsoft.com/office/drawing/2014/main" id="{85DBED7B-1938-4FD5-A0EA-CE160F8175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7141" y="2070079"/>
            <a:ext cx="1232320" cy="1571929"/>
          </a:xfrm>
          <a:prstGeom prst="rect">
            <a:avLst/>
          </a:prstGeom>
        </p:spPr>
      </p:pic>
      <p:pic>
        <p:nvPicPr>
          <p:cNvPr id="11" name="Picture 10" descr="A person in a red shirt&#10;&#10;Description automatically generated">
            <a:extLst>
              <a:ext uri="{FF2B5EF4-FFF2-40B4-BE49-F238E27FC236}">
                <a16:creationId xmlns:a16="http://schemas.microsoft.com/office/drawing/2014/main" id="{EC086048-F924-47B3-A2D3-0E840360BA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166" y="2070081"/>
            <a:ext cx="1232320" cy="1571927"/>
          </a:xfrm>
          <a:prstGeom prst="rect">
            <a:avLst/>
          </a:prstGeom>
        </p:spPr>
      </p:pic>
    </p:spTree>
    <p:extLst>
      <p:ext uri="{BB962C8B-B14F-4D97-AF65-F5344CB8AC3E}">
        <p14:creationId xmlns:p14="http://schemas.microsoft.com/office/powerpoint/2010/main" val="202380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33FF-AEE8-44DE-A4B4-736FFBFF2AAA}"/>
              </a:ext>
            </a:extLst>
          </p:cNvPr>
          <p:cNvSpPr>
            <a:spLocks noGrp="1"/>
          </p:cNvSpPr>
          <p:nvPr>
            <p:ph type="title"/>
          </p:nvPr>
        </p:nvSpPr>
        <p:spPr/>
        <p:txBody>
          <a:bodyPr>
            <a:normAutofit/>
          </a:bodyPr>
          <a:lstStyle/>
          <a:p>
            <a:r>
              <a:rPr lang="en-US" sz="1800" b="1" dirty="0">
                <a:effectLst/>
                <a:latin typeface="Calibri" panose="020F0502020204030204" pitchFamily="34" charset="0"/>
                <a:ea typeface="Times New Roman" panose="02020603050405020304" pitchFamily="18" charset="0"/>
                <a:cs typeface="Calibri" panose="020F0502020204030204" pitchFamily="34" charset="0"/>
              </a:rPr>
              <a:t>Project Highlights</a:t>
            </a:r>
            <a:endParaRPr lang="en-US" sz="1800" dirty="0"/>
          </a:p>
        </p:txBody>
      </p:sp>
      <p:sp>
        <p:nvSpPr>
          <p:cNvPr id="3" name="Content Placeholder 2">
            <a:extLst>
              <a:ext uri="{FF2B5EF4-FFF2-40B4-BE49-F238E27FC236}">
                <a16:creationId xmlns:a16="http://schemas.microsoft.com/office/drawing/2014/main" id="{9D5EDF25-709A-4E8A-A2AE-659DF792F2DC}"/>
              </a:ext>
            </a:extLst>
          </p:cNvPr>
          <p:cNvSpPr>
            <a:spLocks noGrp="1"/>
          </p:cNvSpPr>
          <p:nvPr>
            <p:ph idx="1"/>
          </p:nvPr>
        </p:nvSpPr>
        <p:spPr/>
        <p:txBody>
          <a:bodyPr/>
          <a:lstStyle/>
          <a:p>
            <a:pPr marL="0" marR="0" indent="0" fontAlgn="base">
              <a:lnSpc>
                <a:spcPct val="120000"/>
              </a:lnSpc>
              <a:spcBef>
                <a:spcPts val="0"/>
              </a:spcBef>
              <a:spcAft>
                <a:spcPts val="0"/>
              </a:spcAft>
              <a:buNone/>
            </a:pPr>
            <a:r>
              <a:rPr lang="en-US" sz="1400" dirty="0">
                <a:latin typeface="Calibri" panose="020F0502020204030204" pitchFamily="34" charset="0"/>
                <a:cs typeface="Calibri" panose="020F0502020204030204" pitchFamily="34" charset="0"/>
              </a:rPr>
              <a:t>Project Name : PyTool Configurator</a:t>
            </a:r>
          </a:p>
          <a:p>
            <a:pPr marL="0" marR="0" indent="0" fontAlgn="base">
              <a:lnSpc>
                <a:spcPct val="120000"/>
              </a:lnSpc>
              <a:spcBef>
                <a:spcPts val="0"/>
              </a:spcBef>
              <a:spcAft>
                <a:spcPts val="0"/>
              </a:spcAft>
              <a:buNone/>
            </a:pPr>
            <a:r>
              <a:rPr lang="en-US" sz="1400" dirty="0">
                <a:effectLst/>
                <a:latin typeface="Calibri" panose="020F0502020204030204" pitchFamily="34" charset="0"/>
                <a:ea typeface="Times New Roman" panose="02020603050405020304" pitchFamily="18" charset="0"/>
                <a:cs typeface="Calibri" panose="020F0502020204030204" pitchFamily="34" charset="0"/>
              </a:rPr>
              <a:t>Team Size : 05</a:t>
            </a:r>
          </a:p>
          <a:p>
            <a:pPr marL="0" marR="0" indent="0" fontAlgn="base">
              <a:lnSpc>
                <a:spcPct val="120000"/>
              </a:lnSpc>
              <a:spcBef>
                <a:spcPts val="0"/>
              </a:spcBef>
              <a:spcAft>
                <a:spcPts val="0"/>
              </a:spcAft>
              <a:buNone/>
            </a:pPr>
            <a:r>
              <a:rPr lang="en-US" sz="1400" dirty="0">
                <a:effectLst/>
                <a:latin typeface="Calibri" panose="020F0502020204030204" pitchFamily="34" charset="0"/>
                <a:ea typeface="Times New Roman" panose="02020603050405020304" pitchFamily="18" charset="0"/>
                <a:cs typeface="Calibri" panose="020F0502020204030204" pitchFamily="34" charset="0"/>
              </a:rPr>
              <a:t>BU Mentor Name : 					Mentor PS# </a:t>
            </a:r>
          </a:p>
          <a:p>
            <a:pPr marL="0" indent="0">
              <a:buNone/>
            </a:pPr>
            <a:endParaRPr lang="en-US" dirty="0"/>
          </a:p>
        </p:txBody>
      </p:sp>
      <p:sp>
        <p:nvSpPr>
          <p:cNvPr id="6" name="Rectangle: Rounded Corners 5">
            <a:extLst>
              <a:ext uri="{FF2B5EF4-FFF2-40B4-BE49-F238E27FC236}">
                <a16:creationId xmlns:a16="http://schemas.microsoft.com/office/drawing/2014/main" id="{F08EDBA8-802C-48C8-B1A2-4623ADEDA173}"/>
              </a:ext>
            </a:extLst>
          </p:cNvPr>
          <p:cNvSpPr/>
          <p:nvPr/>
        </p:nvSpPr>
        <p:spPr>
          <a:xfrm>
            <a:off x="1196884" y="3915483"/>
            <a:ext cx="2428637" cy="9119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b="1" dirty="0">
                <a:latin typeface="Verdana" panose="020B0604030504040204" pitchFamily="34" charset="0"/>
                <a:ea typeface="Verdana" panose="020B0604030504040204" pitchFamily="34" charset="0"/>
                <a:cs typeface="Verdana" panose="020B0604030504040204" pitchFamily="34" charset="0"/>
              </a:rPr>
              <a:t>Neeli Usha Chinmai Sai</a:t>
            </a:r>
          </a:p>
          <a:p>
            <a:pPr algn="ctr"/>
            <a:r>
              <a:rPr lang="en-US" sz="1100" b="1" dirty="0">
                <a:latin typeface="Verdana" panose="020B0604030504040204" pitchFamily="34" charset="0"/>
                <a:ea typeface="Verdana" panose="020B0604030504040204" pitchFamily="34" charset="0"/>
                <a:cs typeface="Verdana" panose="020B0604030504040204" pitchFamily="34" charset="0"/>
              </a:rPr>
              <a:t>40013390</a:t>
            </a:r>
          </a:p>
          <a:p>
            <a:pPr algn="ctr"/>
            <a:r>
              <a:rPr lang="en-US" sz="1100" b="1" dirty="0">
                <a:latin typeface="Verdana" panose="020B0604030504040204" pitchFamily="34" charset="0"/>
                <a:ea typeface="Verdana" panose="020B0604030504040204" pitchFamily="34" charset="0"/>
              </a:rPr>
              <a:t>Sri Vasavi Engineering College, AP(CSE)</a:t>
            </a:r>
          </a:p>
        </p:txBody>
      </p:sp>
      <p:sp>
        <p:nvSpPr>
          <p:cNvPr id="7" name="Rectangle: Rounded Corners 6">
            <a:extLst>
              <a:ext uri="{FF2B5EF4-FFF2-40B4-BE49-F238E27FC236}">
                <a16:creationId xmlns:a16="http://schemas.microsoft.com/office/drawing/2014/main" id="{D9AEB075-50B1-4566-B205-BAE8C7E83B00}"/>
              </a:ext>
            </a:extLst>
          </p:cNvPr>
          <p:cNvSpPr/>
          <p:nvPr/>
        </p:nvSpPr>
        <p:spPr>
          <a:xfrm>
            <a:off x="4931578" y="3915482"/>
            <a:ext cx="2428637" cy="9119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b="1" dirty="0">
                <a:latin typeface="Verdana" panose="020B0604030504040204" pitchFamily="34" charset="0"/>
                <a:ea typeface="Verdana" panose="020B0604030504040204" pitchFamily="34" charset="0"/>
                <a:cs typeface="Verdana" panose="020B0604030504040204" pitchFamily="34" charset="0"/>
              </a:rPr>
              <a:t>Chinnam Ashutosh Patro</a:t>
            </a:r>
          </a:p>
          <a:p>
            <a:pPr algn="ctr"/>
            <a:r>
              <a:rPr lang="en-US" sz="1100" b="1" dirty="0">
                <a:latin typeface="Verdana" panose="020B0604030504040204" pitchFamily="34" charset="0"/>
                <a:ea typeface="Verdana" panose="020B0604030504040204" pitchFamily="34" charset="0"/>
                <a:cs typeface="Verdana" panose="020B0604030504040204" pitchFamily="34" charset="0"/>
              </a:rPr>
              <a:t>40013396</a:t>
            </a:r>
          </a:p>
          <a:p>
            <a:pPr algn="ctr"/>
            <a:r>
              <a:rPr lang="en-US" sz="1100" b="1" dirty="0">
                <a:latin typeface="Verdana" panose="020B0604030504040204" pitchFamily="34" charset="0"/>
                <a:ea typeface="Verdana" panose="020B0604030504040204" pitchFamily="34" charset="0"/>
                <a:cs typeface="Verdana" panose="020B0604030504040204" pitchFamily="34" charset="0"/>
              </a:rPr>
              <a:t>NIST, Orissa(CSE)</a:t>
            </a:r>
            <a:endParaRPr lang="en-US" sz="1100" b="1" dirty="0">
              <a:latin typeface="Verdana" panose="020B0604030504040204" pitchFamily="34" charset="0"/>
              <a:ea typeface="Verdana" panose="020B0604030504040204" pitchFamily="34" charset="0"/>
            </a:endParaRPr>
          </a:p>
          <a:p>
            <a:pPr marR="0" indent="0" algn="ctr" fontAlgn="base">
              <a:lnSpc>
                <a:spcPct val="120000"/>
              </a:lnSpc>
              <a:spcBef>
                <a:spcPts val="0"/>
              </a:spcBef>
              <a:spcAft>
                <a:spcPts val="0"/>
              </a:spcAft>
              <a:buNone/>
            </a:pPr>
            <a:endParaRPr lang="en-US" sz="1100" b="1" dirty="0">
              <a:latin typeface="Verdana" panose="020B0604030504040204" pitchFamily="34" charset="0"/>
              <a:ea typeface="Verdana" panose="020B0604030504040204" pitchFamily="34" charset="0"/>
            </a:endParaRPr>
          </a:p>
        </p:txBody>
      </p:sp>
      <p:pic>
        <p:nvPicPr>
          <p:cNvPr id="8" name="Picture 7" descr="A picture containing text, person&#10;&#10;Description automatically generated">
            <a:extLst>
              <a:ext uri="{FF2B5EF4-FFF2-40B4-BE49-F238E27FC236}">
                <a16:creationId xmlns:a16="http://schemas.microsoft.com/office/drawing/2014/main" id="{E9331354-F8AC-4C59-AAEC-83919FC85E7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625" t="7729" r="2987" b="3188"/>
          <a:stretch/>
        </p:blipFill>
        <p:spPr>
          <a:xfrm>
            <a:off x="1715620" y="1987826"/>
            <a:ext cx="1302743" cy="1573951"/>
          </a:xfrm>
          <a:prstGeom prst="rect">
            <a:avLst/>
          </a:prstGeom>
        </p:spPr>
      </p:pic>
      <p:pic>
        <p:nvPicPr>
          <p:cNvPr id="10" name="Picture 9" descr="A person wearing a blue shirt&#10;&#10;Description automatically generated with medium confidence">
            <a:extLst>
              <a:ext uri="{FF2B5EF4-FFF2-40B4-BE49-F238E27FC236}">
                <a16:creationId xmlns:a16="http://schemas.microsoft.com/office/drawing/2014/main" id="{FB2BCC28-028A-4EA5-81F8-D3FFE0FD68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8737" y="1987826"/>
            <a:ext cx="1214318" cy="1573951"/>
          </a:xfrm>
          <a:prstGeom prst="rect">
            <a:avLst/>
          </a:prstGeom>
        </p:spPr>
      </p:pic>
    </p:spTree>
    <p:extLst>
      <p:ext uri="{BB962C8B-B14F-4D97-AF65-F5344CB8AC3E}">
        <p14:creationId xmlns:p14="http://schemas.microsoft.com/office/powerpoint/2010/main" val="1768793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79F6A-81F6-463E-8286-4E2D96F14838}"/>
              </a:ext>
            </a:extLst>
          </p:cNvPr>
          <p:cNvSpPr>
            <a:spLocks noGrp="1"/>
          </p:cNvSpPr>
          <p:nvPr>
            <p:ph type="title"/>
          </p:nvPr>
        </p:nvSpPr>
        <p:spPr/>
        <p:txBody>
          <a:bodyPr>
            <a:normAutofit/>
          </a:bodyPr>
          <a:lstStyle/>
          <a:p>
            <a:r>
              <a:rPr lang="en-US" sz="1800" b="1" dirty="0"/>
              <a:t>Project Summary</a:t>
            </a:r>
          </a:p>
        </p:txBody>
      </p:sp>
      <p:sp>
        <p:nvSpPr>
          <p:cNvPr id="3" name="Content Placeholder 2">
            <a:extLst>
              <a:ext uri="{FF2B5EF4-FFF2-40B4-BE49-F238E27FC236}">
                <a16:creationId xmlns:a16="http://schemas.microsoft.com/office/drawing/2014/main" id="{03556A10-650A-4796-A09F-5878E17CED81}"/>
              </a:ext>
            </a:extLst>
          </p:cNvPr>
          <p:cNvSpPr>
            <a:spLocks noGrp="1"/>
          </p:cNvSpPr>
          <p:nvPr>
            <p:ph idx="1"/>
          </p:nvPr>
        </p:nvSpPr>
        <p:spPr/>
        <p:txBody>
          <a:bodyPr/>
          <a:lstStyle/>
          <a:p>
            <a:pPr marL="0" indent="0">
              <a:buNone/>
            </a:pPr>
            <a:endParaRPr lang="en-US" dirty="0"/>
          </a:p>
          <a:p>
            <a:pPr marL="0" indent="0">
              <a:buNone/>
            </a:pPr>
            <a:r>
              <a:rPr lang="en-US" dirty="0"/>
              <a:t>In the project PyTool Configuration, we have implemented the basic operations using python script dealing with Virtual Machines.</a:t>
            </a:r>
          </a:p>
          <a:p>
            <a:pPr marL="0" indent="0">
              <a:buNone/>
            </a:pPr>
            <a:r>
              <a:rPr lang="en-US" dirty="0"/>
              <a:t>Operations that are performed are like :</a:t>
            </a:r>
          </a:p>
          <a:p>
            <a:r>
              <a:rPr lang="en-US" dirty="0"/>
              <a:t>Development of Menu driven program which able to access the menu displayed.</a:t>
            </a:r>
          </a:p>
          <a:p>
            <a:r>
              <a:rPr lang="en-US" dirty="0"/>
              <a:t>Creating the guest VMs and Deleting the guest VMs.</a:t>
            </a:r>
          </a:p>
          <a:p>
            <a:r>
              <a:rPr lang="en-US" dirty="0"/>
              <a:t>Getting information from the guest VMs to the host VMs.</a:t>
            </a:r>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14514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02CF-2828-4726-B02E-4D9EB45BD706}"/>
              </a:ext>
            </a:extLst>
          </p:cNvPr>
          <p:cNvSpPr>
            <a:spLocks noGrp="1"/>
          </p:cNvSpPr>
          <p:nvPr>
            <p:ph type="title"/>
          </p:nvPr>
        </p:nvSpPr>
        <p:spPr/>
        <p:txBody>
          <a:bodyPr>
            <a:normAutofit/>
          </a:bodyPr>
          <a:lstStyle/>
          <a:p>
            <a:r>
              <a:rPr lang="en-US" b="0" i="0" dirty="0">
                <a:effectLst/>
                <a:latin typeface="Segoe UI" panose="020B0502040204020203" pitchFamily="34" charset="0"/>
              </a:rPr>
              <a:t>Future development that can be implemented further</a:t>
            </a:r>
            <a:endParaRPr lang="en-US" dirty="0"/>
          </a:p>
        </p:txBody>
      </p:sp>
      <p:sp>
        <p:nvSpPr>
          <p:cNvPr id="3" name="Content Placeholder 2">
            <a:extLst>
              <a:ext uri="{FF2B5EF4-FFF2-40B4-BE49-F238E27FC236}">
                <a16:creationId xmlns:a16="http://schemas.microsoft.com/office/drawing/2014/main" id="{5A080926-5C7B-48EE-8EA7-578934B39A76}"/>
              </a:ext>
            </a:extLst>
          </p:cNvPr>
          <p:cNvSpPr>
            <a:spLocks noGrp="1"/>
          </p:cNvSpPr>
          <p:nvPr>
            <p:ph idx="1"/>
          </p:nvPr>
        </p:nvSpPr>
        <p:spPr/>
        <p:txBody>
          <a:bodyPr/>
          <a:lstStyle/>
          <a:p>
            <a:pPr marL="0" indent="0">
              <a:buNone/>
            </a:pPr>
            <a:endParaRPr lang="en-US" dirty="0"/>
          </a:p>
          <a:p>
            <a:pPr marL="0" indent="0">
              <a:buNone/>
            </a:pPr>
            <a:r>
              <a:rPr lang="en-US" dirty="0"/>
              <a:t>Future Development :</a:t>
            </a:r>
          </a:p>
          <a:p>
            <a:pPr marL="0" indent="0">
              <a:buNone/>
            </a:pPr>
            <a:endParaRPr lang="en-US" dirty="0"/>
          </a:p>
          <a:p>
            <a:r>
              <a:rPr lang="en-US" dirty="0"/>
              <a:t>Features like logging all the outputs from the guest machines to a file in our host machine, dynamic updation of VM configuration whenever required, trying to create VM’s with different ISO images and other such feasible features can also be added as per the requirements as it is flexible to further add features and can be updated for future development.</a:t>
            </a:r>
          </a:p>
        </p:txBody>
      </p:sp>
    </p:spTree>
    <p:extLst>
      <p:ext uri="{BB962C8B-B14F-4D97-AF65-F5344CB8AC3E}">
        <p14:creationId xmlns:p14="http://schemas.microsoft.com/office/powerpoint/2010/main" val="2847483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3693" r="13693"/>
          <a:stretch>
            <a:fillRect/>
          </a:stretch>
        </p:blipFill>
        <p:spPr>
          <a:xfrm>
            <a:off x="4379513" y="-1"/>
            <a:ext cx="4764488" cy="4917591"/>
          </a:xfrm>
        </p:spPr>
      </p:pic>
      <p:sp>
        <p:nvSpPr>
          <p:cNvPr id="9" name="TextBox 8"/>
          <p:cNvSpPr txBox="1"/>
          <p:nvPr/>
        </p:nvSpPr>
        <p:spPr>
          <a:xfrm>
            <a:off x="1460500" y="1498600"/>
            <a:ext cx="2663230" cy="707886"/>
          </a:xfrm>
          <a:prstGeom prst="rect">
            <a:avLst/>
          </a:prstGeom>
          <a:noFill/>
        </p:spPr>
        <p:txBody>
          <a:bodyPr wrap="none" rtlCol="0">
            <a:spAutoFit/>
          </a:bodyPr>
          <a:lstStyle/>
          <a:p>
            <a:r>
              <a:rPr lang="en-IN" sz="4000" b="1">
                <a:solidFill>
                  <a:schemeClr val="bg2"/>
                </a:solidFill>
              </a:rPr>
              <a:t>Thank </a:t>
            </a:r>
            <a:r>
              <a:rPr lang="en-IN" sz="4000" b="1">
                <a:solidFill>
                  <a:srgbClr val="FFC000"/>
                </a:solidFill>
              </a:rPr>
              <a:t>You</a:t>
            </a:r>
            <a:r>
              <a:rPr lang="en-IN" sz="4000" b="1">
                <a:solidFill>
                  <a:schemeClr val="bg2"/>
                </a:solidFill>
              </a:rPr>
              <a:t> !</a:t>
            </a:r>
          </a:p>
        </p:txBody>
      </p:sp>
      <p:pic>
        <p:nvPicPr>
          <p:cNvPr id="4" name="Picture 3">
            <a:hlinkClick r:id="" action="ppaction://noaction"/>
            <a:extLst>
              <a:ext uri="{FF2B5EF4-FFF2-40B4-BE49-F238E27FC236}">
                <a16:creationId xmlns:a16="http://schemas.microsoft.com/office/drawing/2014/main" id="{E64500E8-6DE5-420E-A176-916B47731F30}"/>
              </a:ext>
            </a:extLst>
          </p:cNvPr>
          <p:cNvPicPr>
            <a:picLocks noChangeAspect="1"/>
          </p:cNvPicPr>
          <p:nvPr/>
        </p:nvPicPr>
        <p:blipFill rotWithShape="1">
          <a:blip r:embed="rId3"/>
          <a:srcRect l="50706" t="14152" r="28593" b="50055"/>
          <a:stretch/>
        </p:blipFill>
        <p:spPr>
          <a:xfrm>
            <a:off x="8387294" y="4208385"/>
            <a:ext cx="540454" cy="525393"/>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824373369"/>
      </p:ext>
    </p:extLst>
  </p:cSld>
  <p:clrMapOvr>
    <a:masterClrMapping/>
  </p:clrMapOvr>
</p:sld>
</file>

<file path=ppt/theme/theme1.xml><?xml version="1.0" encoding="utf-8"?>
<a:theme xmlns:a="http://schemas.openxmlformats.org/drawingml/2006/main" name="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TTS Template" id="{DAAFF04E-B826-4BA4-9E2F-F0B385DA2580}" vid="{545CF6F9-EC09-4062-AB06-81486AB6AE32}"/>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TTS Template" id="{DAAFF04E-B826-4BA4-9E2F-F0B385DA2580}" vid="{692DDEE8-6A3D-454E-A172-2B213806F6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49C3B21729434C834F03C10CFD3EE7" ma:contentTypeVersion="11" ma:contentTypeDescription="Create a new document." ma:contentTypeScope="" ma:versionID="dda2e0ad570191573d4862d24315b090">
  <xsd:schema xmlns:xsd="http://www.w3.org/2001/XMLSchema" xmlns:xs="http://www.w3.org/2001/XMLSchema" xmlns:p="http://schemas.microsoft.com/office/2006/metadata/properties" xmlns:ns2="3f90b35a-c7f5-466e-bdce-aad1192bcad3" xmlns:ns3="abad16e2-75b5-4d02-890c-30395bfef711" targetNamespace="http://schemas.microsoft.com/office/2006/metadata/properties" ma:root="true" ma:fieldsID="822e9fa36678c5abd975587ddd4d1967" ns2:_="" ns3:_="">
    <xsd:import namespace="3f90b35a-c7f5-466e-bdce-aad1192bcad3"/>
    <xsd:import namespace="abad16e2-75b5-4d02-890c-30395bfef71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90b35a-c7f5-466e-bdce-aad1192bca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bad16e2-75b5-4d02-890c-30395bfef71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B39875D-F75F-48DD-BAA7-E8239D66A893}">
  <ds:schemaRefs>
    <ds:schemaRef ds:uri="http://schemas.microsoft.com/office/2006/metadata/contentType"/>
    <ds:schemaRef ds:uri="http://schemas.microsoft.com/office/2006/metadata/properties/metaAttributes"/>
    <ds:schemaRef ds:uri="http://www.w3.org/2000/xmlns/"/>
    <ds:schemaRef ds:uri="http://www.w3.org/2001/XMLSchema"/>
    <ds:schemaRef ds:uri="3f90b35a-c7f5-466e-bdce-aad1192bcad3"/>
    <ds:schemaRef ds:uri="abad16e2-75b5-4d02-890c-30395bfef71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AC07C51-6059-4827-AD54-DEC5A7B60B50}">
  <ds:schemaRefs>
    <ds:schemaRef ds:uri="http://schemas.microsoft.com/sharepoint/v3/contenttype/forms"/>
  </ds:schemaRefs>
</ds:datastoreItem>
</file>

<file path=customXml/itemProps3.xml><?xml version="1.0" encoding="utf-8"?>
<ds:datastoreItem xmlns:ds="http://schemas.openxmlformats.org/officeDocument/2006/customXml" ds:itemID="{0E0B9548-FE58-4485-B5D9-973899E1873F}">
  <ds:schemaRefs>
    <ds:schemaRef ds:uri="http://schemas.microsoft.com/office/2006/metadata/properties"/>
    <ds:schemaRef ds:uri="http://www.w3.org/2000/xmln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10029</TotalTime>
  <Words>237</Words>
  <Application>Microsoft Office PowerPoint</Application>
  <PresentationFormat>On-screen Show (16:9)</PresentationFormat>
  <Paragraphs>40</Paragraphs>
  <Slides>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Calibri</vt:lpstr>
      <vt:lpstr>Calibri Light</vt:lpstr>
      <vt:lpstr>Segoe UI</vt:lpstr>
      <vt:lpstr>Verdana</vt:lpstr>
      <vt:lpstr>L&amp;T Theme 2</vt:lpstr>
      <vt:lpstr>2_Office Theme</vt:lpstr>
      <vt:lpstr>PowerPoint Presentation</vt:lpstr>
      <vt:lpstr>Project Highlights</vt:lpstr>
      <vt:lpstr>Project Highlights</vt:lpstr>
      <vt:lpstr>Project Summary</vt:lpstr>
      <vt:lpstr>Future development that can be implemented further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Engineering Academy (GEA)</dc:title>
  <dc:creator>Ramya Manchaiah</dc:creator>
  <cp:lastModifiedBy>DEEPAK KUMAR SAHOO</cp:lastModifiedBy>
  <cp:revision>157</cp:revision>
  <dcterms:created xsi:type="dcterms:W3CDTF">2020-09-04T19:07:05Z</dcterms:created>
  <dcterms:modified xsi:type="dcterms:W3CDTF">2021-03-07T19:51:39Z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b5591f2-6b23-403d-aa5f-b6d577f5e572_Enabled">
    <vt:lpwstr>true</vt:lpwstr>
  </property>
  <property fmtid="{D5CDD505-2E9C-101B-9397-08002B2CF9AE}" pid="3" name="MSIP_Label_4b5591f2-6b23-403d-aa5f-b6d577f5e572_SetDate">
    <vt:lpwstr>2020-09-04T19:39:47Z</vt:lpwstr>
  </property>
  <property fmtid="{D5CDD505-2E9C-101B-9397-08002B2CF9AE}" pid="4" name="MSIP_Label_4b5591f2-6b23-403d-aa5f-b6d577f5e572_Method">
    <vt:lpwstr>Standard</vt:lpwstr>
  </property>
  <property fmtid="{D5CDD505-2E9C-101B-9397-08002B2CF9AE}" pid="5" name="MSIP_Label_4b5591f2-6b23-403d-aa5f-b6d577f5e572_Name">
    <vt:lpwstr>4b5591f2-6b23-403d-aa5f-b6d577f5e572</vt:lpwstr>
  </property>
  <property fmtid="{D5CDD505-2E9C-101B-9397-08002B2CF9AE}" pid="6" name="MSIP_Label_4b5591f2-6b23-403d-aa5f-b6d577f5e572_SiteId">
    <vt:lpwstr>311b3378-8e8a-4b5e-a33f-e80a3d8ba60a</vt:lpwstr>
  </property>
  <property fmtid="{D5CDD505-2E9C-101B-9397-08002B2CF9AE}" pid="7" name="MSIP_Label_4b5591f2-6b23-403d-aa5f-b6d577f5e572_ActionId">
    <vt:lpwstr>832ade06-c9cf-42a6-8b1c-0000c26f97de</vt:lpwstr>
  </property>
  <property fmtid="{D5CDD505-2E9C-101B-9397-08002B2CF9AE}" pid="8" name="MSIP_Label_4b5591f2-6b23-403d-aa5f-b6d577f5e572_ContentBits">
    <vt:lpwstr>0</vt:lpwstr>
  </property>
  <property fmtid="{D5CDD505-2E9C-101B-9397-08002B2CF9AE}" pid="9" name="ContentTypeId">
    <vt:lpwstr>0x010100EE49C3B21729434C834F03C10CFD3EE7</vt:lpwstr>
  </property>
</Properties>
</file>