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4"/>
  </p:sldMasterIdLst>
  <p:sldIdLst>
    <p:sldId id="257" r:id="rId5"/>
    <p:sldId id="258" r:id="rId6"/>
    <p:sldId id="260" r:id="rId7"/>
    <p:sldId id="261" r:id="rId8"/>
    <p:sldId id="267" r:id="rId9"/>
    <p:sldId id="265" r:id="rId10"/>
    <p:sldId id="266" r:id="rId11"/>
    <p:sldId id="263" r:id="rId12"/>
    <p:sldId id="264" r:id="rId13"/>
    <p:sldId id="278" r:id="rId14"/>
    <p:sldId id="280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000" dirty="0"/>
              <a:t>Object Oriented Programming </a:t>
            </a:r>
            <a:br>
              <a:rPr lang="en-US" sz="4000" dirty="0"/>
            </a:br>
            <a:br>
              <a:rPr lang="en-US" sz="4000" dirty="0"/>
            </a:br>
            <a:r>
              <a:rPr lang="en-US" sz="2000" dirty="0"/>
              <a:t>Assignment 1</a:t>
            </a:r>
            <a:endParaRPr lang="en-US" sz="19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Adam,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levi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alex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ant &amp; Kieran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D266-E6C1-4DA5-90BB-8FE8A85D6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610612"/>
            <a:ext cx="10058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600" dirty="0"/>
              <a:t>Object-Oriented Design and Programming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12FD42F-CC72-4291-A346-DD6E7F3E4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673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BDAD-57EF-4BC7-8121-F7251229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1C277-0E81-41A3-B32D-9227FBFF5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05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4694-6300-4193-82EC-E096589D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Data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59D88-990F-4188-80CE-592A22942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36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GitHub.”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D266-E6C1-4DA5-90BB-8FE8A85D6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610612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GB" sz="6600" dirty="0"/>
              <a:t>Version Control Tools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12FD42F-CC72-4291-A346-DD6E7F3E4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72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07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30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D266-E6C1-4DA5-90BB-8FE8A85D6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610612"/>
            <a:ext cx="10058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600" dirty="0"/>
              <a:t>Object-Oriented Features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12FD42F-CC72-4291-A346-DD6E7F3E4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25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D266-E6C1-4DA5-90BB-8FE8A85D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Class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ED67-ED41-4645-A1AD-DE65D7C87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74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D266-E6C1-4DA5-90BB-8FE8A85D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Object Instantiations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FBDB1-AE2B-4720-B72E-4EBFE6CE7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94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D266-E6C1-4DA5-90BB-8FE8A85D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Method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10A05-71F7-4584-9BFB-E1CB355F6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97042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DDC54E4579D04BB1BAD9267FCF5235" ma:contentTypeVersion="5" ma:contentTypeDescription="Create a new document." ma:contentTypeScope="" ma:versionID="2811c6b409719373319dd3abe928d3f5">
  <xsd:schema xmlns:xsd="http://www.w3.org/2001/XMLSchema" xmlns:xs="http://www.w3.org/2001/XMLSchema" xmlns:p="http://schemas.microsoft.com/office/2006/metadata/properties" xmlns:ns3="bbb120bf-b2a3-4d71-8171-76bd936f6afd" xmlns:ns4="223d62ae-2fd6-454d-a954-b70107daf483" targetNamespace="http://schemas.microsoft.com/office/2006/metadata/properties" ma:root="true" ma:fieldsID="62b3f4ea1049dafa00baee1ec28f351f" ns3:_="" ns4:_="">
    <xsd:import namespace="bbb120bf-b2a3-4d71-8171-76bd936f6afd"/>
    <xsd:import namespace="223d62ae-2fd6-454d-a954-b70107daf4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120bf-b2a3-4d71-8171-76bd936f6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3d62ae-2fd6-454d-a954-b70107daf48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403E05-537D-4CE0-8905-4E168E6B1C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b120bf-b2a3-4d71-8171-76bd936f6afd"/>
    <ds:schemaRef ds:uri="223d62ae-2fd6-454d-a954-b70107daf4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11B2F6-5D44-4969-B6C7-2E8AD7D99C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11844B-15F0-4E5F-9FA7-7F17E4AEE3F8}">
  <ds:schemaRefs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bbb120bf-b2a3-4d71-8171-76bd936f6afd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223d62ae-2fd6-454d-a954-b70107daf48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55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Bookman Old Style</vt:lpstr>
      <vt:lpstr>Calibri</vt:lpstr>
      <vt:lpstr>Franklin Gothic Book</vt:lpstr>
      <vt:lpstr>1_RetrospectVTI</vt:lpstr>
      <vt:lpstr>Object Oriented Programming   Assignment 1</vt:lpstr>
      <vt:lpstr>Your best quote that reflects your approach… “It’s one small step for man, one giant leap for GitHub.”</vt:lpstr>
      <vt:lpstr>Version Control Tools</vt:lpstr>
      <vt:lpstr>PowerPoint Presentation</vt:lpstr>
      <vt:lpstr>PowerPoint Presentation</vt:lpstr>
      <vt:lpstr>Object-Oriented Features</vt:lpstr>
      <vt:lpstr>Class Implementations</vt:lpstr>
      <vt:lpstr>Object Instantiations</vt:lpstr>
      <vt:lpstr>Method Calls</vt:lpstr>
      <vt:lpstr>Object-Oriented Design and Programming</vt:lpstr>
      <vt:lpstr>Encapsulation</vt:lpstr>
      <vt:lpstr>Data Abstraction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2020-02-27T14:53:41Z</dcterms:created>
  <dcterms:modified xsi:type="dcterms:W3CDTF">2020-02-27T15:17:07Z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0x010100DADDC54E4579D04BB1BAD9267FCF5235</vt:lpwstr>
  </property>
</Properties>
</file>