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81" r:id="rId9"/>
    <p:sldId id="265" r:id="rId10"/>
    <p:sldId id="266" r:id="rId11"/>
    <p:sldId id="267" r:id="rId12"/>
    <p:sldId id="263" r:id="rId13"/>
    <p:sldId id="282" r:id="rId14"/>
    <p:sldId id="264" r:id="rId15"/>
    <p:sldId id="283" r:id="rId16"/>
    <p:sldId id="278" r:id="rId17"/>
    <p:sldId id="280" r:id="rId18"/>
    <p:sldId id="284" r:id="rId19"/>
    <p:sldId id="279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Object Oriented Programming 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Assignment 1</a:t>
            </a:r>
            <a:endParaRPr lang="en-US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Adam,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levi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alex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ant &amp; Kieran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E5-349B-4ADC-936D-0FDCE13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230-8F4E-4679-B5DA-9F3CEC5C54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63EC-5A4C-44EA-BC9B-8D546CD5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3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0A05-71F7-4584-9BFB-E1CB355F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E5-349B-4ADC-936D-0FDCE13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230-8F4E-4679-B5DA-9F3CEC5C54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63EC-5A4C-44EA-BC9B-8D546CD5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2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Object-Oriented Design and Programming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BDAD-57EF-4BC7-8121-F7251229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C277-0E81-41A3-B32D-9227FBFF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5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E5-349B-4ADC-936D-0FDCE13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230-8F4E-4679-B5DA-9F3CEC5C54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63EC-5A4C-44EA-BC9B-8D546CD5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4694-6300-4193-82EC-E096589D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9D88-990F-4188-80CE-592A2294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E5-349B-4ADC-936D-0FDCE13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230-8F4E-4679-B5DA-9F3CEC5C54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63EC-5A4C-44EA-BC9B-8D546CD5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GitHub.”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Version Control Tools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7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0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08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610612"/>
            <a:ext cx="10058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Object-Oriented Features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2FD42F-CC72-4291-A346-DD6E7F3E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5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Class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ED67-ED41-4645-A1AD-DE65D7C8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4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1FE5-349B-4ADC-936D-0FDCE133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snippet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5230-8F4E-4679-B5DA-9F3CEC5C54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63EC-5A4C-44EA-BC9B-8D546CD5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266-E6C1-4DA5-90BB-8FE8A85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Object Instantiations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DB1-AE2B-4720-B72E-4EBFE6CE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9480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DDC54E4579D04BB1BAD9267FCF5235" ma:contentTypeVersion="5" ma:contentTypeDescription="Create a new document." ma:contentTypeScope="" ma:versionID="2811c6b409719373319dd3abe928d3f5">
  <xsd:schema xmlns:xsd="http://www.w3.org/2001/XMLSchema" xmlns:xs="http://www.w3.org/2001/XMLSchema" xmlns:p="http://schemas.microsoft.com/office/2006/metadata/properties" xmlns:ns3="bbb120bf-b2a3-4d71-8171-76bd936f6afd" xmlns:ns4="223d62ae-2fd6-454d-a954-b70107daf483" targetNamespace="http://schemas.microsoft.com/office/2006/metadata/properties" ma:root="true" ma:fieldsID="62b3f4ea1049dafa00baee1ec28f351f" ns3:_="" ns4:_="">
    <xsd:import namespace="bbb120bf-b2a3-4d71-8171-76bd936f6afd"/>
    <xsd:import namespace="223d62ae-2fd6-454d-a954-b70107daf4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20bf-b2a3-4d71-8171-76bd936f6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d62ae-2fd6-454d-a954-b70107daf4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403E05-537D-4CE0-8905-4E168E6B1C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120bf-b2a3-4d71-8171-76bd936f6afd"/>
    <ds:schemaRef ds:uri="223d62ae-2fd6-454d-a954-b70107daf4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1844B-15F0-4E5F-9FA7-7F17E4AEE3F8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bbb120bf-b2a3-4d71-8171-76bd936f6af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23d62ae-2fd6-454d-a954-b70107daf48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11B2F6-5D44-4969-B6C7-2E8AD7D99C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65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Bookman Old Style</vt:lpstr>
      <vt:lpstr>Calibri</vt:lpstr>
      <vt:lpstr>Franklin Gothic Book</vt:lpstr>
      <vt:lpstr>1_RetrospectVTI</vt:lpstr>
      <vt:lpstr>Object Oriented Programming   Assignment 1</vt:lpstr>
      <vt:lpstr>Your best quote that reflects your approach… “It’s one small step for man, one giant leap for GitHub.”</vt:lpstr>
      <vt:lpstr>Version Control Tools</vt:lpstr>
      <vt:lpstr>PowerPoint Presentation</vt:lpstr>
      <vt:lpstr>PowerPoint Presentation</vt:lpstr>
      <vt:lpstr>Object-Oriented Features</vt:lpstr>
      <vt:lpstr>Class Implementations</vt:lpstr>
      <vt:lpstr>Code snippet</vt:lpstr>
      <vt:lpstr>Object Instantiations</vt:lpstr>
      <vt:lpstr>Code snippet</vt:lpstr>
      <vt:lpstr>Method Calls</vt:lpstr>
      <vt:lpstr>Code snippet</vt:lpstr>
      <vt:lpstr>Object-Oriented Design and Programming</vt:lpstr>
      <vt:lpstr>Encapsulation</vt:lpstr>
      <vt:lpstr>Code snippet</vt:lpstr>
      <vt:lpstr>Data Abstraction</vt:lpstr>
      <vt:lpstr>Code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2020-02-27T14:53:41Z</dcterms:created>
  <dcterms:modified xsi:type="dcterms:W3CDTF">2020-02-27T15:23:23Z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0x010100DADDC54E4579D04BB1BAD9267FCF5235</vt:lpwstr>
  </property>
</Properties>
</file>