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69" r:id="rId6"/>
    <p:sldId id="259" r:id="rId7"/>
    <p:sldId id="260" r:id="rId8"/>
    <p:sldId id="270" r:id="rId9"/>
    <p:sldId id="272" r:id="rId10"/>
    <p:sldId id="274" r:id="rId11"/>
    <p:sldId id="273" r:id="rId12"/>
    <p:sldId id="271" r:id="rId13"/>
    <p:sldId id="261" r:id="rId14"/>
    <p:sldId id="276" r:id="rId15"/>
    <p:sldId id="277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645-C5CF-C64B-8715-147E713A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EDAA-27BD-EA4E-94E4-A6986596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D965-1A9B-7343-B4AD-7819E56F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2F05-AB6B-FC4F-8D62-C2888264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E1B9-E9FB-E047-9DF9-F69CD588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A8E1-BF63-F249-9206-9FD77B4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0888-66BF-F242-9BB1-958F660F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2CC5-C6D4-CC40-97AB-C7E4DA3E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FB7E-0FA3-104C-8F86-958D3A9A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104-5C6F-7649-8B68-305BBD1A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F5CE3-1A51-264D-B909-F9F215A0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BD67D-0F78-3F42-8062-AC69ED0C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B50D-D827-C748-A3BD-C2B5809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C3A5-8355-5B49-AB8D-D93C7E8B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503E-0432-EC45-9E62-B7F0F542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1C70-42E7-B346-8316-65DED876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819D-594F-CD42-8EBB-72DEE1B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7508-8009-5944-9380-68745BA2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8D72-E464-414C-A247-51081C20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199E-C136-A841-B8C8-E8A81D7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784D-1335-8D42-90A1-BB9CCEF3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C6AF-7EB9-364F-8CDE-123E858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74C1-99B3-5342-B12E-04159955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7099-6C55-5841-9BEB-0BD33F19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0371-9203-C846-9D31-40FF4C58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CEC8-2543-874A-927F-8BDC9FD4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79A4-8FFF-944B-ADE9-4DAF4F2D7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7CCD-21E7-5A4E-84DF-04372D73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A6A-360C-4A40-8891-0333765D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5E90-2372-A546-9DC1-D0032A7B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57D2-A270-484E-88F6-7FA48F18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5C11-3A71-C445-B263-97330532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8FDE-4B40-2B45-9441-06D7B090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D1C97-F4D1-6F44-AA8F-0E7ED427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6013D-FF80-5143-9407-C69164577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4DCB2-0535-C24E-882B-8C13DC59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EFBC-11AF-2F44-B389-895C285E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2AA39-EB3C-7247-A03A-EEE9F56F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6D659-77EB-C648-8BC5-EFE2FEB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53AA-8F4F-8741-8F4E-5AE0795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6BF6-E0A2-7F43-B833-FA69095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ACF1C-3F55-4E44-B8CA-AE530335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3E09-8630-BD40-81F3-EBEC356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B3A24-A3A8-2343-9584-C3E8016B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16371-3B24-DA4E-8515-C6757516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257F-C3A3-2749-9FC3-A0E37F1C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6EF8-BA6C-2445-8CAA-547CB605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9D86-2AE6-A74E-A22D-6F16DDFC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8D6BE-9224-5846-A23F-0B3F707B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D838-CC7F-2D4D-94BF-244D4572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4DE8-ED05-DC4F-84FE-CCE2283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60AD-92DA-2B4E-8C0F-249FDE1D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990C-805F-7140-BB56-AF1A9639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C82F9-F0E4-134A-BD44-5D7AEB6FC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9621-3599-4342-AED4-F96FEF25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E9FF-6409-9948-BF1B-218878A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DA93B-8494-4A40-87B6-9598AF75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2270-5D00-694C-B29B-99D8198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3C43E-D368-F549-BAA9-74705D2E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9B94-9E1D-A54C-AB75-43E74AD4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46A8-484B-A540-9A69-CE460385C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E4A9-81A0-C441-A845-9DE3E452C9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35E-4CBF-464E-B1C4-8AA17D586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6460-68A0-BD44-AD1B-DB6D8C0CD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2911-78C1-8F49-B08E-A8179E18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3F5-8148-D543-9678-4B868588B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knights move?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9164-8864-194E-BA75-F4A942A4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!==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9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IsOnBoard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isOnBoard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 how it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BD418-D467-7746-9436-7AE2735E7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" b="2265"/>
          <a:stretch/>
        </p:blipFill>
        <p:spPr>
          <a:xfrm>
            <a:off x="3471868" y="1761184"/>
            <a:ext cx="508635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EC5-FE82-B646-BFE2-74C2E1B5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Queens, </a:t>
            </a:r>
            <a:br>
              <a:rPr lang="en-US" dirty="0"/>
            </a:br>
            <a:r>
              <a:rPr lang="en-US" dirty="0"/>
              <a:t>Rooks, and </a:t>
            </a:r>
            <a:br>
              <a:rPr lang="en-US" dirty="0"/>
            </a:br>
            <a:r>
              <a:rPr lang="en-US" dirty="0"/>
              <a:t>Bishops 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0AA7-3B8E-6048-929E-E055A0A8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AEA4D-6663-3D4F-928B-2AF5FE55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3" y="-33337"/>
            <a:ext cx="6891337" cy="68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5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1DC4-C997-9443-8826-D6F4616D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F77B-E450-8D4A-900F-155DAD14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D658F-520A-984E-AA5D-55D7354E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4" y="-23821"/>
            <a:ext cx="6881822" cy="68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1DC4-C997-9443-8826-D6F4616D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D658F-520A-984E-AA5D-55D7354E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4" y="-23821"/>
            <a:ext cx="6881822" cy="6881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4CE16-7DA7-C044-B111-A63A67891FAE}"/>
              </a:ext>
            </a:extLst>
          </p:cNvPr>
          <p:cNvSpPr/>
          <p:nvPr/>
        </p:nvSpPr>
        <p:spPr>
          <a:xfrm>
            <a:off x="9661446" y="351551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741CD1-DA1F-8247-9A6C-4D386B34AB7B}"/>
              </a:ext>
            </a:extLst>
          </p:cNvPr>
          <p:cNvSpPr/>
          <p:nvPr/>
        </p:nvSpPr>
        <p:spPr>
          <a:xfrm>
            <a:off x="8804673" y="2647968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373F8-79C4-B842-8EB6-92DD416D057C}"/>
              </a:ext>
            </a:extLst>
          </p:cNvPr>
          <p:cNvSpPr/>
          <p:nvPr/>
        </p:nvSpPr>
        <p:spPr>
          <a:xfrm>
            <a:off x="10529070" y="93286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C3B9B4-032A-BB47-9CA1-E8CED7F35779}"/>
              </a:ext>
            </a:extLst>
          </p:cNvPr>
          <p:cNvSpPr/>
          <p:nvPr/>
        </p:nvSpPr>
        <p:spPr>
          <a:xfrm>
            <a:off x="10529070" y="173429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672E6C-1243-4C46-AAF1-A16F4B010D02}"/>
              </a:ext>
            </a:extLst>
          </p:cNvPr>
          <p:cNvSpPr/>
          <p:nvPr/>
        </p:nvSpPr>
        <p:spPr>
          <a:xfrm>
            <a:off x="10529070" y="262889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724B58-89C6-A348-91B9-B4F4F4DAA4A6}"/>
              </a:ext>
            </a:extLst>
          </p:cNvPr>
          <p:cNvSpPr/>
          <p:nvPr/>
        </p:nvSpPr>
        <p:spPr>
          <a:xfrm>
            <a:off x="10529070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4C78A9-A70A-4249-BF0C-1B4F5575511F}"/>
              </a:ext>
            </a:extLst>
          </p:cNvPr>
          <p:cNvSpPr/>
          <p:nvPr/>
        </p:nvSpPr>
        <p:spPr>
          <a:xfrm>
            <a:off x="7084932" y="933066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0B370F-BCAB-9C42-A6CA-573A5FBE4B81}"/>
              </a:ext>
            </a:extLst>
          </p:cNvPr>
          <p:cNvSpPr/>
          <p:nvPr/>
        </p:nvSpPr>
        <p:spPr>
          <a:xfrm>
            <a:off x="7937422" y="174919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254E4-AB95-2448-ACB3-01911B62DA5A}"/>
              </a:ext>
            </a:extLst>
          </p:cNvPr>
          <p:cNvSpPr/>
          <p:nvPr/>
        </p:nvSpPr>
        <p:spPr>
          <a:xfrm>
            <a:off x="11393448" y="435428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BD33B0-B293-6C4B-B11C-123CDF48B4CD}"/>
              </a:ext>
            </a:extLst>
          </p:cNvPr>
          <p:cNvSpPr/>
          <p:nvPr/>
        </p:nvSpPr>
        <p:spPr>
          <a:xfrm>
            <a:off x="11405685" y="348929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D278BA-F20F-0841-A96A-796E6B4D847C}"/>
              </a:ext>
            </a:extLst>
          </p:cNvPr>
          <p:cNvSpPr/>
          <p:nvPr/>
        </p:nvSpPr>
        <p:spPr>
          <a:xfrm>
            <a:off x="2452238" y="2685981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09E31D-AB29-F64A-BD2B-9F1A00A2DCAC}"/>
              </a:ext>
            </a:extLst>
          </p:cNvPr>
          <p:cNvCxnSpPr>
            <a:cxnSpLocks/>
          </p:cNvCxnSpPr>
          <p:nvPr/>
        </p:nvCxnSpPr>
        <p:spPr>
          <a:xfrm>
            <a:off x="2428387" y="434955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8AD5C8-581B-264C-BC69-E63F16483E62}"/>
              </a:ext>
            </a:extLst>
          </p:cNvPr>
          <p:cNvCxnSpPr>
            <a:cxnSpLocks/>
          </p:cNvCxnSpPr>
          <p:nvPr/>
        </p:nvCxnSpPr>
        <p:spPr>
          <a:xfrm flipV="1">
            <a:off x="2428387" y="438339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AC35CD-1DB6-4B44-9BE4-149C65BBFD1B}"/>
              </a:ext>
            </a:extLst>
          </p:cNvPr>
          <p:cNvSpPr txBox="1"/>
          <p:nvPr/>
        </p:nvSpPr>
        <p:spPr>
          <a:xfrm>
            <a:off x="811667" y="2829766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0EC44-7EEE-A340-BA7D-190C108E348F}"/>
              </a:ext>
            </a:extLst>
          </p:cNvPr>
          <p:cNvSpPr txBox="1"/>
          <p:nvPr/>
        </p:nvSpPr>
        <p:spPr>
          <a:xfrm>
            <a:off x="811667" y="4504999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Move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CAECA-0B20-B749-A15B-42973B234782}"/>
              </a:ext>
            </a:extLst>
          </p:cNvPr>
          <p:cNvCxnSpPr>
            <a:cxnSpLocks/>
          </p:cNvCxnSpPr>
          <p:nvPr/>
        </p:nvCxnSpPr>
        <p:spPr>
          <a:xfrm>
            <a:off x="9658159" y="4394709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56770C-4BFD-7547-9D62-473CA6D410D3}"/>
              </a:ext>
            </a:extLst>
          </p:cNvPr>
          <p:cNvCxnSpPr>
            <a:cxnSpLocks/>
          </p:cNvCxnSpPr>
          <p:nvPr/>
        </p:nvCxnSpPr>
        <p:spPr>
          <a:xfrm flipV="1">
            <a:off x="9658159" y="4428550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37CE8-BC79-4F41-BCA2-F6A41442B1D0}"/>
              </a:ext>
            </a:extLst>
          </p:cNvPr>
          <p:cNvCxnSpPr>
            <a:cxnSpLocks/>
          </p:cNvCxnSpPr>
          <p:nvPr/>
        </p:nvCxnSpPr>
        <p:spPr>
          <a:xfrm>
            <a:off x="11405685" y="522117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F1D605-6DE5-E146-99C4-7D9E72DB2F4E}"/>
              </a:ext>
            </a:extLst>
          </p:cNvPr>
          <p:cNvCxnSpPr>
            <a:cxnSpLocks/>
          </p:cNvCxnSpPr>
          <p:nvPr/>
        </p:nvCxnSpPr>
        <p:spPr>
          <a:xfrm flipV="1">
            <a:off x="11405685" y="525501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13F217-A15E-9448-B567-10BF781FC576}"/>
              </a:ext>
            </a:extLst>
          </p:cNvPr>
          <p:cNvCxnSpPr>
            <a:cxnSpLocks/>
          </p:cNvCxnSpPr>
          <p:nvPr/>
        </p:nvCxnSpPr>
        <p:spPr>
          <a:xfrm>
            <a:off x="10523819" y="5255014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2FF08D-E23E-424E-87BB-4E4E7A7F9F57}"/>
              </a:ext>
            </a:extLst>
          </p:cNvPr>
          <p:cNvCxnSpPr>
            <a:cxnSpLocks/>
          </p:cNvCxnSpPr>
          <p:nvPr/>
        </p:nvCxnSpPr>
        <p:spPr>
          <a:xfrm flipV="1">
            <a:off x="10523819" y="5288855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2AC721-71A9-F741-894C-BE53463D4810}"/>
              </a:ext>
            </a:extLst>
          </p:cNvPr>
          <p:cNvSpPr/>
          <p:nvPr/>
        </p:nvSpPr>
        <p:spPr>
          <a:xfrm>
            <a:off x="8818961" y="6109898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6D090-F43F-3442-9774-9E7CF203C76C}"/>
              </a:ext>
            </a:extLst>
          </p:cNvPr>
          <p:cNvSpPr/>
          <p:nvPr/>
        </p:nvSpPr>
        <p:spPr>
          <a:xfrm>
            <a:off x="9658159" y="518785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F9F-2DF0-554F-964A-BDB4E023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slides everywhere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6D03-105E-2E41-AC8D-B4CB5450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howItMoves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A9B99"/>
                </a:solidFill>
                <a:effectLst/>
                <a:latin typeface="Menlo" panose="020B0609030804020204" pitchFamily="49" charset="0"/>
              </a:rPr>
              <a:t>//left slide</a:t>
            </a:r>
            <a:endParaRPr lang="en-US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slide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676867"/>
                </a:solidFill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</a:p>
          <a:p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endParaRPr lang="en-US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);</a:t>
            </a:r>
          </a:p>
          <a:p>
            <a:r>
              <a:rPr lang="en-US" dirty="0"/>
              <a:t>…. Also every other direction</a:t>
            </a:r>
          </a:p>
          <a:p>
            <a:r>
              <a:rPr lang="en-US" dirty="0"/>
              <a:t>But what is slide?</a:t>
            </a:r>
          </a:p>
        </p:txBody>
      </p:sp>
    </p:spTree>
    <p:extLst>
      <p:ext uri="{BB962C8B-B14F-4D97-AF65-F5344CB8AC3E}">
        <p14:creationId xmlns:p14="http://schemas.microsoft.com/office/powerpoint/2010/main" val="34705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1703-989B-5D41-9265-8F603F5F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45DE-A93B-0D47-85AE-A4C81D31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b="0" dirty="0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slide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)];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}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7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EBA-A702-E848-A736-79392E2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5629-8F23-354C-87DA-CDAE0DF2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EACF-A56B-7044-96DC-6408DBBC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-47935"/>
            <a:ext cx="6919912" cy="69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279-4DC4-0749-8D42-32146EFC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BCFF-617C-A64A-BADC-B03477EB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52281-F7FC-B24D-8F6F-1B1DDA49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07" y="-6350"/>
            <a:ext cx="6864350" cy="6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9913A2-AE88-BE43-AC1E-658278512F28}"/>
              </a:ext>
            </a:extLst>
          </p:cNvPr>
          <p:cNvSpPr/>
          <p:nvPr/>
        </p:nvSpPr>
        <p:spPr>
          <a:xfrm>
            <a:off x="5801730" y="351263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98536-191C-B543-98B7-457F5DFC021D}"/>
              </a:ext>
            </a:extLst>
          </p:cNvPr>
          <p:cNvSpPr/>
          <p:nvPr/>
        </p:nvSpPr>
        <p:spPr>
          <a:xfrm>
            <a:off x="4939718" y="268994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83B02-BA8D-8843-8E64-79FB0151F938}"/>
              </a:ext>
            </a:extLst>
          </p:cNvPr>
          <p:cNvSpPr/>
          <p:nvPr/>
        </p:nvSpPr>
        <p:spPr>
          <a:xfrm>
            <a:off x="3225801" y="264707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A03E16-4327-024A-B4C7-6E135898315E}"/>
              </a:ext>
            </a:extLst>
          </p:cNvPr>
          <p:cNvSpPr/>
          <p:nvPr/>
        </p:nvSpPr>
        <p:spPr>
          <a:xfrm>
            <a:off x="2389108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30584-3290-684C-B0E8-B99A6B56D318}"/>
              </a:ext>
            </a:extLst>
          </p:cNvPr>
          <p:cNvSpPr/>
          <p:nvPr/>
        </p:nvSpPr>
        <p:spPr>
          <a:xfrm>
            <a:off x="3240089" y="607180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72A69-1C82-BD42-A4BC-5C44DEF2630E}"/>
              </a:ext>
            </a:extLst>
          </p:cNvPr>
          <p:cNvCxnSpPr/>
          <p:nvPr/>
        </p:nvCxnSpPr>
        <p:spPr>
          <a:xfrm>
            <a:off x="5801730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93729-316B-1E4A-97F2-7F7E1C21846C}"/>
              </a:ext>
            </a:extLst>
          </p:cNvPr>
          <p:cNvCxnSpPr>
            <a:cxnSpLocks/>
          </p:cNvCxnSpPr>
          <p:nvPr/>
        </p:nvCxnSpPr>
        <p:spPr>
          <a:xfrm flipV="1">
            <a:off x="5801730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E1CC4-3DA6-A64B-88B4-F7FA355F7BC2}"/>
              </a:ext>
            </a:extLst>
          </p:cNvPr>
          <p:cNvCxnSpPr/>
          <p:nvPr/>
        </p:nvCxnSpPr>
        <p:spPr>
          <a:xfrm>
            <a:off x="2376676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138A-3685-034E-9342-330D6F826E7D}"/>
              </a:ext>
            </a:extLst>
          </p:cNvPr>
          <p:cNvCxnSpPr>
            <a:cxnSpLocks/>
          </p:cNvCxnSpPr>
          <p:nvPr/>
        </p:nvCxnSpPr>
        <p:spPr>
          <a:xfrm flipV="1">
            <a:off x="2376676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A6443-C9DF-274B-9211-C87D150AC62E}"/>
              </a:ext>
            </a:extLst>
          </p:cNvPr>
          <p:cNvCxnSpPr/>
          <p:nvPr/>
        </p:nvCxnSpPr>
        <p:spPr>
          <a:xfrm>
            <a:off x="4939718" y="609054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42D59C-E6C6-C043-8C89-B6FD71CBD7ED}"/>
              </a:ext>
            </a:extLst>
          </p:cNvPr>
          <p:cNvCxnSpPr>
            <a:cxnSpLocks/>
          </p:cNvCxnSpPr>
          <p:nvPr/>
        </p:nvCxnSpPr>
        <p:spPr>
          <a:xfrm flipV="1">
            <a:off x="4939718" y="612438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DC1C5-7459-AD48-8DD5-33C5D68B56EA}"/>
              </a:ext>
            </a:extLst>
          </p:cNvPr>
          <p:cNvSpPr/>
          <p:nvPr/>
        </p:nvSpPr>
        <p:spPr>
          <a:xfrm>
            <a:off x="11353800" y="184380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5C7A3A-E6E9-9E43-A7B2-65D2E15B10BC}"/>
              </a:ext>
            </a:extLst>
          </p:cNvPr>
          <p:cNvCxnSpPr>
            <a:cxnSpLocks/>
          </p:cNvCxnSpPr>
          <p:nvPr/>
        </p:nvCxnSpPr>
        <p:spPr>
          <a:xfrm>
            <a:off x="11329949" y="350737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155BCF-3836-2F48-86FB-E1D481D65D20}"/>
              </a:ext>
            </a:extLst>
          </p:cNvPr>
          <p:cNvCxnSpPr>
            <a:cxnSpLocks/>
          </p:cNvCxnSpPr>
          <p:nvPr/>
        </p:nvCxnSpPr>
        <p:spPr>
          <a:xfrm flipV="1">
            <a:off x="11329949" y="354121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343468-8345-FE47-ABA0-8305649799FB}"/>
              </a:ext>
            </a:extLst>
          </p:cNvPr>
          <p:cNvSpPr txBox="1"/>
          <p:nvPr/>
        </p:nvSpPr>
        <p:spPr>
          <a:xfrm>
            <a:off x="9713229" y="198758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Move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19E35-BB12-5342-A053-A08EF63E0FEB}"/>
              </a:ext>
            </a:extLst>
          </p:cNvPr>
          <p:cNvSpPr txBox="1"/>
          <p:nvPr/>
        </p:nvSpPr>
        <p:spPr>
          <a:xfrm>
            <a:off x="9713229" y="3662818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Move</a:t>
            </a:r>
          </a:p>
        </p:txBody>
      </p:sp>
    </p:spTree>
    <p:extLst>
      <p:ext uri="{BB962C8B-B14F-4D97-AF65-F5344CB8AC3E}">
        <p14:creationId xmlns:p14="http://schemas.microsoft.com/office/powerpoint/2010/main" val="85104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9913A2-AE88-BE43-AC1E-658278512F28}"/>
              </a:ext>
            </a:extLst>
          </p:cNvPr>
          <p:cNvSpPr/>
          <p:nvPr/>
        </p:nvSpPr>
        <p:spPr>
          <a:xfrm>
            <a:off x="5801730" y="351263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98536-191C-B543-98B7-457F5DFC021D}"/>
              </a:ext>
            </a:extLst>
          </p:cNvPr>
          <p:cNvSpPr/>
          <p:nvPr/>
        </p:nvSpPr>
        <p:spPr>
          <a:xfrm>
            <a:off x="4939718" y="268994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83B02-BA8D-8843-8E64-79FB0151F938}"/>
              </a:ext>
            </a:extLst>
          </p:cNvPr>
          <p:cNvSpPr/>
          <p:nvPr/>
        </p:nvSpPr>
        <p:spPr>
          <a:xfrm>
            <a:off x="3225801" y="264707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A03E16-4327-024A-B4C7-6E135898315E}"/>
              </a:ext>
            </a:extLst>
          </p:cNvPr>
          <p:cNvSpPr/>
          <p:nvPr/>
        </p:nvSpPr>
        <p:spPr>
          <a:xfrm>
            <a:off x="2389108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30584-3290-684C-B0E8-B99A6B56D318}"/>
              </a:ext>
            </a:extLst>
          </p:cNvPr>
          <p:cNvSpPr/>
          <p:nvPr/>
        </p:nvSpPr>
        <p:spPr>
          <a:xfrm>
            <a:off x="3240089" y="607180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72A69-1C82-BD42-A4BC-5C44DEF2630E}"/>
              </a:ext>
            </a:extLst>
          </p:cNvPr>
          <p:cNvCxnSpPr/>
          <p:nvPr/>
        </p:nvCxnSpPr>
        <p:spPr>
          <a:xfrm>
            <a:off x="5801730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93729-316B-1E4A-97F2-7F7E1C21846C}"/>
              </a:ext>
            </a:extLst>
          </p:cNvPr>
          <p:cNvCxnSpPr>
            <a:cxnSpLocks/>
          </p:cNvCxnSpPr>
          <p:nvPr/>
        </p:nvCxnSpPr>
        <p:spPr>
          <a:xfrm flipV="1">
            <a:off x="5801730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E1CC4-3DA6-A64B-88B4-F7FA355F7BC2}"/>
              </a:ext>
            </a:extLst>
          </p:cNvPr>
          <p:cNvCxnSpPr/>
          <p:nvPr/>
        </p:nvCxnSpPr>
        <p:spPr>
          <a:xfrm>
            <a:off x="2376676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138A-3685-034E-9342-330D6F826E7D}"/>
              </a:ext>
            </a:extLst>
          </p:cNvPr>
          <p:cNvCxnSpPr>
            <a:cxnSpLocks/>
          </p:cNvCxnSpPr>
          <p:nvPr/>
        </p:nvCxnSpPr>
        <p:spPr>
          <a:xfrm flipV="1">
            <a:off x="2376676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A6443-C9DF-274B-9211-C87D150AC62E}"/>
              </a:ext>
            </a:extLst>
          </p:cNvPr>
          <p:cNvCxnSpPr/>
          <p:nvPr/>
        </p:nvCxnSpPr>
        <p:spPr>
          <a:xfrm>
            <a:off x="4939718" y="609054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42D59C-E6C6-C043-8C89-B6FD71CBD7ED}"/>
              </a:ext>
            </a:extLst>
          </p:cNvPr>
          <p:cNvCxnSpPr>
            <a:cxnSpLocks/>
          </p:cNvCxnSpPr>
          <p:nvPr/>
        </p:nvCxnSpPr>
        <p:spPr>
          <a:xfrm flipV="1">
            <a:off x="4939718" y="612438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12AA5-81F1-CC44-BD75-D22A93931D64}"/>
              </a:ext>
            </a:extLst>
          </p:cNvPr>
          <p:cNvSpPr/>
          <p:nvPr/>
        </p:nvSpPr>
        <p:spPr>
          <a:xfrm>
            <a:off x="-595312" y="1249461"/>
            <a:ext cx="34528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    </a:t>
            </a:r>
            <a:r>
              <a:rPr lang="en-US" b="0" dirty="0" err="1">
                <a:effectLst/>
                <a:latin typeface="Menlo" panose="020B0609030804020204" pitchFamily="49" charset="0"/>
              </a:rPr>
              <a:t>knightMoves</a:t>
            </a:r>
            <a:r>
              <a:rPr lang="en-US" b="0" dirty="0">
                <a:effectLst/>
                <a:latin typeface="Menlo" panose="020B0609030804020204" pitchFamily="49" charset="0"/>
              </a:rPr>
              <a:t> = [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[2 ,  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[-2, -1],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[2 , -1],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[-2,  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[1 ,  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[1 , -2],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[-1,  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[-1, -2] 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];</a:t>
            </a:r>
          </a:p>
        </p:txBody>
      </p:sp>
    </p:spTree>
    <p:extLst>
      <p:ext uri="{BB962C8B-B14F-4D97-AF65-F5344CB8AC3E}">
        <p14:creationId xmlns:p14="http://schemas.microsoft.com/office/powerpoint/2010/main" val="358982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arrAdd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delta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delta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knightmoves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arrAdd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isOnBoard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isFriend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(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4363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isFriend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isFriend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2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How do knights move?</vt:lpstr>
      <vt:lpstr>PowerPoint Presentation</vt:lpstr>
      <vt:lpstr>PowerPoint Presentation</vt:lpstr>
      <vt:lpstr>PowerPoint Presentation</vt:lpstr>
      <vt:lpstr>PowerPoint Presentation</vt:lpstr>
      <vt:lpstr>The magic part 1</vt:lpstr>
      <vt:lpstr>The magic part 2</vt:lpstr>
      <vt:lpstr>The magic part 3</vt:lpstr>
      <vt:lpstr>isFriend</vt:lpstr>
      <vt:lpstr>isFoe</vt:lpstr>
      <vt:lpstr>isEmpty</vt:lpstr>
      <vt:lpstr>IsOnBoard</vt:lpstr>
      <vt:lpstr>IRL how it looks</vt:lpstr>
      <vt:lpstr>How do Queens,  Rooks, and  Bishops move?</vt:lpstr>
      <vt:lpstr>PowerPoint Presentation</vt:lpstr>
      <vt:lpstr>PowerPoint Presentation</vt:lpstr>
      <vt:lpstr>It slides everywhere </vt:lpstr>
      <vt:lpstr>Slide</vt:lpstr>
      <vt:lpstr>irl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knights move?</dc:title>
  <dc:creator>Microsoft Office User</dc:creator>
  <cp:lastModifiedBy>Microsoft Office User</cp:lastModifiedBy>
  <cp:revision>5</cp:revision>
  <dcterms:created xsi:type="dcterms:W3CDTF">2019-11-05T01:26:44Z</dcterms:created>
  <dcterms:modified xsi:type="dcterms:W3CDTF">2019-11-05T02:24:34Z</dcterms:modified>
</cp:coreProperties>
</file>