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1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3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4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5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6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7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8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9.xml" ContentType="application/vnd.openxmlformats-officedocument.theme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20.xml" ContentType="application/vnd.openxmlformats-officedocument.theme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21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2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theme/theme23.xml" ContentType="application/vnd.openxmlformats-officedocument.theme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theme/theme24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theme/theme25.xml" ContentType="application/vnd.openxmlformats-officedocument.theme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8653" r:id="rId1"/>
    <p:sldMasterId id="2147488641" r:id="rId2"/>
    <p:sldMasterId id="2147488353" r:id="rId3"/>
    <p:sldMasterId id="2147488365" r:id="rId4"/>
    <p:sldMasterId id="2147488377" r:id="rId5"/>
    <p:sldMasterId id="2147488389" r:id="rId6"/>
    <p:sldMasterId id="2147488401" r:id="rId7"/>
    <p:sldMasterId id="2147488413" r:id="rId8"/>
    <p:sldMasterId id="2147488425" r:id="rId9"/>
    <p:sldMasterId id="2147488437" r:id="rId10"/>
    <p:sldMasterId id="2147488449" r:id="rId11"/>
    <p:sldMasterId id="2147488461" r:id="rId12"/>
    <p:sldMasterId id="2147488473" r:id="rId13"/>
    <p:sldMasterId id="2147488485" r:id="rId14"/>
    <p:sldMasterId id="2147488497" r:id="rId15"/>
    <p:sldMasterId id="2147488509" r:id="rId16"/>
    <p:sldMasterId id="2147488521" r:id="rId17"/>
    <p:sldMasterId id="2147488533" r:id="rId18"/>
    <p:sldMasterId id="2147488545" r:id="rId19"/>
    <p:sldMasterId id="2147488557" r:id="rId20"/>
    <p:sldMasterId id="2147488569" r:id="rId21"/>
    <p:sldMasterId id="2147488581" r:id="rId22"/>
    <p:sldMasterId id="2147488593" r:id="rId23"/>
    <p:sldMasterId id="2147488605" r:id="rId24"/>
    <p:sldMasterId id="2147488617" r:id="rId25"/>
    <p:sldMasterId id="2147488629" r:id="rId26"/>
  </p:sldMasterIdLst>
  <p:notesMasterIdLst>
    <p:notesMasterId r:id="rId42"/>
  </p:notesMasterIdLst>
  <p:handoutMasterIdLst>
    <p:handoutMasterId r:id="rId43"/>
  </p:handoutMasterIdLst>
  <p:sldIdLst>
    <p:sldId id="318" r:id="rId27"/>
    <p:sldId id="302" r:id="rId28"/>
    <p:sldId id="291" r:id="rId29"/>
    <p:sldId id="295" r:id="rId30"/>
    <p:sldId id="327" r:id="rId31"/>
    <p:sldId id="328" r:id="rId32"/>
    <p:sldId id="298" r:id="rId33"/>
    <p:sldId id="321" r:id="rId34"/>
    <p:sldId id="322" r:id="rId35"/>
    <p:sldId id="323" r:id="rId36"/>
    <p:sldId id="325" r:id="rId37"/>
    <p:sldId id="326" r:id="rId38"/>
    <p:sldId id="329" r:id="rId39"/>
    <p:sldId id="304" r:id="rId40"/>
    <p:sldId id="330" r:id="rId4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171450" indent="28575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342900" indent="5715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514350" indent="85725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685800" indent="11430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3F5"/>
    <a:srgbClr val="216BAB"/>
    <a:srgbClr val="3186C7"/>
    <a:srgbClr val="8C8A8E"/>
    <a:srgbClr val="ED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51" autoAdjust="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C3E4B-5A65-FB4E-8D3D-E9443524BA09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FE4D0-E5F6-7245-901A-4EBFF80D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2C26E-C55A-8B46-9C68-D294F9FDC16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22845-941E-7C42-8070-12AD873F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5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96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9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78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9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5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4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9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9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96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9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9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49700" y="742950"/>
            <a:ext cx="4889500" cy="273685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49700" y="3733799"/>
            <a:ext cx="4889500" cy="419101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2800" b="1" i="0">
                <a:ln>
                  <a:noFill/>
                </a:ln>
                <a:solidFill>
                  <a:srgbClr val="8C8A8E"/>
                </a:solidFill>
                <a:latin typeface="Helvetica"/>
                <a:cs typeface="Helvetica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941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3949700" y="4152900"/>
            <a:ext cx="4889500" cy="419101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2800" b="0" i="0" baseline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949700" y="4572001"/>
            <a:ext cx="4889500" cy="419101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2800" b="0" i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Presenter Contact</a:t>
            </a:r>
          </a:p>
        </p:txBody>
      </p:sp>
      <p:pic>
        <p:nvPicPr>
          <p:cNvPr id="3" name="Picture 2" descr="xamarin-horizontal-blue@2x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179427"/>
            <a:ext cx="3238500" cy="7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5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329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805425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977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594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4718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201384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95904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666615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1458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1"/>
            <a:ext cx="20574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61150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3290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37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958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523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688731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13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8174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0672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606278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666593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55029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0394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1"/>
            <a:ext cx="20574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61150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611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344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5513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0664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80846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31309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7442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032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12786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43602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06573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957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2979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3376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4896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530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81887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2098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555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127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733925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433164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230430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280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664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11330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235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6777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15963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1901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291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353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708058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63194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261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255943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8221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84553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38226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1799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146470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7336" y="2183012"/>
            <a:ext cx="2702719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03" y="2183012"/>
            <a:ext cx="2703314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7354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6989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427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3749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8846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739768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175100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5891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4509" y="1574603"/>
            <a:ext cx="1396008" cy="3043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4700" y="1574603"/>
            <a:ext cx="4132659" cy="3043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2880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9593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00279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21574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7336" y="2183012"/>
            <a:ext cx="2702719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03" y="2183012"/>
            <a:ext cx="2703314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3925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90748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109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720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138141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0863835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162123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2140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4509" y="1574603"/>
            <a:ext cx="1396008" cy="3043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4700" y="1574603"/>
            <a:ext cx="4132659" cy="3043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0132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5922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34046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220403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51537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086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756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4075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320668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702220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372069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5458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6196" y="924521"/>
            <a:ext cx="2082998" cy="3670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24521"/>
            <a:ext cx="6191846" cy="3670101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1950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621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71106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295961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617" y="2144316"/>
            <a:ext cx="2748558" cy="23973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1325" y="2144316"/>
            <a:ext cx="2748558" cy="23973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585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6311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78112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5458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84650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3526023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80531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2818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1616" y="1676995"/>
            <a:ext cx="1388269" cy="2864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620" y="1676995"/>
            <a:ext cx="4108847" cy="2864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30906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2403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7861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4835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49700" y="742950"/>
            <a:ext cx="4889500" cy="365760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941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3100" y="1349375"/>
            <a:ext cx="2444750" cy="24447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3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222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1072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4256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9107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710357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206183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08202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92757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5"/>
            <a:ext cx="2057400" cy="4890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115050" cy="4890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2744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20775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83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5048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11467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2" y="985837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521" y="985837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3350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151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4013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294102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980115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onsola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6370596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5913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266" y="206575"/>
            <a:ext cx="2080022" cy="4641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75"/>
            <a:ext cx="6182916" cy="4641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3386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803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3094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9521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93700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9" y="1000126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8708" y="1000126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43330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99226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98225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5428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949083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onsola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638570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4242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9408" y="206575"/>
            <a:ext cx="2074069" cy="46559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75"/>
            <a:ext cx="6165056" cy="46559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75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113063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0976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5187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002068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8" y="1671638"/>
            <a:ext cx="4183856" cy="17240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194" y="1671638"/>
            <a:ext cx="4183856" cy="17240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5046"/>
      </p:ext>
    </p:extLst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1440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34544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90815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706697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060533"/>
      </p:ext>
    </p:extLst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267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39766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39766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5269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834" y="205979"/>
            <a:ext cx="2106216" cy="318968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90" y="205979"/>
            <a:ext cx="6261497" cy="3189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1706"/>
      </p:ext>
    </p:extLst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74051"/>
      </p:ext>
    </p:extLst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9223"/>
      </p:ext>
    </p:extLst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518198"/>
      </p:ext>
    </p:extLst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0961"/>
      </p:ext>
    </p:extLst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2173"/>
      </p:ext>
    </p:extLst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326"/>
      </p:ext>
    </p:extLst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161279"/>
      </p:ext>
    </p:extLst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21209"/>
      </p:ext>
    </p:extLst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150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9771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1194"/>
      </p:ext>
    </p:extLst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6359"/>
            <a:ext cx="2057400" cy="4208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6359"/>
            <a:ext cx="6115050" cy="420826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2235"/>
      </p:ext>
    </p:extLst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21310"/>
      </p:ext>
    </p:extLst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9899"/>
      </p:ext>
    </p:extLst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588439"/>
      </p:ext>
    </p:extLst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95727"/>
      </p:ext>
    </p:extLst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726"/>
      </p:ext>
    </p:extLst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132"/>
      </p:ext>
    </p:extLst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949166"/>
      </p:ext>
    </p:extLst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55638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3573"/>
      </p:ext>
    </p:extLst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787232"/>
      </p:ext>
    </p:extLst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4472"/>
      </p:ext>
    </p:extLst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11505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3821"/>
      </p:ext>
    </p:extLst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8026"/>
      </p:ext>
    </p:extLst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9527"/>
      </p:ext>
    </p:extLst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326410"/>
      </p:ext>
    </p:extLst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5470"/>
      </p:ext>
    </p:extLst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3828"/>
      </p:ext>
    </p:extLst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0844"/>
      </p:ext>
    </p:extLst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50911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047994"/>
      </p:ext>
    </p:extLst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18991"/>
      </p:ext>
    </p:extLst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688949"/>
      </p:ext>
    </p:extLst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7207"/>
      </p:ext>
    </p:extLst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59037"/>
            <a:ext cx="2286000" cy="3735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59037"/>
            <a:ext cx="6800850" cy="3735586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4654"/>
      </p:ext>
    </p:extLst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9418"/>
      </p:ext>
    </p:extLst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0275"/>
      </p:ext>
    </p:extLst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520746"/>
      </p:ext>
    </p:extLst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0702"/>
      </p:ext>
    </p:extLst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47836"/>
      </p:ext>
    </p:extLst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970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727703"/>
      </p:ext>
    </p:extLst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101805"/>
      </p:ext>
    </p:extLst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767129"/>
      </p:ext>
    </p:extLst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8919565"/>
      </p:ext>
    </p:extLst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1266"/>
      </p:ext>
    </p:extLst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200151"/>
            <a:ext cx="22860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200151"/>
            <a:ext cx="68008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2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6876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9017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31900" y="742950"/>
            <a:ext cx="7531100" cy="365760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4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947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6"/>
            <a:ext cx="2057400" cy="48047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6"/>
            <a:ext cx="6115050" cy="48047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34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109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397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57288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0042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8218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529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16493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9115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66700" y="742950"/>
            <a:ext cx="857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152400"/>
            <a:ext cx="7048500" cy="59055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43186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987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236" y="1170385"/>
            <a:ext cx="2096691" cy="3424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378" y="1170385"/>
            <a:ext cx="6234708" cy="3424238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353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4492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802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2362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458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79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1476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8814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93700" y="3606800"/>
            <a:ext cx="8445500" cy="95885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07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11366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06515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1931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5"/>
            <a:ext cx="2057400" cy="4890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115050" cy="4890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842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953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99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62647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7" y="1447205"/>
            <a:ext cx="3481388" cy="369570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447205"/>
            <a:ext cx="3481388" cy="369570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758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027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21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5200"/>
            <a:ext cx="2032000" cy="3435350"/>
          </a:xfrm>
        </p:spPr>
        <p:txBody>
          <a:bodyPr/>
          <a:lstStyle>
            <a:lvl1pPr marL="0" indent="0">
              <a:buNone/>
              <a:defRPr sz="2800">
                <a:solidFill>
                  <a:srgbClr val="3186C7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Single Title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7432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11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8247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40191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54348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669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19126"/>
            <a:ext cx="2057400" cy="45237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19126"/>
            <a:ext cx="6115050" cy="45237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679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7824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072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267660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423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28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5200"/>
            <a:ext cx="2032000" cy="1536700"/>
          </a:xfrm>
        </p:spPr>
        <p:txBody>
          <a:bodyPr/>
          <a:lstStyle>
            <a:lvl1pPr marL="0" indent="0">
              <a:buNone/>
              <a:defRPr sz="2800">
                <a:solidFill>
                  <a:srgbClr val="3186C7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7432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2667000"/>
            <a:ext cx="2032000" cy="1536700"/>
          </a:xfrm>
        </p:spPr>
        <p:txBody>
          <a:bodyPr/>
          <a:lstStyle>
            <a:lvl1pPr marL="0" indent="0">
              <a:buNone/>
              <a:defRPr sz="2800">
                <a:solidFill>
                  <a:srgbClr val="8C8A8E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224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48990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11611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94711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91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3129"/>
            <a:ext cx="2057400" cy="43314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3129"/>
            <a:ext cx="6115050" cy="433149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4532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726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0593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64006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49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6243"/>
            <a:ext cx="8229600" cy="395264"/>
          </a:xfrm>
        </p:spPr>
        <p:txBody>
          <a:bodyPr>
            <a:normAutofit/>
          </a:bodyPr>
          <a:lstStyle>
            <a:lvl1pPr algn="l">
              <a:defRPr sz="2800" b="0" i="0">
                <a:solidFill>
                  <a:srgbClr val="3C90D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82306"/>
            <a:ext cx="8229600" cy="0"/>
          </a:xfrm>
          <a:prstGeom prst="line">
            <a:avLst/>
          </a:prstGeom>
          <a:ln>
            <a:solidFill>
              <a:srgbClr val="B7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004240"/>
            <a:ext cx="8229600" cy="3299039"/>
          </a:xfrm>
        </p:spPr>
        <p:txBody>
          <a:bodyPr numCol="1" spcCol="0"/>
          <a:lstStyle>
            <a:lvl1pPr marL="342900" indent="-342900">
              <a:lnSpc>
                <a:spcPct val="110000"/>
              </a:lnSpc>
              <a:buSzPct val="138000"/>
              <a:buFontTx/>
              <a:buBlip>
                <a:blip r:embed="rId2"/>
              </a:buBlip>
              <a:defRPr sz="2400" b="0" i="0">
                <a:solidFill>
                  <a:srgbClr val="6C6C6C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pic>
        <p:nvPicPr>
          <p:cNvPr id="13" name="Picture 12" descr="dark logo for slid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02" y="4827747"/>
            <a:ext cx="941832" cy="2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23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214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6169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43563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006676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37821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8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974" y="263129"/>
            <a:ext cx="2058591" cy="43314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3129"/>
            <a:ext cx="6118622" cy="433149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44790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4807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32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8943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Content foot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943"/>
            <a:ext cx="8229600" cy="395264"/>
          </a:xfrm>
        </p:spPr>
        <p:txBody>
          <a:bodyPr>
            <a:noAutofit/>
          </a:bodyPr>
          <a:lstStyle>
            <a:lvl1pPr algn="l">
              <a:defRPr sz="2400" b="0" i="0">
                <a:solidFill>
                  <a:schemeClr val="accent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240"/>
            <a:ext cx="8229600" cy="3299039"/>
          </a:xfrm>
        </p:spPr>
        <p:txBody>
          <a:bodyPr numCol="1" spcCol="0"/>
          <a:lstStyle>
            <a:lvl1pPr marL="342900" indent="-342900">
              <a:buSzPct val="110000"/>
              <a:buFontTx/>
              <a:buBlip>
                <a:blip r:embed="rId2"/>
              </a:buBlip>
              <a:defRPr sz="1400" b="0" i="0">
                <a:solidFill>
                  <a:srgbClr val="6C6C6C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720406"/>
            <a:ext cx="8229600" cy="0"/>
          </a:xfrm>
          <a:prstGeom prst="line">
            <a:avLst/>
          </a:prstGeom>
          <a:ln>
            <a:solidFill>
              <a:srgbClr val="B7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643532"/>
            <a:ext cx="990600" cy="2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384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071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596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9165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3282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30085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897609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6455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8367"/>
            <a:ext cx="2057400" cy="43362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8367"/>
            <a:ext cx="6115050" cy="4336256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772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7839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94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214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6.xml"/><Relationship Id="rId3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5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8.xml"/><Relationship Id="rId4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7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4.xml"/><Relationship Id="rId10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9.xml"/><Relationship Id="rId3" Type="http://schemas.openxmlformats.org/officeDocument/2006/relationships/slideLayout" Target="../slideLayouts/slideLayout254.xml"/><Relationship Id="rId7" Type="http://schemas.openxmlformats.org/officeDocument/2006/relationships/slideLayout" Target="../slideLayouts/slideLayout258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3.xml"/><Relationship Id="rId1" Type="http://schemas.openxmlformats.org/officeDocument/2006/relationships/slideLayout" Target="../slideLayouts/slideLayout252.xml"/><Relationship Id="rId6" Type="http://schemas.openxmlformats.org/officeDocument/2006/relationships/slideLayout" Target="../slideLayouts/slideLayout257.xml"/><Relationship Id="rId11" Type="http://schemas.openxmlformats.org/officeDocument/2006/relationships/slideLayout" Target="../slideLayouts/slideLayout262.xml"/><Relationship Id="rId5" Type="http://schemas.openxmlformats.org/officeDocument/2006/relationships/slideLayout" Target="../slideLayouts/slideLayout256.xml"/><Relationship Id="rId10" Type="http://schemas.openxmlformats.org/officeDocument/2006/relationships/slideLayout" Target="../slideLayouts/slideLayout261.xml"/><Relationship Id="rId4" Type="http://schemas.openxmlformats.org/officeDocument/2006/relationships/slideLayout" Target="../slideLayouts/slideLayout255.xml"/><Relationship Id="rId9" Type="http://schemas.openxmlformats.org/officeDocument/2006/relationships/slideLayout" Target="../slideLayouts/slideLayout260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0.xml"/><Relationship Id="rId3" Type="http://schemas.openxmlformats.org/officeDocument/2006/relationships/slideLayout" Target="../slideLayouts/slideLayout265.xml"/><Relationship Id="rId7" Type="http://schemas.openxmlformats.org/officeDocument/2006/relationships/slideLayout" Target="../slideLayouts/slideLayout269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63.xml"/><Relationship Id="rId6" Type="http://schemas.openxmlformats.org/officeDocument/2006/relationships/slideLayout" Target="../slideLayouts/slideLayout268.xml"/><Relationship Id="rId11" Type="http://schemas.openxmlformats.org/officeDocument/2006/relationships/slideLayout" Target="../slideLayouts/slideLayout273.xml"/><Relationship Id="rId5" Type="http://schemas.openxmlformats.org/officeDocument/2006/relationships/slideLayout" Target="../slideLayouts/slideLayout267.xml"/><Relationship Id="rId10" Type="http://schemas.openxmlformats.org/officeDocument/2006/relationships/slideLayout" Target="../slideLayouts/slideLayout272.xml"/><Relationship Id="rId4" Type="http://schemas.openxmlformats.org/officeDocument/2006/relationships/slideLayout" Target="../slideLayouts/slideLayout266.xml"/><Relationship Id="rId9" Type="http://schemas.openxmlformats.org/officeDocument/2006/relationships/slideLayout" Target="../slideLayouts/slideLayout27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1.xml"/><Relationship Id="rId3" Type="http://schemas.openxmlformats.org/officeDocument/2006/relationships/slideLayout" Target="../slideLayouts/slideLayout276.xml"/><Relationship Id="rId7" Type="http://schemas.openxmlformats.org/officeDocument/2006/relationships/slideLayout" Target="../slideLayouts/slideLayout280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5.xml"/><Relationship Id="rId1" Type="http://schemas.openxmlformats.org/officeDocument/2006/relationships/slideLayout" Target="../slideLayouts/slideLayout274.xml"/><Relationship Id="rId6" Type="http://schemas.openxmlformats.org/officeDocument/2006/relationships/slideLayout" Target="../slideLayouts/slideLayout279.xml"/><Relationship Id="rId11" Type="http://schemas.openxmlformats.org/officeDocument/2006/relationships/slideLayout" Target="../slideLayouts/slideLayout284.xml"/><Relationship Id="rId5" Type="http://schemas.openxmlformats.org/officeDocument/2006/relationships/slideLayout" Target="../slideLayouts/slideLayout278.xml"/><Relationship Id="rId10" Type="http://schemas.openxmlformats.org/officeDocument/2006/relationships/slideLayout" Target="../slideLayouts/slideLayout283.xml"/><Relationship Id="rId4" Type="http://schemas.openxmlformats.org/officeDocument/2006/relationships/slideLayout" Target="../slideLayouts/slideLayout277.xml"/><Relationship Id="rId9" Type="http://schemas.openxmlformats.org/officeDocument/2006/relationships/slideLayout" Target="../slideLayouts/slideLayout28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700" y="206375"/>
            <a:ext cx="80391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1200150"/>
            <a:ext cx="80391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bar.pn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0847"/>
            <a:ext cx="9144000" cy="1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2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60" r:id="rId1"/>
    <p:sldLayoutId id="2147488664" r:id="rId2"/>
    <p:sldLayoutId id="2147488657" r:id="rId3"/>
    <p:sldLayoutId id="2147488665" r:id="rId4"/>
    <p:sldLayoutId id="2147488663" r:id="rId5"/>
    <p:sldLayoutId id="2147488658" r:id="rId6"/>
    <p:sldLayoutId id="2147488661" r:id="rId7"/>
    <p:sldLayoutId id="2147488689" r:id="rId8"/>
    <p:sldLayoutId id="2147488721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3186C7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3186C7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3186C7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3186C7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3186C7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7550"/>
            <a:ext cx="822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38" r:id="rId1"/>
    <p:sldLayoutId id="2147488439" r:id="rId2"/>
    <p:sldLayoutId id="2147488440" r:id="rId3"/>
    <p:sldLayoutId id="2147488441" r:id="rId4"/>
    <p:sldLayoutId id="2147488442" r:id="rId5"/>
    <p:sldLayoutId id="2147488443" r:id="rId6"/>
    <p:sldLayoutId id="2147488444" r:id="rId7"/>
    <p:sldLayoutId id="2147488445" r:id="rId8"/>
    <p:sldLayoutId id="2147488446" r:id="rId9"/>
    <p:sldLayoutId id="2147488447" r:id="rId10"/>
    <p:sldLayoutId id="214748844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ctr" rtl="0" eaLnBrk="1" fontAlgn="base" hangingPunct="1">
        <a:spcBef>
          <a:spcPts val="675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2pPr>
      <a:lvl3pPr marL="390525" indent="-47625" algn="ctr" rtl="0" eaLnBrk="1" fontAlgn="base" hangingPunct="1">
        <a:spcBef>
          <a:spcPts val="563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3pPr>
      <a:lvl4pPr marL="5619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4pPr>
      <a:lvl5pPr marL="7334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5pPr>
      <a:lvl6pPr marL="9048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6pPr>
      <a:lvl7pPr marL="10763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7pPr>
      <a:lvl8pPr marL="12477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8pPr>
      <a:lvl9pPr marL="14192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7550"/>
            <a:ext cx="822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50" r:id="rId1"/>
    <p:sldLayoutId id="2147488451" r:id="rId2"/>
    <p:sldLayoutId id="2147488452" r:id="rId3"/>
    <p:sldLayoutId id="2147488453" r:id="rId4"/>
    <p:sldLayoutId id="2147488454" r:id="rId5"/>
    <p:sldLayoutId id="2147488455" r:id="rId6"/>
    <p:sldLayoutId id="2147488456" r:id="rId7"/>
    <p:sldLayoutId id="2147488457" r:id="rId8"/>
    <p:sldLayoutId id="2147488458" r:id="rId9"/>
    <p:sldLayoutId id="2147488459" r:id="rId10"/>
    <p:sldLayoutId id="214748846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62" r:id="rId1"/>
    <p:sldLayoutId id="2147488463" r:id="rId2"/>
    <p:sldLayoutId id="2147488464" r:id="rId3"/>
    <p:sldLayoutId id="2147488465" r:id="rId4"/>
    <p:sldLayoutId id="2147488466" r:id="rId5"/>
    <p:sldLayoutId id="2147488467" r:id="rId6"/>
    <p:sldLayoutId id="2147488468" r:id="rId7"/>
    <p:sldLayoutId id="2147488469" r:id="rId8"/>
    <p:sldLayoutId id="2147488470" r:id="rId9"/>
    <p:sldLayoutId id="2147488471" r:id="rId10"/>
    <p:sldLayoutId id="214748847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74" r:id="rId1"/>
    <p:sldLayoutId id="2147488475" r:id="rId2"/>
    <p:sldLayoutId id="2147488476" r:id="rId3"/>
    <p:sldLayoutId id="2147488477" r:id="rId4"/>
    <p:sldLayoutId id="2147488478" r:id="rId5"/>
    <p:sldLayoutId id="2147488479" r:id="rId6"/>
    <p:sldLayoutId id="2147488480" r:id="rId7"/>
    <p:sldLayoutId id="2147488481" r:id="rId8"/>
    <p:sldLayoutId id="2147488482" r:id="rId9"/>
    <p:sldLayoutId id="2147488483" r:id="rId10"/>
    <p:sldLayoutId id="214748848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3315" name="Oval 2"/>
          <p:cNvSpPr>
            <a:spLocks/>
          </p:cNvSpPr>
          <p:nvPr/>
        </p:nvSpPr>
        <p:spPr bwMode="auto">
          <a:xfrm>
            <a:off x="5805488" y="2563813"/>
            <a:ext cx="1825625" cy="18256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13316" name="Oval 3"/>
          <p:cNvSpPr>
            <a:spLocks/>
          </p:cNvSpPr>
          <p:nvPr/>
        </p:nvSpPr>
        <p:spPr bwMode="auto">
          <a:xfrm>
            <a:off x="3660775" y="2560638"/>
            <a:ext cx="1825625" cy="18240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13317" name="Oval 4"/>
          <p:cNvSpPr>
            <a:spLocks/>
          </p:cNvSpPr>
          <p:nvPr/>
        </p:nvSpPr>
        <p:spPr bwMode="auto">
          <a:xfrm>
            <a:off x="1517650" y="2563813"/>
            <a:ext cx="1825625" cy="18256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86" r:id="rId1"/>
    <p:sldLayoutId id="2147488487" r:id="rId2"/>
    <p:sldLayoutId id="2147488488" r:id="rId3"/>
    <p:sldLayoutId id="2147488489" r:id="rId4"/>
    <p:sldLayoutId id="2147488490" r:id="rId5"/>
    <p:sldLayoutId id="2147488491" r:id="rId6"/>
    <p:sldLayoutId id="2147488492" r:id="rId7"/>
    <p:sldLayoutId id="2147488493" r:id="rId8"/>
    <p:sldLayoutId id="2147488494" r:id="rId9"/>
    <p:sldLayoutId id="2147488495" r:id="rId10"/>
    <p:sldLayoutId id="214748849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14700" y="1574800"/>
            <a:ext cx="55530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36938" y="2182813"/>
            <a:ext cx="5464175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98" r:id="rId1"/>
    <p:sldLayoutId id="2147488499" r:id="rId2"/>
    <p:sldLayoutId id="2147488500" r:id="rId3"/>
    <p:sldLayoutId id="2147488501" r:id="rId4"/>
    <p:sldLayoutId id="2147488502" r:id="rId5"/>
    <p:sldLayoutId id="2147488503" r:id="rId6"/>
    <p:sldLayoutId id="2147488504" r:id="rId7"/>
    <p:sldLayoutId id="2147488505" r:id="rId8"/>
    <p:sldLayoutId id="2147488506" r:id="rId9"/>
    <p:sldLayoutId id="2147488507" r:id="rId10"/>
    <p:sldLayoutId id="2147488508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00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573088" indent="-200025" algn="l" rtl="0" eaLnBrk="1" fontAlgn="base" hangingPunct="1">
        <a:spcBef>
          <a:spcPts val="675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573088" indent="-200025" algn="l" rtl="0" eaLnBrk="1" fontAlgn="base" hangingPunct="1">
        <a:spcBef>
          <a:spcPts val="563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573088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573088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74533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91678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108823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125968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14700" y="1574800"/>
            <a:ext cx="55530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36938" y="2182813"/>
            <a:ext cx="5464175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10" r:id="rId1"/>
    <p:sldLayoutId id="2147488511" r:id="rId2"/>
    <p:sldLayoutId id="2147488512" r:id="rId3"/>
    <p:sldLayoutId id="2147488513" r:id="rId4"/>
    <p:sldLayoutId id="2147488514" r:id="rId5"/>
    <p:sldLayoutId id="2147488515" r:id="rId6"/>
    <p:sldLayoutId id="2147488516" r:id="rId7"/>
    <p:sldLayoutId id="2147488517" r:id="rId8"/>
    <p:sldLayoutId id="2147488518" r:id="rId9"/>
    <p:sldLayoutId id="2147488519" r:id="rId10"/>
    <p:sldLayoutId id="2147488520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95250" indent="-95250" algn="l" rtl="0" eaLnBrk="1" fontAlgn="base" hangingPunct="1">
        <a:spcBef>
          <a:spcPts val="675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2667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4381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6096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7810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714750" y="923925"/>
            <a:ext cx="5075238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1"/>
          <a:stretch>
            <a:fillRect/>
          </a:stretch>
        </p:blipFill>
        <p:spPr bwMode="auto">
          <a:xfrm>
            <a:off x="6721475" y="4429125"/>
            <a:ext cx="20034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522" r:id="rId1"/>
    <p:sldLayoutId id="2147488523" r:id="rId2"/>
    <p:sldLayoutId id="2147488524" r:id="rId3"/>
    <p:sldLayoutId id="2147488525" r:id="rId4"/>
    <p:sldLayoutId id="2147488526" r:id="rId5"/>
    <p:sldLayoutId id="2147488527" r:id="rId6"/>
    <p:sldLayoutId id="2147488528" r:id="rId7"/>
    <p:sldLayoutId id="2147488529" r:id="rId8"/>
    <p:sldLayoutId id="2147488530" r:id="rId9"/>
    <p:sldLayoutId id="2147488531" r:id="rId10"/>
    <p:sldLayoutId id="2147488532" r:id="rId11"/>
  </p:sldLayoutIdLst>
  <p:transition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450"/>
        </a:spcBef>
        <a:spcAft>
          <a:spcPct val="0"/>
        </a:spcAft>
        <a:defRPr b="1">
          <a:solidFill>
            <a:srgbClr val="0F243E"/>
          </a:solidFill>
          <a:latin typeface="+mn-lt"/>
          <a:ea typeface="+mn-ea"/>
          <a:cs typeface="+mn-cs"/>
          <a:sym typeface="Lucida Grande" charset="0"/>
        </a:defRPr>
      </a:lvl1pPr>
      <a:lvl2pPr marL="92075" indent="-44450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Thonburi" charset="0"/>
        <a:buChar char="•"/>
        <a:defRPr b="1">
          <a:solidFill>
            <a:schemeClr val="tx1"/>
          </a:solidFill>
          <a:latin typeface="+mn-lt"/>
          <a:ea typeface="ヒラギノ角ゴ ProN W3" charset="0"/>
          <a:cs typeface="ヒラギノ角ゴ ProN W3" charset="0"/>
          <a:sym typeface="Lucida Grande" charset="0"/>
        </a:defRPr>
      </a:lvl2pPr>
      <a:lvl3pPr marL="185738" indent="-476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honburi" charset="0"/>
        <a:buChar char="•"/>
        <a:defRPr sz="1600" b="1">
          <a:solidFill>
            <a:schemeClr val="tx1"/>
          </a:solidFill>
          <a:latin typeface="+mn-lt"/>
          <a:ea typeface="ヒラギノ角ゴ ProN W3" charset="0"/>
          <a:cs typeface="ヒラギノ角ゴ ProN W3" charset="0"/>
          <a:sym typeface="Lucida Grande" charset="0"/>
        </a:defRPr>
      </a:lvl3pPr>
      <a:lvl4pPr marL="2857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50000"/>
        <a:buFont typeface="Calibri" charset="0"/>
        <a:buChar char="•"/>
        <a:defRPr sz="14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6213" y="1676400"/>
            <a:ext cx="55530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213" y="2144713"/>
            <a:ext cx="5553075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34" r:id="rId1"/>
    <p:sldLayoutId id="2147488535" r:id="rId2"/>
    <p:sldLayoutId id="2147488536" r:id="rId3"/>
    <p:sldLayoutId id="2147488537" r:id="rId4"/>
    <p:sldLayoutId id="2147488538" r:id="rId5"/>
    <p:sldLayoutId id="2147488539" r:id="rId6"/>
    <p:sldLayoutId id="2147488540" r:id="rId7"/>
    <p:sldLayoutId id="2147488541" r:id="rId8"/>
    <p:sldLayoutId id="2147488542" r:id="rId9"/>
    <p:sldLayoutId id="2147488543" r:id="rId10"/>
    <p:sldLayoutId id="2147488544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95250" indent="-95250" algn="l" rtl="0" eaLnBrk="1" fontAlgn="base" hangingPunct="1">
        <a:spcBef>
          <a:spcPts val="675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2667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4381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6096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7810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46" r:id="rId1"/>
    <p:sldLayoutId id="2147488547" r:id="rId2"/>
    <p:sldLayoutId id="2147488548" r:id="rId3"/>
    <p:sldLayoutId id="2147488549" r:id="rId4"/>
    <p:sldLayoutId id="2147488550" r:id="rId5"/>
    <p:sldLayoutId id="2147488551" r:id="rId6"/>
    <p:sldLayoutId id="2147488552" r:id="rId7"/>
    <p:sldLayoutId id="2147488553" r:id="rId8"/>
    <p:sldLayoutId id="2147488554" r:id="rId9"/>
    <p:sldLayoutId id="2147488555" r:id="rId10"/>
    <p:sldLayoutId id="214748855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1C75-6E3A-0C43-AC78-5185600B4E6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42" r:id="rId1"/>
    <p:sldLayoutId id="2147488643" r:id="rId2"/>
    <p:sldLayoutId id="2147488644" r:id="rId3"/>
    <p:sldLayoutId id="2147488645" r:id="rId4"/>
    <p:sldLayoutId id="2147488646" r:id="rId5"/>
    <p:sldLayoutId id="2147488647" r:id="rId6"/>
    <p:sldLayoutId id="2147488648" r:id="rId7"/>
    <p:sldLayoutId id="2147488649" r:id="rId8"/>
    <p:sldLayoutId id="2147488650" r:id="rId9"/>
    <p:sldLayoutId id="2147488651" r:id="rId10"/>
    <p:sldLayoutId id="21474886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85838"/>
            <a:ext cx="7786688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onsolas" charset="0"/>
              </a:rPr>
              <a:t>Click to edit Master text styles</a:t>
            </a:r>
          </a:p>
          <a:p>
            <a:pPr lvl="1"/>
            <a:r>
              <a:rPr lang="en-US" smtClean="0">
                <a:sym typeface="Consolas" charset="0"/>
              </a:rPr>
              <a:t>Second level</a:t>
            </a:r>
          </a:p>
          <a:p>
            <a:pPr lvl="2"/>
            <a:r>
              <a:rPr lang="en-US" smtClean="0">
                <a:sym typeface="Consolas" charset="0"/>
              </a:rPr>
              <a:t>Third level</a:t>
            </a:r>
          </a:p>
          <a:p>
            <a:pPr lvl="3"/>
            <a:r>
              <a:rPr lang="en-US" smtClean="0">
                <a:sym typeface="Consolas" charset="0"/>
              </a:rPr>
              <a:t>Fourth level</a:t>
            </a:r>
          </a:p>
          <a:p>
            <a:pPr lvl="4"/>
            <a:r>
              <a:rPr lang="en-US" smtClean="0">
                <a:sym typeface="Consolas" charset="0"/>
              </a:rPr>
              <a:t>Fifth level</a:t>
            </a:r>
            <a:endParaRPr lang="en-US">
              <a:sym typeface="Consola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58" r:id="rId1"/>
    <p:sldLayoutId id="2147488559" r:id="rId2"/>
    <p:sldLayoutId id="2147488560" r:id="rId3"/>
    <p:sldLayoutId id="2147488561" r:id="rId4"/>
    <p:sldLayoutId id="2147488562" r:id="rId5"/>
    <p:sldLayoutId id="2147488563" r:id="rId6"/>
    <p:sldLayoutId id="2147488564" r:id="rId7"/>
    <p:sldLayoutId id="2147488565" r:id="rId8"/>
    <p:sldLayoutId id="2147488566" r:id="rId9"/>
    <p:sldLayoutId id="2147488567" r:id="rId10"/>
    <p:sldLayoutId id="214748856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3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1pPr>
      <a:lvl2pPr marL="47625" indent="-47625" algn="l" rtl="0" eaLnBrk="1" fontAlgn="base" hangingPunct="1">
        <a:spcBef>
          <a:spcPts val="675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3pPr>
      <a:lvl4pPr marL="142875" indent="-142875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4pPr>
      <a:lvl5pPr marL="1905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5pPr>
      <a:lvl6pPr marL="3619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6pPr>
      <a:lvl7pPr marL="5334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7pPr>
      <a:lvl8pPr marL="7048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8pPr>
      <a:lvl9pPr marL="8763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6788" y="1000125"/>
            <a:ext cx="7786687" cy="38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onsolas" charset="0"/>
              </a:rPr>
              <a:t>Click to edit Master text styles</a:t>
            </a:r>
          </a:p>
          <a:p>
            <a:pPr lvl="1"/>
            <a:r>
              <a:rPr lang="en-US" smtClean="0">
                <a:sym typeface="Consolas" charset="0"/>
              </a:rPr>
              <a:t>Second level</a:t>
            </a:r>
          </a:p>
          <a:p>
            <a:pPr lvl="2"/>
            <a:r>
              <a:rPr lang="en-US" smtClean="0">
                <a:sym typeface="Consolas" charset="0"/>
              </a:rPr>
              <a:t>Third level</a:t>
            </a:r>
          </a:p>
          <a:p>
            <a:pPr lvl="3"/>
            <a:r>
              <a:rPr lang="en-US" smtClean="0">
                <a:sym typeface="Consolas" charset="0"/>
              </a:rPr>
              <a:t>Fourth level</a:t>
            </a:r>
          </a:p>
          <a:p>
            <a:pPr lvl="4"/>
            <a:r>
              <a:rPr lang="en-US" smtClean="0">
                <a:sym typeface="Consolas" charset="0"/>
              </a:rPr>
              <a:t>Fifth level</a:t>
            </a:r>
            <a:endParaRPr lang="en-US">
              <a:sym typeface="Consola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70" r:id="rId1"/>
    <p:sldLayoutId id="2147488571" r:id="rId2"/>
    <p:sldLayoutId id="2147488572" r:id="rId3"/>
    <p:sldLayoutId id="2147488573" r:id="rId4"/>
    <p:sldLayoutId id="2147488574" r:id="rId5"/>
    <p:sldLayoutId id="2147488575" r:id="rId6"/>
    <p:sldLayoutId id="2147488576" r:id="rId7"/>
    <p:sldLayoutId id="2147488577" r:id="rId8"/>
    <p:sldLayoutId id="2147488578" r:id="rId9"/>
    <p:sldLayoutId id="2147488579" r:id="rId10"/>
    <p:sldLayoutId id="214748858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3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1pPr>
      <a:lvl2pPr marL="47625" indent="-47625" algn="l" rtl="0" eaLnBrk="1" fontAlgn="base" hangingPunct="1">
        <a:spcBef>
          <a:spcPts val="675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3pPr>
      <a:lvl4pPr marL="142875" indent="-142875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4pPr>
      <a:lvl5pPr marL="1905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5pPr>
      <a:lvl6pPr marL="3619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6pPr>
      <a:lvl7pPr marL="5334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7pPr>
      <a:lvl8pPr marL="7048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8pPr>
      <a:lvl9pPr marL="8763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71638"/>
            <a:ext cx="8424862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82" r:id="rId1"/>
    <p:sldLayoutId id="2147488583" r:id="rId2"/>
    <p:sldLayoutId id="2147488584" r:id="rId3"/>
    <p:sldLayoutId id="2147488585" r:id="rId4"/>
    <p:sldLayoutId id="2147488586" r:id="rId5"/>
    <p:sldLayoutId id="2147488587" r:id="rId6"/>
    <p:sldLayoutId id="2147488588" r:id="rId7"/>
    <p:sldLayoutId id="2147488589" r:id="rId8"/>
    <p:sldLayoutId id="2147488590" r:id="rId9"/>
    <p:sldLayoutId id="2147488591" r:id="rId10"/>
    <p:sldLayoutId id="2147488592" r:id="rId11"/>
  </p:sldLayoutIdLst>
  <p:transition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spcBef>
          <a:spcPts val="750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1pPr>
      <a:lvl2pPr marL="277813" indent="-106363" algn="ctr" rtl="0" eaLnBrk="1" fontAlgn="base" hangingPunct="1">
        <a:spcBef>
          <a:spcPts val="675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2pPr>
      <a:lvl3pPr marL="428625" indent="-85725" algn="ctr" rtl="0" eaLnBrk="1" fontAlgn="base" hangingPunct="1">
        <a:spcBef>
          <a:spcPts val="563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3pPr>
      <a:lvl4pPr marL="600075" indent="-85725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4pPr>
      <a:lvl5pPr marL="771525" indent="-85725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5pPr>
      <a:lvl6pPr marL="17145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6pPr>
      <a:lvl7pPr marL="34290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7pPr>
      <a:lvl8pPr marL="51435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8pPr>
      <a:lvl9pPr marL="68580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5763"/>
            <a:ext cx="82296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94" r:id="rId1"/>
    <p:sldLayoutId id="2147488595" r:id="rId2"/>
    <p:sldLayoutId id="2147488596" r:id="rId3"/>
    <p:sldLayoutId id="2147488597" r:id="rId4"/>
    <p:sldLayoutId id="2147488598" r:id="rId5"/>
    <p:sldLayoutId id="2147488599" r:id="rId6"/>
    <p:sldLayoutId id="2147488600" r:id="rId7"/>
    <p:sldLayoutId id="2147488601" r:id="rId8"/>
    <p:sldLayoutId id="2147488602" r:id="rId9"/>
    <p:sldLayoutId id="2147488603" r:id="rId10"/>
    <p:sldLayoutId id="214748860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06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  <p:sldLayoutId id="2147488613" r:id="rId8"/>
    <p:sldLayoutId id="2147488614" r:id="rId9"/>
    <p:sldLayoutId id="2147488615" r:id="rId10"/>
    <p:sldLayoutId id="2147488616" r:id="rId11"/>
  </p:sldLayoutIdLst>
  <p:transition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858838"/>
            <a:ext cx="914400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8" r:id="rId1"/>
    <p:sldLayoutId id="2147488619" r:id="rId2"/>
    <p:sldLayoutId id="2147488620" r:id="rId3"/>
    <p:sldLayoutId id="2147488621" r:id="rId4"/>
    <p:sldLayoutId id="2147488622" r:id="rId5"/>
    <p:sldLayoutId id="2147488623" r:id="rId6"/>
    <p:sldLayoutId id="2147488624" r:id="rId7"/>
    <p:sldLayoutId id="2147488625" r:id="rId8"/>
    <p:sldLayoutId id="2147488626" r:id="rId9"/>
    <p:sldLayoutId id="2147488627" r:id="rId10"/>
    <p:sldLayoutId id="214748862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0"/>
            <a:ext cx="91440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30" r:id="rId1"/>
    <p:sldLayoutId id="2147488631" r:id="rId2"/>
    <p:sldLayoutId id="2147488632" r:id="rId3"/>
    <p:sldLayoutId id="2147488633" r:id="rId4"/>
    <p:sldLayoutId id="2147488634" r:id="rId5"/>
    <p:sldLayoutId id="2147488635" r:id="rId6"/>
    <p:sldLayoutId id="2147488636" r:id="rId7"/>
    <p:sldLayoutId id="2147488637" r:id="rId8"/>
    <p:sldLayoutId id="2147488638" r:id="rId9"/>
    <p:sldLayoutId id="2147488639" r:id="rId10"/>
    <p:sldLayoutId id="214748864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54" r:id="rId1"/>
    <p:sldLayoutId id="2147488355" r:id="rId2"/>
    <p:sldLayoutId id="2147488356" r:id="rId3"/>
    <p:sldLayoutId id="2147488357" r:id="rId4"/>
    <p:sldLayoutId id="2147488358" r:id="rId5"/>
    <p:sldLayoutId id="2147488359" r:id="rId6"/>
    <p:sldLayoutId id="2147488360" r:id="rId7"/>
    <p:sldLayoutId id="2147488361" r:id="rId8"/>
    <p:sldLayoutId id="2147488362" r:id="rId9"/>
    <p:sldLayoutId id="2147488363" r:id="rId10"/>
    <p:sldLayoutId id="214748836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169988"/>
            <a:ext cx="8388350" cy="272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66" r:id="rId1"/>
    <p:sldLayoutId id="2147488367" r:id="rId2"/>
    <p:sldLayoutId id="2147488368" r:id="rId3"/>
    <p:sldLayoutId id="2147488369" r:id="rId4"/>
    <p:sldLayoutId id="2147488370" r:id="rId5"/>
    <p:sldLayoutId id="2147488371" r:id="rId6"/>
    <p:sldLayoutId id="2147488372" r:id="rId7"/>
    <p:sldLayoutId id="2147488373" r:id="rId8"/>
    <p:sldLayoutId id="2147488374" r:id="rId9"/>
    <p:sldLayoutId id="2147488375" r:id="rId10"/>
    <p:sldLayoutId id="214748837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78" r:id="rId1"/>
    <p:sldLayoutId id="2147488379" r:id="rId2"/>
    <p:sldLayoutId id="2147488380" r:id="rId3"/>
    <p:sldLayoutId id="2147488381" r:id="rId4"/>
    <p:sldLayoutId id="2147488382" r:id="rId5"/>
    <p:sldLayoutId id="2147488383" r:id="rId6"/>
    <p:sldLayoutId id="2147488384" r:id="rId7"/>
    <p:sldLayoutId id="2147488385" r:id="rId8"/>
    <p:sldLayoutId id="2147488386" r:id="rId9"/>
    <p:sldLayoutId id="2147488387" r:id="rId10"/>
    <p:sldLayoutId id="214748838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191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447800"/>
            <a:ext cx="701992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90" r:id="rId1"/>
    <p:sldLayoutId id="2147488391" r:id="rId2"/>
    <p:sldLayoutId id="2147488392" r:id="rId3"/>
    <p:sldLayoutId id="2147488393" r:id="rId4"/>
    <p:sldLayoutId id="2147488394" r:id="rId5"/>
    <p:sldLayoutId id="2147488395" r:id="rId6"/>
    <p:sldLayoutId id="2147488396" r:id="rId7"/>
    <p:sldLayoutId id="2147488397" r:id="rId8"/>
    <p:sldLayoutId id="2147488398" r:id="rId9"/>
    <p:sldLayoutId id="2147488399" r:id="rId10"/>
    <p:sldLayoutId id="214748840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391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53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681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82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3525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6147" name="Rectangle 2"/>
          <p:cNvSpPr>
            <a:spLocks/>
          </p:cNvSpPr>
          <p:nvPr/>
        </p:nvSpPr>
        <p:spPr bwMode="auto">
          <a:xfrm>
            <a:off x="2076450" y="11525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2305050" y="2500313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" name="Rectangle 4"/>
          <p:cNvSpPr>
            <a:spLocks/>
          </p:cNvSpPr>
          <p:nvPr/>
        </p:nvSpPr>
        <p:spPr bwMode="auto">
          <a:xfrm>
            <a:off x="4995863" y="1152525"/>
            <a:ext cx="2071687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5224463" y="2500313"/>
            <a:ext cx="1630362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02" r:id="rId1"/>
    <p:sldLayoutId id="2147488403" r:id="rId2"/>
    <p:sldLayoutId id="2147488404" r:id="rId3"/>
    <p:sldLayoutId id="2147488405" r:id="rId4"/>
    <p:sldLayoutId id="2147488406" r:id="rId5"/>
    <p:sldLayoutId id="2147488407" r:id="rId6"/>
    <p:sldLayoutId id="2147488408" r:id="rId7"/>
    <p:sldLayoutId id="2147488409" r:id="rId8"/>
    <p:sldLayoutId id="2147488410" r:id="rId9"/>
    <p:sldLayoutId id="2147488411" r:id="rId10"/>
    <p:sldLayoutId id="214748841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263525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7171" name="Rectangle 2"/>
          <p:cNvSpPr>
            <a:spLocks/>
          </p:cNvSpPr>
          <p:nvPr/>
        </p:nvSpPr>
        <p:spPr bwMode="auto">
          <a:xfrm>
            <a:off x="842963" y="1266825"/>
            <a:ext cx="2071687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2" name="Rectangle 3"/>
          <p:cNvSpPr>
            <a:spLocks/>
          </p:cNvSpPr>
          <p:nvPr/>
        </p:nvSpPr>
        <p:spPr bwMode="auto">
          <a:xfrm>
            <a:off x="3533775" y="12668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3" name="Rectangle 4"/>
          <p:cNvSpPr>
            <a:spLocks/>
          </p:cNvSpPr>
          <p:nvPr/>
        </p:nvSpPr>
        <p:spPr bwMode="auto">
          <a:xfrm>
            <a:off x="6229350" y="12668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1071563" y="2614613"/>
            <a:ext cx="1630362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3762375" y="2638425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6457950" y="2652713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14" r:id="rId1"/>
    <p:sldLayoutId id="2147488415" r:id="rId2"/>
    <p:sldLayoutId id="2147488416" r:id="rId3"/>
    <p:sldLayoutId id="2147488417" r:id="rId4"/>
    <p:sldLayoutId id="2147488418" r:id="rId5"/>
    <p:sldLayoutId id="2147488419" r:id="rId6"/>
    <p:sldLayoutId id="2147488420" r:id="rId7"/>
    <p:sldLayoutId id="2147488421" r:id="rId8"/>
    <p:sldLayoutId id="2147488422" r:id="rId9"/>
    <p:sldLayoutId id="2147488423" r:id="rId10"/>
    <p:sldLayoutId id="214748842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876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8195" name="Rectangle 2"/>
          <p:cNvSpPr>
            <a:spLocks/>
          </p:cNvSpPr>
          <p:nvPr/>
        </p:nvSpPr>
        <p:spPr bwMode="auto">
          <a:xfrm>
            <a:off x="304800" y="1362075"/>
            <a:ext cx="1928813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557213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Rectangle 4"/>
          <p:cNvSpPr>
            <a:spLocks/>
          </p:cNvSpPr>
          <p:nvPr/>
        </p:nvSpPr>
        <p:spPr bwMode="auto">
          <a:xfrm>
            <a:off x="2514600" y="1362075"/>
            <a:ext cx="1928813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2767013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Rectangle 6"/>
          <p:cNvSpPr>
            <a:spLocks/>
          </p:cNvSpPr>
          <p:nvPr/>
        </p:nvSpPr>
        <p:spPr bwMode="auto">
          <a:xfrm>
            <a:off x="4710113" y="1362075"/>
            <a:ext cx="1928812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4967288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1" name="Rectangle 8"/>
          <p:cNvSpPr>
            <a:spLocks/>
          </p:cNvSpPr>
          <p:nvPr/>
        </p:nvSpPr>
        <p:spPr bwMode="auto">
          <a:xfrm>
            <a:off x="6910388" y="1362075"/>
            <a:ext cx="1928812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7162800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26" r:id="rId1"/>
    <p:sldLayoutId id="2147488427" r:id="rId2"/>
    <p:sldLayoutId id="2147488428" r:id="rId3"/>
    <p:sldLayoutId id="2147488429" r:id="rId4"/>
    <p:sldLayoutId id="2147488430" r:id="rId5"/>
    <p:sldLayoutId id="2147488431" r:id="rId6"/>
    <p:sldLayoutId id="2147488432" r:id="rId7"/>
    <p:sldLayoutId id="2147488433" r:id="rId8"/>
    <p:sldLayoutId id="2147488434" r:id="rId9"/>
    <p:sldLayoutId id="2147488435" r:id="rId10"/>
    <p:sldLayoutId id="214748843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eta.pluralsight.com/courses/signalr-across-web-devic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ASP.NET </a:t>
            </a:r>
            <a:r>
              <a:rPr lang="en-ZA" dirty="0" err="1"/>
              <a:t>SignalR</a:t>
            </a:r>
            <a:r>
              <a:rPr lang="en-ZA" dirty="0"/>
              <a:t> and </a:t>
            </a:r>
            <a:r>
              <a:rPr lang="en-ZA" dirty="0" err="1"/>
              <a:t>Xamarin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 smtClean="0"/>
              <a:t>Craig </a:t>
            </a:r>
            <a:r>
              <a:rPr lang="en-ZA" dirty="0" err="1" smtClean="0"/>
              <a:t>Engelbrecht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ZA" sz="1600" dirty="0" smtClean="0"/>
              <a:t>Development Team Lead @ Direct Axis</a:t>
            </a:r>
            <a:endParaRPr lang="en-ZA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ZA" sz="1800" dirty="0" smtClean="0"/>
              <a:t>@</a:t>
            </a:r>
            <a:r>
              <a:rPr lang="en-ZA" sz="1800" dirty="0" err="1" smtClean="0"/>
              <a:t>Craig_Eng</a:t>
            </a:r>
            <a:r>
              <a:rPr lang="en-ZA" sz="1800" dirty="0" smtClean="0"/>
              <a:t> / craig.engelbrecht@gmail.com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55122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Transports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71849" y="136525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Forever </a:t>
            </a:r>
            <a:r>
              <a:rPr lang="en-US" sz="2000" dirty="0"/>
              <a:t>Frame creates a hidden </a:t>
            </a:r>
            <a:r>
              <a:rPr lang="en-US" sz="2000" dirty="0" err="1"/>
              <a:t>IFrame</a:t>
            </a:r>
            <a:r>
              <a:rPr lang="en-US" sz="2000" dirty="0"/>
              <a:t> which makes a request to an endpoint on the server that does not complete. The server then continually sends script to the client which is immediately executed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 smtClean="0"/>
              <a:t>IE Only</a:t>
            </a:r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300036" y="2676525"/>
            <a:ext cx="2189163" cy="1536700"/>
          </a:xfrm>
        </p:spPr>
        <p:txBody>
          <a:bodyPr/>
          <a:lstStyle/>
          <a:p>
            <a:r>
              <a:rPr lang="en-US" b="1" dirty="0" smtClean="0"/>
              <a:t>Forever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Transports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71849" y="124536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Polls </a:t>
            </a:r>
            <a:r>
              <a:rPr lang="en-US" sz="2000" dirty="0"/>
              <a:t>the server with a request that stays open until the server responds, at which point the connection closes, and a new connection is requested immediately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may introduce some latency while the connection resets</a:t>
            </a:r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300036" y="2676525"/>
            <a:ext cx="2189163" cy="1536700"/>
          </a:xfrm>
        </p:spPr>
        <p:txBody>
          <a:bodyPr/>
          <a:lstStyle/>
          <a:p>
            <a:r>
              <a:rPr lang="en-US" b="1" dirty="0" smtClean="0"/>
              <a:t>Ajax long polling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Transports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71849" y="124536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10" name="Content Placeholder 4"/>
          <p:cNvSpPr>
            <a:spLocks noGrp="1"/>
          </p:cNvSpPr>
          <p:nvPr>
            <p:ph sz="half" idx="11"/>
          </p:nvPr>
        </p:nvSpPr>
        <p:spPr>
          <a:xfrm>
            <a:off x="300036" y="2676525"/>
            <a:ext cx="2189163" cy="1536700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2" y="1589911"/>
            <a:ext cx="5838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Web Application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71849" y="124536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175" y="1245364"/>
            <a:ext cx="5373653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5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Mobile Application</a:t>
            </a:r>
            <a:endParaRPr lang="en-US" dirty="0"/>
          </a:p>
        </p:txBody>
      </p:sp>
      <p:pic>
        <p:nvPicPr>
          <p:cNvPr id="10" name="Picture 9" descr="android-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5899" y="2736249"/>
            <a:ext cx="1261872" cy="1432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Apple logo icon - Aluminum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0260" y="2821730"/>
            <a:ext cx="1261872" cy="1261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microsoft-windows-8-logo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477" y="2823200"/>
            <a:ext cx="1258933" cy="1258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r="67027"/>
          <a:stretch/>
        </p:blipFill>
        <p:spPr>
          <a:xfrm>
            <a:off x="4904101" y="965200"/>
            <a:ext cx="1335023" cy="10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References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71848" y="1686292"/>
            <a:ext cx="50863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www.asp.net/signalr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beta.pluralsight.com/courses/signalr-across-web-devices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731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What</a:t>
            </a:r>
            <a:r>
              <a:rPr lang="en-ZA" dirty="0" smtClean="0">
                <a:solidFill>
                  <a:srgbClr val="1F497D"/>
                </a:solidFill>
              </a:rPr>
              <a:t> </a:t>
            </a:r>
            <a:r>
              <a:rPr lang="en-ZA" dirty="0"/>
              <a:t>is </a:t>
            </a:r>
          </a:p>
          <a:p>
            <a:r>
              <a:rPr lang="en-ZA" dirty="0"/>
              <a:t>ASP.NET </a:t>
            </a:r>
            <a:r>
              <a:rPr lang="en-ZA" dirty="0" err="1"/>
              <a:t>SignalR</a:t>
            </a:r>
            <a:r>
              <a:rPr lang="en-ZA" dirty="0"/>
              <a:t>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6173" y="632545"/>
            <a:ext cx="56993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2000" dirty="0" smtClean="0"/>
          </a:p>
          <a:p>
            <a:pPr algn="ctr"/>
            <a:r>
              <a:rPr lang="en-US" sz="3600" dirty="0" smtClean="0"/>
              <a:t>ASP.NET </a:t>
            </a:r>
            <a:r>
              <a:rPr lang="en-US" sz="3600" dirty="0" err="1"/>
              <a:t>SignalR</a:t>
            </a:r>
            <a:r>
              <a:rPr lang="en-US" sz="3600" dirty="0"/>
              <a:t> is a library for ASP.NET developers that simplifies the process of adding real-time web functionality to applications</a:t>
            </a:r>
            <a:r>
              <a:rPr lang="en-US" sz="3600" dirty="0" smtClean="0"/>
              <a:t>.</a:t>
            </a:r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16325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Server Side Invocation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6247" y="889720"/>
            <a:ext cx="60250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 smtClean="0"/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/>
          </a:p>
          <a:p>
            <a:r>
              <a:rPr lang="en-ZA" sz="2000" dirty="0" smtClean="0"/>
              <a:t>	</a:t>
            </a:r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  <p:pic>
        <p:nvPicPr>
          <p:cNvPr id="2182" name="Picture 1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47" y="1128926"/>
            <a:ext cx="58864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3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Client Side Invocation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1923" y="889720"/>
            <a:ext cx="5699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2" y="1456288"/>
            <a:ext cx="56578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8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 smtClean="0"/>
              <a:t>Hubs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9047" y="1469149"/>
            <a:ext cx="56993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Hub is </a:t>
            </a:r>
            <a:r>
              <a:rPr lang="en-US" sz="2400" dirty="0" smtClean="0"/>
              <a:t>a high-level </a:t>
            </a:r>
            <a:r>
              <a:rPr lang="en-US" sz="2400" dirty="0"/>
              <a:t>pipeline built upon the Connection API that allows your client and server to call methods on each other directly.</a:t>
            </a:r>
            <a:endParaRPr lang="en-ZA" sz="2400" dirty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24083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 smtClean="0"/>
              <a:t>Hubs</a:t>
            </a:r>
          </a:p>
          <a:p>
            <a:r>
              <a:rPr lang="en-ZA" dirty="0" smtClean="0"/>
              <a:t>Example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923925"/>
            <a:ext cx="53625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7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Transports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71849" y="101600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err="1" smtClean="0"/>
              <a:t>WebSockets</a:t>
            </a:r>
            <a:endParaRPr lang="en-Z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smtClean="0"/>
              <a:t>Server </a:t>
            </a:r>
            <a:r>
              <a:rPr lang="en-ZA" sz="2800" smtClean="0"/>
              <a:t>Sent Events</a:t>
            </a:r>
            <a:endParaRPr lang="en-Z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Forever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Ajax long polling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23829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Transports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71849" y="10707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WebSocket</a:t>
            </a:r>
            <a:r>
              <a:rPr lang="en-US" sz="2000" dirty="0"/>
              <a:t> is the only transport that establishes a true persistent, two-way connection between client and server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WebSocket</a:t>
            </a:r>
            <a:r>
              <a:rPr lang="en-US" sz="2000" dirty="0"/>
              <a:t> requires the server to be </a:t>
            </a:r>
            <a:r>
              <a:rPr lang="en-US" sz="2000" dirty="0" smtClean="0"/>
              <a:t>using </a:t>
            </a:r>
            <a:r>
              <a:rPr lang="en-US" sz="2000" dirty="0"/>
              <a:t>Windows Server 2012 or Windows </a:t>
            </a:r>
            <a:r>
              <a:rPr lang="en-US" sz="2000" dirty="0" smtClean="0"/>
              <a:t>8, </a:t>
            </a:r>
            <a:r>
              <a:rPr lang="en-US" sz="2000" dirty="0"/>
              <a:t>and .NET Framework 4.5</a:t>
            </a:r>
            <a:endParaRPr lang="en-ZA" sz="2000" dirty="0"/>
          </a:p>
        </p:txBody>
      </p:sp>
      <p:sp>
        <p:nvSpPr>
          <p:cNvPr id="9" name="Content Placeholder 4"/>
          <p:cNvSpPr>
            <a:spLocks noGrp="1"/>
          </p:cNvSpPr>
          <p:nvPr>
            <p:ph sz="half" idx="11"/>
          </p:nvPr>
        </p:nvSpPr>
        <p:spPr>
          <a:xfrm>
            <a:off x="300036" y="2676525"/>
            <a:ext cx="2189163" cy="1536700"/>
          </a:xfrm>
        </p:spPr>
        <p:txBody>
          <a:bodyPr/>
          <a:lstStyle/>
          <a:p>
            <a:r>
              <a:rPr lang="en-US" b="1" dirty="0" err="1" smtClean="0"/>
              <a:t>WebSocket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Transports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71849" y="136525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AKA </a:t>
            </a:r>
            <a:r>
              <a:rPr lang="en-US" sz="2000" dirty="0" err="1" smtClean="0"/>
              <a:t>EventSource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Supported by most browsers except IE</a:t>
            </a:r>
            <a:endParaRPr lang="en-ZA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300036" y="2676525"/>
            <a:ext cx="2189163" cy="1536700"/>
          </a:xfrm>
        </p:spPr>
        <p:txBody>
          <a:bodyPr/>
          <a:lstStyle/>
          <a:p>
            <a:r>
              <a:rPr lang="en-US" b="1" dirty="0"/>
              <a:t>Server Sent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amarin 3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emphanzising marketing point (image above)">
  <a:themeElements>
    <a:clrScheme name="emphanzising marketing point (image abov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above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abov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emphanzising marketing point (image above)">
  <a:themeElements>
    <a:clrScheme name="emphanzising marketing point (image abov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above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abov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emphanzising marketing point (image below)">
  <a:themeElements>
    <a:clrScheme name="emphanzising marketing point (image belo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below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belo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emphanzising marketing point (image below)">
  <a:themeElements>
    <a:clrScheme name="emphanzising marketing point (image belo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below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belo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emphanzising marketing point (icon)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con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co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Image Left - Title &amp; Bullet">
  <a:themeElements>
    <a:clrScheme name="Image Left - Title &amp; Bul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Left - Title &amp; Bulle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Left - Title &amp; Bul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Image Left - Title &amp; Bullet copy">
  <a:themeElements>
    <a:clrScheme name="Image Left - Title &amp; Bullet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Left - Title &amp; Bullet copy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Left - Title &amp; Bullet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. Title Slide">
  <a:themeElements>
    <a:clrScheme name="1.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. Title Slide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1.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Image Right - Text">
  <a:themeElements>
    <a:clrScheme name="Image Right - Tex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Right - Tex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Right - 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_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Code dark">
  <a:themeElements>
    <a:clrScheme name="Code 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 dark">
      <a:majorFont>
        <a:latin typeface="Lucida Grande"/>
        <a:ea typeface="ヒラギノ角ゴ ProN W6"/>
        <a:cs typeface="ヒラギノ角ゴ ProN W6"/>
      </a:majorFont>
      <a:minorFont>
        <a:latin typeface="Consola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de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Code light blue">
  <a:themeElements>
    <a:clrScheme name="Code light 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 light blue">
      <a:majorFont>
        <a:latin typeface="Lucida Grande"/>
        <a:ea typeface="ヒラギノ角ゴ ProN W6"/>
        <a:cs typeface="ヒラギノ角ゴ ProN W6"/>
      </a:majorFont>
      <a:minorFont>
        <a:latin typeface="Consola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de light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Default - Quote">
  <a:themeElements>
    <a:clrScheme name="Default - Quo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Quote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Quo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Default - title/space for graph or table (see example)">
  <a:themeElements>
    <a:clrScheme name="Default - title/space for graph or table (see exampl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/space for graph or table (see example)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/space for graph or table (see exampl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Default - space for graph or table (see example)">
  <a:themeElements>
    <a:clrScheme name="Default - space for graph or table (see exampl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space for graph or table (see example)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space for graph or table (see exampl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Default - 1_full_title_1">
  <a:themeElements>
    <a:clrScheme name="Default - 1_full_titl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full_title_1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full_titl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Default - full_title_1">
  <a:themeElements>
    <a:clrScheme name="Default - full_titl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full_title_1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full_titl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MO">
  <a:themeElements>
    <a:clrScheme name="DEM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MO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M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emphanzising marketing point (bullets)">
  <a:themeElements>
    <a:clrScheme name="emphanzising marketing point (bullet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bullets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bullet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graph slide (2)">
  <a:themeElements>
    <a:clrScheme name="graph slide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2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graph slide (3)">
  <a:themeElements>
    <a:clrScheme name="graph slide (3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3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3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graph slide (4)">
  <a:themeElements>
    <a:clrScheme name="graph slide (4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4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4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3426</TotalTime>
  <Words>228</Words>
  <Application>Microsoft Office PowerPoint</Application>
  <PresentationFormat>On-screen Show (16:9)</PresentationFormat>
  <Paragraphs>72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26</vt:i4>
      </vt:variant>
      <vt:variant>
        <vt:lpstr>Slide Titles</vt:lpstr>
      </vt:variant>
      <vt:variant>
        <vt:i4>15</vt:i4>
      </vt:variant>
    </vt:vector>
  </HeadingPairs>
  <TitlesOfParts>
    <vt:vector size="51" baseType="lpstr">
      <vt:lpstr>Arial</vt:lpstr>
      <vt:lpstr>Calibri</vt:lpstr>
      <vt:lpstr>Consolas</vt:lpstr>
      <vt:lpstr>Gill Sans</vt:lpstr>
      <vt:lpstr>Helvetica</vt:lpstr>
      <vt:lpstr>Helvetica Light</vt:lpstr>
      <vt:lpstr>Lucida Grande</vt:lpstr>
      <vt:lpstr>Thonburi</vt:lpstr>
      <vt:lpstr>ヒラギノ角ゴ ProN W3</vt:lpstr>
      <vt:lpstr>ヒラギノ角ゴ ProN W6</vt:lpstr>
      <vt:lpstr>Xamarin 3.0</vt:lpstr>
      <vt:lpstr>Custom Design</vt:lpstr>
      <vt:lpstr>Primary Slide Layout</vt:lpstr>
      <vt:lpstr>DEMO</vt:lpstr>
      <vt:lpstr>1_Primary Slide Layout</vt:lpstr>
      <vt:lpstr>emphanzising marketing point (bullets)</vt:lpstr>
      <vt:lpstr>graph slide (2)</vt:lpstr>
      <vt:lpstr>graph slide (3)</vt:lpstr>
      <vt:lpstr>graph slide (4)</vt:lpstr>
      <vt:lpstr>emphanzising marketing point (image above)</vt:lpstr>
      <vt:lpstr>1_emphanzising marketing point (image above)</vt:lpstr>
      <vt:lpstr>emphanzising marketing point (image below)</vt:lpstr>
      <vt:lpstr>1_emphanzising marketing point (image below)</vt:lpstr>
      <vt:lpstr>emphanzising marketing point (icon)</vt:lpstr>
      <vt:lpstr>Image Left - Title &amp; Bullet</vt:lpstr>
      <vt:lpstr>Image Left - Title &amp; Bullet copy</vt:lpstr>
      <vt:lpstr>1. Title Slide</vt:lpstr>
      <vt:lpstr>Image Right - Text</vt:lpstr>
      <vt:lpstr>2_Primary Slide Layout</vt:lpstr>
      <vt:lpstr>Code dark</vt:lpstr>
      <vt:lpstr>Code light blue</vt:lpstr>
      <vt:lpstr>Default - Quote</vt:lpstr>
      <vt:lpstr>Default - title/space for graph or table (see example)</vt:lpstr>
      <vt:lpstr>Default - space for graph or table (see example)</vt:lpstr>
      <vt:lpstr>Default - 1_full_title_1</vt:lpstr>
      <vt:lpstr>Default - full_title_1</vt:lpstr>
      <vt:lpstr>ASP.NET SignalR and Xamarin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Xamarin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Craig Engelbrecht</cp:lastModifiedBy>
  <cp:revision>226</cp:revision>
  <dcterms:created xsi:type="dcterms:W3CDTF">2014-05-13T04:24:49Z</dcterms:created>
  <dcterms:modified xsi:type="dcterms:W3CDTF">2014-09-22T05:47:55Z</dcterms:modified>
</cp:coreProperties>
</file>