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c4622fc0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c4622fc0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Nelson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c4622fc0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c4622fc0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c6d5ae0e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c6d5ae0e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4622fc06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4622fc06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Stephanie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4622fc06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4622fc06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4622fc0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4622fc0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Stephanie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6d5ae0e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6d5ae0e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Lemek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4622fc0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4622fc0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Lemek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c6d5ae0e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c6d5ae0e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Elizabeth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6d5ae0e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6d5ae0e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Nelson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c6d5ae0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c6d5ae0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Elizabeth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P.V.I.R Proposal Presentation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1/15/2019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Advisor: Lukas Graber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Stephanie Chan, stephchan40@gatech.edu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Elizabeth Fuller, efuller3@gatech.edu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Adrian Muñoz, am262601@gatech.edu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Nelson Raphael, nraphael7@gatech.edu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Lemek Robinson, lrobinson61@gatech.edu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00" y="2864377"/>
            <a:ext cx="2681876" cy="20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311700" y="283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300" y="835075"/>
            <a:ext cx="6834461" cy="39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311700" y="1229875"/>
            <a:ext cx="5036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Design: 20% compete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Robot/Sensor Package: Scrapped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Materials </a:t>
            </a:r>
            <a:r>
              <a:rPr lang="en" sz="1400"/>
              <a:t>acquired</a:t>
            </a:r>
            <a:r>
              <a:rPr lang="en" sz="1400"/>
              <a:t> from past project:</a:t>
            </a:r>
            <a:endParaRPr sz="14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Microphone  w/pop filter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2 Raspberry Pi B+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2 Servos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2 Motors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Light sensor/ring light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2 Speed controllers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1080p WebCam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Physical Robot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Sensor board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Robot currently located in West’s lab </a:t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b="38355" l="0" r="29888" t="21505"/>
          <a:stretch/>
        </p:blipFill>
        <p:spPr>
          <a:xfrm>
            <a:off x="4256725" y="2635150"/>
            <a:ext cx="2704623" cy="206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 rotWithShape="1">
          <a:blip r:embed="rId4">
            <a:alphaModFix/>
          </a:blip>
          <a:srcRect b="30684" l="17514" r="3770" t="23776"/>
          <a:stretch/>
        </p:blipFill>
        <p:spPr>
          <a:xfrm>
            <a:off x="6291925" y="635875"/>
            <a:ext cx="2395649" cy="18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Mechanical Arm CAD design: 50% complete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T-slot bars designed in Solidworks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 Model of Testing </a:t>
            </a:r>
            <a:r>
              <a:rPr lang="en"/>
              <a:t>Environment: 95% complete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Schematic: 50% complete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Bill of Materials/Parts Ordering: 90% complete - On hold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Powervault Inspection Robot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contain a movable robot with a sensor package on arm, testing environment for expo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the purpose in industry?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dangers for workers and speeds up repair and maintenance of vault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boards with dummy </a:t>
            </a:r>
            <a:r>
              <a:rPr lang="en"/>
              <a:t>gauges</a:t>
            </a:r>
            <a:r>
              <a:rPr lang="en"/>
              <a:t> that represent a powervault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remote controlled robot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videofeed and sensor information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500" y="2357425"/>
            <a:ext cx="1901176" cy="228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900" y="2357425"/>
            <a:ext cx="1771825" cy="23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Mechanical Arm Specs</a:t>
            </a:r>
            <a:endParaRPr sz="12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: Variable height from 1 - 6 feet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Degrees of Freedom : 2 degrees of rotation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Size : Fits in a 760mm Diameter Manhole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 Package Specs</a:t>
            </a:r>
            <a:endParaRPr sz="12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: Can Stream Video to GUI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Gas Sensor : Check Air Quality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 Thermal Camera : Record Thermal Images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Microphone : Record Sounds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Specs</a:t>
            </a:r>
            <a:endParaRPr sz="12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Mobile:  Usable on Mobile Platforms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Capabilities: Remotely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Controllable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Robot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Logging: Log Information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Streaming: Real-Time Data Streaming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Approach Overview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575" y="1017800"/>
            <a:ext cx="4355225" cy="384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r>
              <a:rPr lang="en"/>
              <a:t>Approach (GUI)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2895538" y="108696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Kivy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3914504" y="108696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Matlab App Builder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4933476" y="1086950"/>
            <a:ext cx="9285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C#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502863" y="1086962"/>
            <a:ext cx="23808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503798" y="1398100"/>
            <a:ext cx="5358177" cy="674450"/>
            <a:chOff x="943723" y="3098500"/>
            <a:chExt cx="5358177" cy="674450"/>
          </a:xfrm>
        </p:grpSpPr>
        <p:sp>
          <p:nvSpPr>
            <p:cNvPr id="124" name="Google Shape;124;p18"/>
            <p:cNvSpPr/>
            <p:nvPr/>
          </p:nvSpPr>
          <p:spPr>
            <a:xfrm>
              <a:off x="5373400" y="3098500"/>
              <a:ext cx="9285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3633813" y="323051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Visual Graphical App Builder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18"/>
          <p:cNvGrpSpPr/>
          <p:nvPr/>
        </p:nvGrpSpPr>
        <p:grpSpPr>
          <a:xfrm>
            <a:off x="503798" y="2083375"/>
            <a:ext cx="5358178" cy="674450"/>
            <a:chOff x="943723" y="3783775"/>
            <a:chExt cx="5358178" cy="674450"/>
          </a:xfrm>
        </p:grpSpPr>
        <p:sp>
          <p:nvSpPr>
            <p:cNvPr id="135" name="Google Shape;135;p18"/>
            <p:cNvSpPr/>
            <p:nvPr/>
          </p:nvSpPr>
          <p:spPr>
            <a:xfrm>
              <a:off x="5373402" y="3783775"/>
              <a:ext cx="9285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Easy Communication to a Python System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503798" y="3453925"/>
            <a:ext cx="5358178" cy="674450"/>
            <a:chOff x="943723" y="4469050"/>
            <a:chExt cx="5358178" cy="674450"/>
          </a:xfrm>
        </p:grpSpPr>
        <p:sp>
          <p:nvSpPr>
            <p:cNvPr id="144" name="Google Shape;144;p18"/>
            <p:cNvSpPr/>
            <p:nvPr/>
          </p:nvSpPr>
          <p:spPr>
            <a:xfrm>
              <a:off x="5373401" y="4469050"/>
              <a:ext cx="9285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Easily Exportable to IOS or Android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2" name="Google Shape;152;p18"/>
          <p:cNvSpPr/>
          <p:nvPr/>
        </p:nvSpPr>
        <p:spPr>
          <a:xfrm rot="-2700000">
            <a:off x="5244781" y="1643216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5192513" y="2215412"/>
            <a:ext cx="410400" cy="4104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 rot="-2700000">
            <a:off x="3246156" y="2306466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4212838" y="2215412"/>
            <a:ext cx="410400" cy="4104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18"/>
          <p:cNvGrpSpPr/>
          <p:nvPr/>
        </p:nvGrpSpPr>
        <p:grpSpPr>
          <a:xfrm>
            <a:off x="503798" y="2768650"/>
            <a:ext cx="5358178" cy="674450"/>
            <a:chOff x="943723" y="4469050"/>
            <a:chExt cx="5358178" cy="674450"/>
          </a:xfrm>
        </p:grpSpPr>
        <p:sp>
          <p:nvSpPr>
            <p:cNvPr id="157" name="Google Shape;157;p18"/>
            <p:cNvSpPr/>
            <p:nvPr/>
          </p:nvSpPr>
          <p:spPr>
            <a:xfrm>
              <a:off x="5373401" y="4469050"/>
              <a:ext cx="9285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Easy Parallel Task Completion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6" name="Google Shape;166;p18"/>
          <p:cNvSpPr/>
          <p:nvPr/>
        </p:nvSpPr>
        <p:spPr>
          <a:xfrm>
            <a:off x="5192513" y="2900687"/>
            <a:ext cx="410400" cy="4104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 rot="-2700000">
            <a:off x="3246156" y="3047541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4212838" y="3585962"/>
            <a:ext cx="410400" cy="4104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 rot="-2700000">
            <a:off x="3246156" y="3705116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 rot="-2700000">
            <a:off x="5244781" y="3732816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825" y="1176500"/>
            <a:ext cx="2085975" cy="2276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18"/>
          <p:cNvGrpSpPr/>
          <p:nvPr/>
        </p:nvGrpSpPr>
        <p:grpSpPr>
          <a:xfrm>
            <a:off x="503798" y="4139200"/>
            <a:ext cx="5358178" cy="674450"/>
            <a:chOff x="943723" y="4469050"/>
            <a:chExt cx="5358178" cy="674450"/>
          </a:xfrm>
        </p:grpSpPr>
        <p:sp>
          <p:nvSpPr>
            <p:cNvPr id="173" name="Google Shape;173;p18"/>
            <p:cNvSpPr/>
            <p:nvPr/>
          </p:nvSpPr>
          <p:spPr>
            <a:xfrm>
              <a:off x="5373401" y="4469050"/>
              <a:ext cx="9285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Compatible with gaming controllers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1" name="Google Shape;181;p18"/>
          <p:cNvSpPr/>
          <p:nvPr/>
        </p:nvSpPr>
        <p:spPr>
          <a:xfrm rot="-2700000">
            <a:off x="3246156" y="4362691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4212838" y="4271237"/>
            <a:ext cx="410400" cy="4104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 rot="-2700000">
            <a:off x="5244781" y="4418091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Approach (Control System)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 Boards for mounting sensors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Aren’t enough connections to need a PCB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 Package protective casing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Needs to be exposed to the air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Needs to be water resistant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3D printed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 restrictions on motors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Restrict movement while arm is extended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 detection to prevent collisions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Ethernet Communication from PC to Pi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Easiest solution for our testing environment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Approach (</a:t>
            </a:r>
            <a:r>
              <a:rPr lang="en"/>
              <a:t>Mechanical</a:t>
            </a:r>
            <a:r>
              <a:rPr lang="en"/>
              <a:t> Arm)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Max Extension Height</a:t>
            </a:r>
            <a:endParaRPr/>
          </a:p>
          <a:p>
            <a:pPr indent="-317500" lvl="1" marL="8572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 ft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Degrees of Rotation</a:t>
            </a:r>
            <a:endParaRPr/>
          </a:p>
          <a:p>
            <a:pPr indent="-317500" lvl="1" marL="8572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360 degrees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</a:t>
            </a:r>
            <a:endParaRPr/>
          </a:p>
          <a:p>
            <a:pPr indent="-317500" lvl="1" marL="8572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Metal T-Slots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Camera Movement</a:t>
            </a:r>
            <a:endParaRPr/>
          </a:p>
          <a:p>
            <a:pPr indent="-317500" lvl="1" marL="8572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move up and down vertically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Lights</a:t>
            </a:r>
            <a:endParaRPr/>
          </a:p>
          <a:p>
            <a:pPr indent="-317500" lvl="1" marL="8572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Mounted to camera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100" y="1089900"/>
            <a:ext cx="24288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Procedure and </a:t>
            </a:r>
            <a:r>
              <a:rPr lang="en"/>
              <a:t>Criteria</a:t>
            </a:r>
            <a:r>
              <a:rPr lang="en"/>
              <a:t>	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311700" y="1077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Moving robot with a 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Speed/direction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Control/latency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Xbox 360/PS3 wired controller </a:t>
            </a:r>
            <a:r>
              <a:rPr lang="en"/>
              <a:t>compatibility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Mechanical Arm Mobility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 distribution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movement (up &amp; down; rotation)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Sensors relaying data to GUI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tests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Expo is an </a:t>
            </a:r>
            <a:r>
              <a:rPr lang="en"/>
              <a:t>non ideal</a:t>
            </a:r>
            <a:r>
              <a:rPr lang="en"/>
              <a:t> environment for practical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Readability (how easy is it to interpret)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Displays sensor data and video feed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