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4"/>
  </p:notesMasterIdLst>
  <p:handoutMasterIdLst>
    <p:handoutMasterId r:id="rId35"/>
  </p:handoutMasterIdLst>
  <p:sldIdLst>
    <p:sldId id="259" r:id="rId5"/>
    <p:sldId id="365" r:id="rId6"/>
    <p:sldId id="370" r:id="rId7"/>
    <p:sldId id="367" r:id="rId8"/>
    <p:sldId id="366" r:id="rId9"/>
    <p:sldId id="387" r:id="rId10"/>
    <p:sldId id="388" r:id="rId11"/>
    <p:sldId id="389" r:id="rId12"/>
    <p:sldId id="392" r:id="rId13"/>
    <p:sldId id="390" r:id="rId14"/>
    <p:sldId id="371" r:id="rId15"/>
    <p:sldId id="372" r:id="rId16"/>
    <p:sldId id="375" r:id="rId17"/>
    <p:sldId id="368" r:id="rId18"/>
    <p:sldId id="373" r:id="rId19"/>
    <p:sldId id="374" r:id="rId20"/>
    <p:sldId id="386" r:id="rId21"/>
    <p:sldId id="377" r:id="rId22"/>
    <p:sldId id="379" r:id="rId23"/>
    <p:sldId id="383" r:id="rId24"/>
    <p:sldId id="384" r:id="rId25"/>
    <p:sldId id="395" r:id="rId26"/>
    <p:sldId id="385" r:id="rId27"/>
    <p:sldId id="393" r:id="rId28"/>
    <p:sldId id="394" r:id="rId29"/>
    <p:sldId id="380" r:id="rId30"/>
    <p:sldId id="381" r:id="rId31"/>
    <p:sldId id="382" r:id="rId32"/>
    <p:sldId id="396" r:id="rId33"/>
  </p:sldIdLst>
  <p:sldSz cx="9144000" cy="5143500" type="screen16x9"/>
  <p:notesSz cx="68119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5C7F92"/>
    <a:srgbClr val="16578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79841" autoAdjust="0"/>
  </p:normalViewPr>
  <p:slideViewPr>
    <p:cSldViewPr showGuides="1">
      <p:cViewPr varScale="1">
        <p:scale>
          <a:sx n="120" d="100"/>
          <a:sy n="120" d="100"/>
        </p:scale>
        <p:origin x="-1554" y="-102"/>
      </p:cViewPr>
      <p:guideLst>
        <p:guide orient="horz" pos="1121"/>
        <p:guide orient="horz" pos="577"/>
        <p:guide orient="horz" pos="1756"/>
        <p:guide orient="horz" pos="2981"/>
        <p:guide orient="horz" pos="214"/>
        <p:guide orient="horz" pos="2527"/>
        <p:guide orient="horz" pos="2255"/>
        <p:guide pos="5148"/>
        <p:guide pos="5465"/>
        <p:guide pos="612"/>
        <p:guide pos="3878"/>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56" d="100"/>
          <a:sy n="56" d="100"/>
        </p:scale>
        <p:origin x="-2886" y="-84"/>
      </p:cViewPr>
      <p:guideLst>
        <p:guide orient="horz" pos="3132"/>
        <p:guide pos="214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B41F94-4170-4457-A2A4-4290A0CAD49A}"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GB"/>
        </a:p>
      </dgm:t>
    </dgm:pt>
    <dgm:pt modelId="{D7A1D473-37E0-4D58-8FFD-96BB97F55890}">
      <dgm:prSet phldrT="[Text]" phldr="1"/>
      <dgm:spPr>
        <a:solidFill>
          <a:srgbClr val="5C7F92">
            <a:alpha val="50000"/>
          </a:srgbClr>
        </a:solidFill>
        <a:ln w="6350">
          <a:solidFill>
            <a:srgbClr val="165788"/>
          </a:solidFill>
        </a:ln>
      </dgm:spPr>
      <dgm:t>
        <a:bodyPr/>
        <a:lstStyle/>
        <a:p>
          <a:endParaRPr lang="en-GB" dirty="0">
            <a:solidFill>
              <a:schemeClr val="bg1"/>
            </a:solidFill>
          </a:endParaRPr>
        </a:p>
      </dgm:t>
    </dgm:pt>
    <dgm:pt modelId="{24AAA7B8-EB43-4110-ACFE-AB6038862CCA}" type="parTrans" cxnId="{9309BD34-B508-4813-AF9B-3ADB400AB958}">
      <dgm:prSet/>
      <dgm:spPr/>
      <dgm:t>
        <a:bodyPr/>
        <a:lstStyle/>
        <a:p>
          <a:endParaRPr lang="en-GB"/>
        </a:p>
      </dgm:t>
    </dgm:pt>
    <dgm:pt modelId="{D0DD74FC-44D8-4C98-B7BB-1FE042D45E49}" type="sibTrans" cxnId="{9309BD34-B508-4813-AF9B-3ADB400AB958}">
      <dgm:prSet/>
      <dgm:spPr/>
      <dgm:t>
        <a:bodyPr/>
        <a:lstStyle/>
        <a:p>
          <a:endParaRPr lang="en-GB"/>
        </a:p>
      </dgm:t>
    </dgm:pt>
    <dgm:pt modelId="{B407741B-7330-449F-B691-A07D822BBE4A}">
      <dgm:prSet phldrT="[Text]" phldr="1"/>
      <dgm:spPr>
        <a:solidFill>
          <a:srgbClr val="5C7F92">
            <a:alpha val="50000"/>
          </a:srgbClr>
        </a:solidFill>
        <a:ln w="3175">
          <a:solidFill>
            <a:srgbClr val="165788"/>
          </a:solidFill>
        </a:ln>
      </dgm:spPr>
      <dgm:t>
        <a:bodyPr/>
        <a:lstStyle/>
        <a:p>
          <a:endParaRPr lang="en-GB" dirty="0">
            <a:solidFill>
              <a:schemeClr val="bg1"/>
            </a:solidFill>
          </a:endParaRPr>
        </a:p>
      </dgm:t>
    </dgm:pt>
    <dgm:pt modelId="{845B8FE1-BDC3-4D3C-9224-ADC1D7BB369D}" type="parTrans" cxnId="{A0E259A5-7150-4BE3-9D64-A769EDA537E0}">
      <dgm:prSet/>
      <dgm:spPr/>
      <dgm:t>
        <a:bodyPr/>
        <a:lstStyle/>
        <a:p>
          <a:endParaRPr lang="en-GB"/>
        </a:p>
      </dgm:t>
    </dgm:pt>
    <dgm:pt modelId="{1C9EE1E7-CFC8-4CB6-9D9A-1D5D5B3D41E5}" type="sibTrans" cxnId="{A0E259A5-7150-4BE3-9D64-A769EDA537E0}">
      <dgm:prSet/>
      <dgm:spPr/>
      <dgm:t>
        <a:bodyPr/>
        <a:lstStyle/>
        <a:p>
          <a:endParaRPr lang="en-GB"/>
        </a:p>
      </dgm:t>
    </dgm:pt>
    <dgm:pt modelId="{80E84F3F-CC4A-475B-9AA2-E78CA676E73C}">
      <dgm:prSet phldrT="[Text]" phldr="1"/>
      <dgm:spPr>
        <a:solidFill>
          <a:srgbClr val="5C7F92">
            <a:alpha val="50000"/>
          </a:srgbClr>
        </a:solidFill>
        <a:ln w="3175">
          <a:solidFill>
            <a:srgbClr val="165788"/>
          </a:solidFill>
        </a:ln>
      </dgm:spPr>
      <dgm:t>
        <a:bodyPr/>
        <a:lstStyle/>
        <a:p>
          <a:endParaRPr lang="en-GB" dirty="0">
            <a:solidFill>
              <a:schemeClr val="bg1"/>
            </a:solidFill>
          </a:endParaRPr>
        </a:p>
      </dgm:t>
    </dgm:pt>
    <dgm:pt modelId="{C999B83C-517E-4966-9189-A46B46E429D6}" type="parTrans" cxnId="{69050C68-C4D4-47FA-AB16-B3214FFB5DBC}">
      <dgm:prSet/>
      <dgm:spPr/>
      <dgm:t>
        <a:bodyPr/>
        <a:lstStyle/>
        <a:p>
          <a:endParaRPr lang="en-GB"/>
        </a:p>
      </dgm:t>
    </dgm:pt>
    <dgm:pt modelId="{4BD3FD8A-BC27-48EA-B686-858B93370DD3}" type="sibTrans" cxnId="{69050C68-C4D4-47FA-AB16-B3214FFB5DBC}">
      <dgm:prSet/>
      <dgm:spPr/>
      <dgm:t>
        <a:bodyPr/>
        <a:lstStyle/>
        <a:p>
          <a:endParaRPr lang="en-GB"/>
        </a:p>
      </dgm:t>
    </dgm:pt>
    <dgm:pt modelId="{A3C12D80-6EB9-4794-A6A4-F988901CA392}">
      <dgm:prSet phldrT="[Text]" phldr="1"/>
      <dgm:spPr>
        <a:solidFill>
          <a:srgbClr val="5C7F92">
            <a:alpha val="50000"/>
          </a:srgbClr>
        </a:solidFill>
        <a:ln w="3175">
          <a:solidFill>
            <a:srgbClr val="165788"/>
          </a:solidFill>
        </a:ln>
      </dgm:spPr>
      <dgm:t>
        <a:bodyPr/>
        <a:lstStyle/>
        <a:p>
          <a:endParaRPr lang="en-GB" dirty="0">
            <a:solidFill>
              <a:schemeClr val="bg1"/>
            </a:solidFill>
          </a:endParaRPr>
        </a:p>
      </dgm:t>
    </dgm:pt>
    <dgm:pt modelId="{E3BD2CB7-9B52-4827-A21B-33C5A22E0092}" type="parTrans" cxnId="{355F6F58-30C0-4024-9004-D78C5554CAFF}">
      <dgm:prSet/>
      <dgm:spPr/>
      <dgm:t>
        <a:bodyPr/>
        <a:lstStyle/>
        <a:p>
          <a:endParaRPr lang="en-GB"/>
        </a:p>
      </dgm:t>
    </dgm:pt>
    <dgm:pt modelId="{449F9BD5-783D-4BB6-AD5C-5802F36C8638}" type="sibTrans" cxnId="{355F6F58-30C0-4024-9004-D78C5554CAFF}">
      <dgm:prSet/>
      <dgm:spPr/>
      <dgm:t>
        <a:bodyPr/>
        <a:lstStyle/>
        <a:p>
          <a:endParaRPr lang="en-GB"/>
        </a:p>
      </dgm:t>
    </dgm:pt>
    <dgm:pt modelId="{4E1001F3-5A7D-41B9-8C89-D118B91C1A56}">
      <dgm:prSet phldrT="[Text]" phldr="1"/>
      <dgm:spPr>
        <a:solidFill>
          <a:srgbClr val="5C7F92">
            <a:alpha val="50000"/>
          </a:srgbClr>
        </a:solidFill>
        <a:ln w="3175">
          <a:solidFill>
            <a:srgbClr val="165788"/>
          </a:solidFill>
        </a:ln>
      </dgm:spPr>
      <dgm:t>
        <a:bodyPr/>
        <a:lstStyle/>
        <a:p>
          <a:endParaRPr lang="en-GB" dirty="0">
            <a:solidFill>
              <a:schemeClr val="bg1"/>
            </a:solidFill>
          </a:endParaRPr>
        </a:p>
      </dgm:t>
    </dgm:pt>
    <dgm:pt modelId="{8314F8F1-47C5-4890-BC93-79029FC27D8A}" type="parTrans" cxnId="{D892E997-64B3-4F1A-8764-14597DF535E8}">
      <dgm:prSet/>
      <dgm:spPr/>
      <dgm:t>
        <a:bodyPr/>
        <a:lstStyle/>
        <a:p>
          <a:endParaRPr lang="en-GB"/>
        </a:p>
      </dgm:t>
    </dgm:pt>
    <dgm:pt modelId="{BF99BE02-FE3A-4831-9F34-EC79EEC9978F}" type="sibTrans" cxnId="{D892E997-64B3-4F1A-8764-14597DF535E8}">
      <dgm:prSet/>
      <dgm:spPr/>
      <dgm:t>
        <a:bodyPr/>
        <a:lstStyle/>
        <a:p>
          <a:endParaRPr lang="en-GB"/>
        </a:p>
      </dgm:t>
    </dgm:pt>
    <dgm:pt modelId="{2D3F6644-D8B1-48EC-A23F-3CDFB1DC1285}" type="pres">
      <dgm:prSet presAssocID="{FDB41F94-4170-4457-A2A4-4290A0CAD49A}" presName="composite" presStyleCnt="0">
        <dgm:presLayoutVars>
          <dgm:chMax val="1"/>
          <dgm:dir/>
          <dgm:resizeHandles val="exact"/>
        </dgm:presLayoutVars>
      </dgm:prSet>
      <dgm:spPr/>
      <dgm:t>
        <a:bodyPr/>
        <a:lstStyle/>
        <a:p>
          <a:endParaRPr lang="en-GB"/>
        </a:p>
      </dgm:t>
    </dgm:pt>
    <dgm:pt modelId="{D0577407-3AF6-456B-95F0-1667D64C728E}" type="pres">
      <dgm:prSet presAssocID="{FDB41F94-4170-4457-A2A4-4290A0CAD49A}" presName="radial" presStyleCnt="0">
        <dgm:presLayoutVars>
          <dgm:animLvl val="ctr"/>
        </dgm:presLayoutVars>
      </dgm:prSet>
      <dgm:spPr/>
    </dgm:pt>
    <dgm:pt modelId="{9E1C3055-983C-4C05-A518-6382B3689132}" type="pres">
      <dgm:prSet presAssocID="{D7A1D473-37E0-4D58-8FFD-96BB97F55890}" presName="centerShape" presStyleLbl="vennNode1" presStyleIdx="0" presStyleCnt="5"/>
      <dgm:spPr/>
      <dgm:t>
        <a:bodyPr/>
        <a:lstStyle/>
        <a:p>
          <a:endParaRPr lang="en-GB"/>
        </a:p>
      </dgm:t>
    </dgm:pt>
    <dgm:pt modelId="{A896EA1A-9D5C-4C1B-806A-4E078B21C434}" type="pres">
      <dgm:prSet presAssocID="{B407741B-7330-449F-B691-A07D822BBE4A}" presName="node" presStyleLbl="vennNode1" presStyleIdx="1" presStyleCnt="5">
        <dgm:presLayoutVars>
          <dgm:bulletEnabled val="1"/>
        </dgm:presLayoutVars>
      </dgm:prSet>
      <dgm:spPr/>
      <dgm:t>
        <a:bodyPr/>
        <a:lstStyle/>
        <a:p>
          <a:endParaRPr lang="en-GB"/>
        </a:p>
      </dgm:t>
    </dgm:pt>
    <dgm:pt modelId="{01E7E33D-E3D3-4CAF-A68E-65C3375441DA}" type="pres">
      <dgm:prSet presAssocID="{80E84F3F-CC4A-475B-9AA2-E78CA676E73C}" presName="node" presStyleLbl="vennNode1" presStyleIdx="2" presStyleCnt="5">
        <dgm:presLayoutVars>
          <dgm:bulletEnabled val="1"/>
        </dgm:presLayoutVars>
      </dgm:prSet>
      <dgm:spPr/>
      <dgm:t>
        <a:bodyPr/>
        <a:lstStyle/>
        <a:p>
          <a:endParaRPr lang="en-GB"/>
        </a:p>
      </dgm:t>
    </dgm:pt>
    <dgm:pt modelId="{1A0DECEB-714E-4D64-AAEC-EBDAC8F64DFE}" type="pres">
      <dgm:prSet presAssocID="{A3C12D80-6EB9-4794-A6A4-F988901CA392}" presName="node" presStyleLbl="vennNode1" presStyleIdx="3" presStyleCnt="5">
        <dgm:presLayoutVars>
          <dgm:bulletEnabled val="1"/>
        </dgm:presLayoutVars>
      </dgm:prSet>
      <dgm:spPr/>
      <dgm:t>
        <a:bodyPr/>
        <a:lstStyle/>
        <a:p>
          <a:endParaRPr lang="en-GB"/>
        </a:p>
      </dgm:t>
    </dgm:pt>
    <dgm:pt modelId="{6DC48DE2-E5A5-4485-8A40-98E9925554F2}" type="pres">
      <dgm:prSet presAssocID="{4E1001F3-5A7D-41B9-8C89-D118B91C1A56}" presName="node" presStyleLbl="vennNode1" presStyleIdx="4" presStyleCnt="5">
        <dgm:presLayoutVars>
          <dgm:bulletEnabled val="1"/>
        </dgm:presLayoutVars>
      </dgm:prSet>
      <dgm:spPr/>
      <dgm:t>
        <a:bodyPr/>
        <a:lstStyle/>
        <a:p>
          <a:endParaRPr lang="en-GB"/>
        </a:p>
      </dgm:t>
    </dgm:pt>
  </dgm:ptLst>
  <dgm:cxnLst>
    <dgm:cxn modelId="{59BC0C89-0ADE-4387-9231-50FCF1802A10}" type="presOf" srcId="{FDB41F94-4170-4457-A2A4-4290A0CAD49A}" destId="{2D3F6644-D8B1-48EC-A23F-3CDFB1DC1285}" srcOrd="0" destOrd="0" presId="urn:microsoft.com/office/officeart/2005/8/layout/radial3"/>
    <dgm:cxn modelId="{69050C68-C4D4-47FA-AB16-B3214FFB5DBC}" srcId="{D7A1D473-37E0-4D58-8FFD-96BB97F55890}" destId="{80E84F3F-CC4A-475B-9AA2-E78CA676E73C}" srcOrd="1" destOrd="0" parTransId="{C999B83C-517E-4966-9189-A46B46E429D6}" sibTransId="{4BD3FD8A-BC27-48EA-B686-858B93370DD3}"/>
    <dgm:cxn modelId="{B375C141-4289-4F06-AF97-41C4B1455B8C}" type="presOf" srcId="{D7A1D473-37E0-4D58-8FFD-96BB97F55890}" destId="{9E1C3055-983C-4C05-A518-6382B3689132}" srcOrd="0" destOrd="0" presId="urn:microsoft.com/office/officeart/2005/8/layout/radial3"/>
    <dgm:cxn modelId="{9309BD34-B508-4813-AF9B-3ADB400AB958}" srcId="{FDB41F94-4170-4457-A2A4-4290A0CAD49A}" destId="{D7A1D473-37E0-4D58-8FFD-96BB97F55890}" srcOrd="0" destOrd="0" parTransId="{24AAA7B8-EB43-4110-ACFE-AB6038862CCA}" sibTransId="{D0DD74FC-44D8-4C98-B7BB-1FE042D45E49}"/>
    <dgm:cxn modelId="{355F6F58-30C0-4024-9004-D78C5554CAFF}" srcId="{D7A1D473-37E0-4D58-8FFD-96BB97F55890}" destId="{A3C12D80-6EB9-4794-A6A4-F988901CA392}" srcOrd="2" destOrd="0" parTransId="{E3BD2CB7-9B52-4827-A21B-33C5A22E0092}" sibTransId="{449F9BD5-783D-4BB6-AD5C-5802F36C8638}"/>
    <dgm:cxn modelId="{0468600F-1B77-470A-9CEB-AA34C6CD9D79}" type="presOf" srcId="{80E84F3F-CC4A-475B-9AA2-E78CA676E73C}" destId="{01E7E33D-E3D3-4CAF-A68E-65C3375441DA}" srcOrd="0" destOrd="0" presId="urn:microsoft.com/office/officeart/2005/8/layout/radial3"/>
    <dgm:cxn modelId="{A0E259A5-7150-4BE3-9D64-A769EDA537E0}" srcId="{D7A1D473-37E0-4D58-8FFD-96BB97F55890}" destId="{B407741B-7330-449F-B691-A07D822BBE4A}" srcOrd="0" destOrd="0" parTransId="{845B8FE1-BDC3-4D3C-9224-ADC1D7BB369D}" sibTransId="{1C9EE1E7-CFC8-4CB6-9D9A-1D5D5B3D41E5}"/>
    <dgm:cxn modelId="{2B791CF9-9A49-4778-AB8B-A1B1B8BADADC}" type="presOf" srcId="{4E1001F3-5A7D-41B9-8C89-D118B91C1A56}" destId="{6DC48DE2-E5A5-4485-8A40-98E9925554F2}" srcOrd="0" destOrd="0" presId="urn:microsoft.com/office/officeart/2005/8/layout/radial3"/>
    <dgm:cxn modelId="{D0737F5A-E687-40E1-BC6A-4A5C67AE8F0F}" type="presOf" srcId="{A3C12D80-6EB9-4794-A6A4-F988901CA392}" destId="{1A0DECEB-714E-4D64-AAEC-EBDAC8F64DFE}" srcOrd="0" destOrd="0" presId="urn:microsoft.com/office/officeart/2005/8/layout/radial3"/>
    <dgm:cxn modelId="{D892E997-64B3-4F1A-8764-14597DF535E8}" srcId="{D7A1D473-37E0-4D58-8FFD-96BB97F55890}" destId="{4E1001F3-5A7D-41B9-8C89-D118B91C1A56}" srcOrd="3" destOrd="0" parTransId="{8314F8F1-47C5-4890-BC93-79029FC27D8A}" sibTransId="{BF99BE02-FE3A-4831-9F34-EC79EEC9978F}"/>
    <dgm:cxn modelId="{DA7A9813-C536-4F52-9CAB-A65A228F7387}" type="presOf" srcId="{B407741B-7330-449F-B691-A07D822BBE4A}" destId="{A896EA1A-9D5C-4C1B-806A-4E078B21C434}" srcOrd="0" destOrd="0" presId="urn:microsoft.com/office/officeart/2005/8/layout/radial3"/>
    <dgm:cxn modelId="{40526702-A9E2-4AA0-96EB-1991284F49EC}" type="presParOf" srcId="{2D3F6644-D8B1-48EC-A23F-3CDFB1DC1285}" destId="{D0577407-3AF6-456B-95F0-1667D64C728E}" srcOrd="0" destOrd="0" presId="urn:microsoft.com/office/officeart/2005/8/layout/radial3"/>
    <dgm:cxn modelId="{EFB8700F-BAC6-4403-93EE-8EBD4E92C059}" type="presParOf" srcId="{D0577407-3AF6-456B-95F0-1667D64C728E}" destId="{9E1C3055-983C-4C05-A518-6382B3689132}" srcOrd="0" destOrd="0" presId="urn:microsoft.com/office/officeart/2005/8/layout/radial3"/>
    <dgm:cxn modelId="{26A9B566-89D7-443B-9C0C-DB1D043D5A6E}" type="presParOf" srcId="{D0577407-3AF6-456B-95F0-1667D64C728E}" destId="{A896EA1A-9D5C-4C1B-806A-4E078B21C434}" srcOrd="1" destOrd="0" presId="urn:microsoft.com/office/officeart/2005/8/layout/radial3"/>
    <dgm:cxn modelId="{0690CA24-60C5-4139-A7AE-A7E58709ECBC}" type="presParOf" srcId="{D0577407-3AF6-456B-95F0-1667D64C728E}" destId="{01E7E33D-E3D3-4CAF-A68E-65C3375441DA}" srcOrd="2" destOrd="0" presId="urn:microsoft.com/office/officeart/2005/8/layout/radial3"/>
    <dgm:cxn modelId="{336CCF3F-3A05-4044-9978-038B2D80A08D}" type="presParOf" srcId="{D0577407-3AF6-456B-95F0-1667D64C728E}" destId="{1A0DECEB-714E-4D64-AAEC-EBDAC8F64DFE}" srcOrd="3" destOrd="0" presId="urn:microsoft.com/office/officeart/2005/8/layout/radial3"/>
    <dgm:cxn modelId="{ADD020C8-FD64-4805-892B-AF96AF2207B7}" type="presParOf" srcId="{D0577407-3AF6-456B-95F0-1667D64C728E}" destId="{6DC48DE2-E5A5-4485-8A40-98E9925554F2}"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4288B2-3470-416C-BF77-4D71AE8CCF48}" type="doc">
      <dgm:prSet loTypeId="urn:microsoft.com/office/officeart/2005/8/layout/cycle8" loCatId="cycle" qsTypeId="urn:microsoft.com/office/officeart/2005/8/quickstyle/simple1" qsCatId="simple" csTypeId="urn:microsoft.com/office/officeart/2005/8/colors/accent1_2" csCatId="accent1" phldr="1"/>
      <dgm:spPr/>
    </dgm:pt>
    <dgm:pt modelId="{2F965F11-49F2-4C00-801B-F856730F3D72}">
      <dgm:prSet phldrT="[Text]" phldr="1" custT="1"/>
      <dgm:spPr>
        <a:solidFill>
          <a:srgbClr val="5C7F92">
            <a:alpha val="50000"/>
          </a:srgbClr>
        </a:solidFill>
      </dgm:spPr>
      <dgm:t>
        <a:bodyPr/>
        <a:lstStyle/>
        <a:p>
          <a:endParaRPr lang="en-GB" sz="1100" dirty="0">
            <a:latin typeface="Arial" panose="020B0604020202020204" pitchFamily="34" charset="0"/>
            <a:cs typeface="Arial" panose="020B0604020202020204" pitchFamily="34" charset="0"/>
          </a:endParaRPr>
        </a:p>
      </dgm:t>
    </dgm:pt>
    <dgm:pt modelId="{2CEDCDCE-A1A9-4B78-8F9A-2C4CCAAD4D19}" type="parTrans" cxnId="{313C1555-0134-44D5-A320-D4A36425A1C1}">
      <dgm:prSet/>
      <dgm:spPr/>
      <dgm:t>
        <a:bodyPr/>
        <a:lstStyle/>
        <a:p>
          <a:endParaRPr lang="en-GB"/>
        </a:p>
      </dgm:t>
    </dgm:pt>
    <dgm:pt modelId="{A55C0C76-0376-4D6D-B15F-6B0976617DFA}" type="sibTrans" cxnId="{313C1555-0134-44D5-A320-D4A36425A1C1}">
      <dgm:prSet/>
      <dgm:spPr/>
      <dgm:t>
        <a:bodyPr/>
        <a:lstStyle/>
        <a:p>
          <a:endParaRPr lang="en-GB"/>
        </a:p>
      </dgm:t>
    </dgm:pt>
    <dgm:pt modelId="{93B09520-B61E-44C8-B2C5-27CD40F742B2}">
      <dgm:prSet phldrT="[Text]" phldr="1" custT="1"/>
      <dgm:spPr>
        <a:solidFill>
          <a:srgbClr val="5C7F92">
            <a:alpha val="50000"/>
          </a:srgbClr>
        </a:solidFill>
      </dgm:spPr>
      <dgm:t>
        <a:bodyPr/>
        <a:lstStyle/>
        <a:p>
          <a:endParaRPr lang="en-GB" sz="1100" dirty="0">
            <a:latin typeface="Arial" panose="020B0604020202020204" pitchFamily="34" charset="0"/>
            <a:cs typeface="Arial" panose="020B0604020202020204" pitchFamily="34" charset="0"/>
          </a:endParaRPr>
        </a:p>
      </dgm:t>
    </dgm:pt>
    <dgm:pt modelId="{DF6AB849-1C87-4367-92F9-B4F3825C96B4}" type="parTrans" cxnId="{7325F0D9-91DA-4661-9658-02684DDE7DB9}">
      <dgm:prSet/>
      <dgm:spPr/>
      <dgm:t>
        <a:bodyPr/>
        <a:lstStyle/>
        <a:p>
          <a:endParaRPr lang="en-GB"/>
        </a:p>
      </dgm:t>
    </dgm:pt>
    <dgm:pt modelId="{07851004-F56C-406D-A410-543F427859D9}" type="sibTrans" cxnId="{7325F0D9-91DA-4661-9658-02684DDE7DB9}">
      <dgm:prSet/>
      <dgm:spPr/>
      <dgm:t>
        <a:bodyPr/>
        <a:lstStyle/>
        <a:p>
          <a:endParaRPr lang="en-GB"/>
        </a:p>
      </dgm:t>
    </dgm:pt>
    <dgm:pt modelId="{4B48563F-99EF-4C35-965E-36EEF02F6CE6}">
      <dgm:prSet phldrT="[Text]" phldr="1" custT="1"/>
      <dgm:spPr>
        <a:solidFill>
          <a:srgbClr val="5C7F92">
            <a:alpha val="50000"/>
          </a:srgbClr>
        </a:solidFill>
      </dgm:spPr>
      <dgm:t>
        <a:bodyPr/>
        <a:lstStyle/>
        <a:p>
          <a:endParaRPr lang="en-GB" sz="1100" dirty="0">
            <a:latin typeface="Arial" panose="020B0604020202020204" pitchFamily="34" charset="0"/>
            <a:cs typeface="Arial" panose="020B0604020202020204" pitchFamily="34" charset="0"/>
          </a:endParaRPr>
        </a:p>
      </dgm:t>
    </dgm:pt>
    <dgm:pt modelId="{8D9B46C3-D082-4D8E-83DE-1B947E00ADE3}" type="parTrans" cxnId="{B230A3D7-3B1C-43EE-B51E-5FDEE2070363}">
      <dgm:prSet/>
      <dgm:spPr/>
      <dgm:t>
        <a:bodyPr/>
        <a:lstStyle/>
        <a:p>
          <a:endParaRPr lang="en-GB"/>
        </a:p>
      </dgm:t>
    </dgm:pt>
    <dgm:pt modelId="{FDF651F0-53E4-4677-BA41-B3067BA7A3C6}" type="sibTrans" cxnId="{B230A3D7-3B1C-43EE-B51E-5FDEE2070363}">
      <dgm:prSet/>
      <dgm:spPr/>
      <dgm:t>
        <a:bodyPr/>
        <a:lstStyle/>
        <a:p>
          <a:endParaRPr lang="en-GB"/>
        </a:p>
      </dgm:t>
    </dgm:pt>
    <dgm:pt modelId="{AD092CD4-5C8C-456C-BEAD-5ADCDF2FB615}" type="pres">
      <dgm:prSet presAssocID="{924288B2-3470-416C-BF77-4D71AE8CCF48}" presName="compositeShape" presStyleCnt="0">
        <dgm:presLayoutVars>
          <dgm:chMax val="7"/>
          <dgm:dir/>
          <dgm:resizeHandles val="exact"/>
        </dgm:presLayoutVars>
      </dgm:prSet>
      <dgm:spPr/>
    </dgm:pt>
    <dgm:pt modelId="{C0A0B759-8C6C-49CA-BDE9-625A6459C7BB}" type="pres">
      <dgm:prSet presAssocID="{924288B2-3470-416C-BF77-4D71AE8CCF48}" presName="wedge1" presStyleLbl="node1" presStyleIdx="0" presStyleCnt="3"/>
      <dgm:spPr/>
      <dgm:t>
        <a:bodyPr/>
        <a:lstStyle/>
        <a:p>
          <a:endParaRPr lang="en-GB"/>
        </a:p>
      </dgm:t>
    </dgm:pt>
    <dgm:pt modelId="{EBE44F46-1C3E-4839-A286-34ED453684E3}" type="pres">
      <dgm:prSet presAssocID="{924288B2-3470-416C-BF77-4D71AE8CCF48}" presName="dummy1a" presStyleCnt="0"/>
      <dgm:spPr/>
    </dgm:pt>
    <dgm:pt modelId="{BC349A4A-4981-4938-B3B1-931CDA35642B}" type="pres">
      <dgm:prSet presAssocID="{924288B2-3470-416C-BF77-4D71AE8CCF48}" presName="dummy1b" presStyleCnt="0"/>
      <dgm:spPr/>
    </dgm:pt>
    <dgm:pt modelId="{AC91FC5C-9FA1-46EB-AFAC-B03BDF6B1DEE}" type="pres">
      <dgm:prSet presAssocID="{924288B2-3470-416C-BF77-4D71AE8CCF48}" presName="wedge1Tx" presStyleLbl="node1" presStyleIdx="0" presStyleCnt="3">
        <dgm:presLayoutVars>
          <dgm:chMax val="0"/>
          <dgm:chPref val="0"/>
          <dgm:bulletEnabled val="1"/>
        </dgm:presLayoutVars>
      </dgm:prSet>
      <dgm:spPr/>
      <dgm:t>
        <a:bodyPr/>
        <a:lstStyle/>
        <a:p>
          <a:endParaRPr lang="en-GB"/>
        </a:p>
      </dgm:t>
    </dgm:pt>
    <dgm:pt modelId="{D298C9D8-1890-4052-AAB2-EF19423F9F89}" type="pres">
      <dgm:prSet presAssocID="{924288B2-3470-416C-BF77-4D71AE8CCF48}" presName="wedge2" presStyleLbl="node1" presStyleIdx="1" presStyleCnt="3"/>
      <dgm:spPr/>
      <dgm:t>
        <a:bodyPr/>
        <a:lstStyle/>
        <a:p>
          <a:endParaRPr lang="en-GB"/>
        </a:p>
      </dgm:t>
    </dgm:pt>
    <dgm:pt modelId="{402DFC6E-6AF3-40C2-BB0D-625949BD75D6}" type="pres">
      <dgm:prSet presAssocID="{924288B2-3470-416C-BF77-4D71AE8CCF48}" presName="dummy2a" presStyleCnt="0"/>
      <dgm:spPr/>
    </dgm:pt>
    <dgm:pt modelId="{ACBB5962-FAF1-4D86-9AA9-0FC37039B89B}" type="pres">
      <dgm:prSet presAssocID="{924288B2-3470-416C-BF77-4D71AE8CCF48}" presName="dummy2b" presStyleCnt="0"/>
      <dgm:spPr/>
    </dgm:pt>
    <dgm:pt modelId="{B72841EB-0F39-4115-A6B4-3BB7825CE91A}" type="pres">
      <dgm:prSet presAssocID="{924288B2-3470-416C-BF77-4D71AE8CCF48}" presName="wedge2Tx" presStyleLbl="node1" presStyleIdx="1" presStyleCnt="3">
        <dgm:presLayoutVars>
          <dgm:chMax val="0"/>
          <dgm:chPref val="0"/>
          <dgm:bulletEnabled val="1"/>
        </dgm:presLayoutVars>
      </dgm:prSet>
      <dgm:spPr/>
      <dgm:t>
        <a:bodyPr/>
        <a:lstStyle/>
        <a:p>
          <a:endParaRPr lang="en-GB"/>
        </a:p>
      </dgm:t>
    </dgm:pt>
    <dgm:pt modelId="{FFE63B41-D941-413D-8F2E-524CF23BFD4A}" type="pres">
      <dgm:prSet presAssocID="{924288B2-3470-416C-BF77-4D71AE8CCF48}" presName="wedge3" presStyleLbl="node1" presStyleIdx="2" presStyleCnt="3"/>
      <dgm:spPr/>
      <dgm:t>
        <a:bodyPr/>
        <a:lstStyle/>
        <a:p>
          <a:endParaRPr lang="en-GB"/>
        </a:p>
      </dgm:t>
    </dgm:pt>
    <dgm:pt modelId="{63CE347A-2A05-4783-9E4C-8604A646193A}" type="pres">
      <dgm:prSet presAssocID="{924288B2-3470-416C-BF77-4D71AE8CCF48}" presName="dummy3a" presStyleCnt="0"/>
      <dgm:spPr/>
    </dgm:pt>
    <dgm:pt modelId="{26D59B2C-3174-4495-B72B-E89A3085FBC9}" type="pres">
      <dgm:prSet presAssocID="{924288B2-3470-416C-BF77-4D71AE8CCF48}" presName="dummy3b" presStyleCnt="0"/>
      <dgm:spPr/>
    </dgm:pt>
    <dgm:pt modelId="{F9523005-538D-4567-B6EE-588FBE9B818A}" type="pres">
      <dgm:prSet presAssocID="{924288B2-3470-416C-BF77-4D71AE8CCF48}" presName="wedge3Tx" presStyleLbl="node1" presStyleIdx="2" presStyleCnt="3">
        <dgm:presLayoutVars>
          <dgm:chMax val="0"/>
          <dgm:chPref val="0"/>
          <dgm:bulletEnabled val="1"/>
        </dgm:presLayoutVars>
      </dgm:prSet>
      <dgm:spPr/>
      <dgm:t>
        <a:bodyPr/>
        <a:lstStyle/>
        <a:p>
          <a:endParaRPr lang="en-GB"/>
        </a:p>
      </dgm:t>
    </dgm:pt>
    <dgm:pt modelId="{F5BA2EF1-7C67-49A6-A9A4-91CB3B1F66E8}" type="pres">
      <dgm:prSet presAssocID="{A55C0C76-0376-4D6D-B15F-6B0976617DFA}" presName="arrowWedge1" presStyleLbl="fgSibTrans2D1" presStyleIdx="0" presStyleCnt="3"/>
      <dgm:spPr>
        <a:solidFill>
          <a:srgbClr val="5C7F92"/>
        </a:solidFill>
        <a:ln w="3175">
          <a:solidFill>
            <a:schemeClr val="bg1">
              <a:lumMod val="95000"/>
            </a:schemeClr>
          </a:solidFill>
        </a:ln>
      </dgm:spPr>
    </dgm:pt>
    <dgm:pt modelId="{E86617E0-A05A-459D-971C-95CBE0531C2D}" type="pres">
      <dgm:prSet presAssocID="{07851004-F56C-406D-A410-543F427859D9}" presName="arrowWedge2" presStyleLbl="fgSibTrans2D1" presStyleIdx="1" presStyleCnt="3"/>
      <dgm:spPr>
        <a:solidFill>
          <a:srgbClr val="5C7F92"/>
        </a:solidFill>
        <a:ln w="6350">
          <a:solidFill>
            <a:schemeClr val="bg1"/>
          </a:solidFill>
        </a:ln>
      </dgm:spPr>
    </dgm:pt>
    <dgm:pt modelId="{F9079F5F-44BA-4C3B-83A8-031CA2FA637C}" type="pres">
      <dgm:prSet presAssocID="{FDF651F0-53E4-4677-BA41-B3067BA7A3C6}" presName="arrowWedge3" presStyleLbl="fgSibTrans2D1" presStyleIdx="2" presStyleCnt="3"/>
      <dgm:spPr>
        <a:solidFill>
          <a:srgbClr val="5C7F92"/>
        </a:solidFill>
        <a:ln w="3175">
          <a:solidFill>
            <a:schemeClr val="bg1"/>
          </a:solidFill>
        </a:ln>
      </dgm:spPr>
    </dgm:pt>
  </dgm:ptLst>
  <dgm:cxnLst>
    <dgm:cxn modelId="{9BF900F4-4660-45F7-B9FF-5AE56E0E1AD0}" type="presOf" srcId="{93B09520-B61E-44C8-B2C5-27CD40F742B2}" destId="{D298C9D8-1890-4052-AAB2-EF19423F9F89}" srcOrd="0" destOrd="0" presId="urn:microsoft.com/office/officeart/2005/8/layout/cycle8"/>
    <dgm:cxn modelId="{A0D6E16E-F7FA-478D-8324-B7505F6F3CC5}" type="presOf" srcId="{2F965F11-49F2-4C00-801B-F856730F3D72}" destId="{AC91FC5C-9FA1-46EB-AFAC-B03BDF6B1DEE}" srcOrd="1" destOrd="0" presId="urn:microsoft.com/office/officeart/2005/8/layout/cycle8"/>
    <dgm:cxn modelId="{7D1915E1-5B83-4F9D-B474-5203593B0ADE}" type="presOf" srcId="{93B09520-B61E-44C8-B2C5-27CD40F742B2}" destId="{B72841EB-0F39-4115-A6B4-3BB7825CE91A}" srcOrd="1" destOrd="0" presId="urn:microsoft.com/office/officeart/2005/8/layout/cycle8"/>
    <dgm:cxn modelId="{618C60D5-7370-4CC1-B74B-C0F56063B120}" type="presOf" srcId="{4B48563F-99EF-4C35-965E-36EEF02F6CE6}" destId="{F9523005-538D-4567-B6EE-588FBE9B818A}" srcOrd="1" destOrd="0" presId="urn:microsoft.com/office/officeart/2005/8/layout/cycle8"/>
    <dgm:cxn modelId="{313C1555-0134-44D5-A320-D4A36425A1C1}" srcId="{924288B2-3470-416C-BF77-4D71AE8CCF48}" destId="{2F965F11-49F2-4C00-801B-F856730F3D72}" srcOrd="0" destOrd="0" parTransId="{2CEDCDCE-A1A9-4B78-8F9A-2C4CCAAD4D19}" sibTransId="{A55C0C76-0376-4D6D-B15F-6B0976617DFA}"/>
    <dgm:cxn modelId="{A080F072-0C2B-4402-8A32-A37B4656958C}" type="presOf" srcId="{4B48563F-99EF-4C35-965E-36EEF02F6CE6}" destId="{FFE63B41-D941-413D-8F2E-524CF23BFD4A}" srcOrd="0" destOrd="0" presId="urn:microsoft.com/office/officeart/2005/8/layout/cycle8"/>
    <dgm:cxn modelId="{E93423F9-953A-4A24-9001-76F67957662A}" type="presOf" srcId="{2F965F11-49F2-4C00-801B-F856730F3D72}" destId="{C0A0B759-8C6C-49CA-BDE9-625A6459C7BB}" srcOrd="0" destOrd="0" presId="urn:microsoft.com/office/officeart/2005/8/layout/cycle8"/>
    <dgm:cxn modelId="{079BD393-16D3-43E3-99C3-1A69BA439C10}" type="presOf" srcId="{924288B2-3470-416C-BF77-4D71AE8CCF48}" destId="{AD092CD4-5C8C-456C-BEAD-5ADCDF2FB615}" srcOrd="0" destOrd="0" presId="urn:microsoft.com/office/officeart/2005/8/layout/cycle8"/>
    <dgm:cxn modelId="{B230A3D7-3B1C-43EE-B51E-5FDEE2070363}" srcId="{924288B2-3470-416C-BF77-4D71AE8CCF48}" destId="{4B48563F-99EF-4C35-965E-36EEF02F6CE6}" srcOrd="2" destOrd="0" parTransId="{8D9B46C3-D082-4D8E-83DE-1B947E00ADE3}" sibTransId="{FDF651F0-53E4-4677-BA41-B3067BA7A3C6}"/>
    <dgm:cxn modelId="{7325F0D9-91DA-4661-9658-02684DDE7DB9}" srcId="{924288B2-3470-416C-BF77-4D71AE8CCF48}" destId="{93B09520-B61E-44C8-B2C5-27CD40F742B2}" srcOrd="1" destOrd="0" parTransId="{DF6AB849-1C87-4367-92F9-B4F3825C96B4}" sibTransId="{07851004-F56C-406D-A410-543F427859D9}"/>
    <dgm:cxn modelId="{09E03402-340B-4235-8D0D-750886D2D1FC}" type="presParOf" srcId="{AD092CD4-5C8C-456C-BEAD-5ADCDF2FB615}" destId="{C0A0B759-8C6C-49CA-BDE9-625A6459C7BB}" srcOrd="0" destOrd="0" presId="urn:microsoft.com/office/officeart/2005/8/layout/cycle8"/>
    <dgm:cxn modelId="{7DA04BF4-EB92-4057-A6F0-EA1402371D02}" type="presParOf" srcId="{AD092CD4-5C8C-456C-BEAD-5ADCDF2FB615}" destId="{EBE44F46-1C3E-4839-A286-34ED453684E3}" srcOrd="1" destOrd="0" presId="urn:microsoft.com/office/officeart/2005/8/layout/cycle8"/>
    <dgm:cxn modelId="{D4081EBE-3D43-4278-8CB0-8814F8CB9810}" type="presParOf" srcId="{AD092CD4-5C8C-456C-BEAD-5ADCDF2FB615}" destId="{BC349A4A-4981-4938-B3B1-931CDA35642B}" srcOrd="2" destOrd="0" presId="urn:microsoft.com/office/officeart/2005/8/layout/cycle8"/>
    <dgm:cxn modelId="{9FD8DECF-F649-4187-AE0D-0AE68EA5DE25}" type="presParOf" srcId="{AD092CD4-5C8C-456C-BEAD-5ADCDF2FB615}" destId="{AC91FC5C-9FA1-46EB-AFAC-B03BDF6B1DEE}" srcOrd="3" destOrd="0" presId="urn:microsoft.com/office/officeart/2005/8/layout/cycle8"/>
    <dgm:cxn modelId="{461459F0-21B8-4FCA-8120-4755196C26C2}" type="presParOf" srcId="{AD092CD4-5C8C-456C-BEAD-5ADCDF2FB615}" destId="{D298C9D8-1890-4052-AAB2-EF19423F9F89}" srcOrd="4" destOrd="0" presId="urn:microsoft.com/office/officeart/2005/8/layout/cycle8"/>
    <dgm:cxn modelId="{A05A362B-3FE2-481C-86D0-D85DAFA8C594}" type="presParOf" srcId="{AD092CD4-5C8C-456C-BEAD-5ADCDF2FB615}" destId="{402DFC6E-6AF3-40C2-BB0D-625949BD75D6}" srcOrd="5" destOrd="0" presId="urn:microsoft.com/office/officeart/2005/8/layout/cycle8"/>
    <dgm:cxn modelId="{57582A53-FCF6-4B0A-8D5D-E1CC2229ABAC}" type="presParOf" srcId="{AD092CD4-5C8C-456C-BEAD-5ADCDF2FB615}" destId="{ACBB5962-FAF1-4D86-9AA9-0FC37039B89B}" srcOrd="6" destOrd="0" presId="urn:microsoft.com/office/officeart/2005/8/layout/cycle8"/>
    <dgm:cxn modelId="{62BF4483-C9FE-4DA7-BDB9-3BB6C9C9E80B}" type="presParOf" srcId="{AD092CD4-5C8C-456C-BEAD-5ADCDF2FB615}" destId="{B72841EB-0F39-4115-A6B4-3BB7825CE91A}" srcOrd="7" destOrd="0" presId="urn:microsoft.com/office/officeart/2005/8/layout/cycle8"/>
    <dgm:cxn modelId="{70A8A7A7-A5BF-4B25-B2B0-D204B1478C1D}" type="presParOf" srcId="{AD092CD4-5C8C-456C-BEAD-5ADCDF2FB615}" destId="{FFE63B41-D941-413D-8F2E-524CF23BFD4A}" srcOrd="8" destOrd="0" presId="urn:microsoft.com/office/officeart/2005/8/layout/cycle8"/>
    <dgm:cxn modelId="{C470710C-5E25-42CF-B796-10B843F0362B}" type="presParOf" srcId="{AD092CD4-5C8C-456C-BEAD-5ADCDF2FB615}" destId="{63CE347A-2A05-4783-9E4C-8604A646193A}" srcOrd="9" destOrd="0" presId="urn:microsoft.com/office/officeart/2005/8/layout/cycle8"/>
    <dgm:cxn modelId="{AA928D57-0AA1-43E2-8E5E-97951EEBE44E}" type="presParOf" srcId="{AD092CD4-5C8C-456C-BEAD-5ADCDF2FB615}" destId="{26D59B2C-3174-4495-B72B-E89A3085FBC9}" srcOrd="10" destOrd="0" presId="urn:microsoft.com/office/officeart/2005/8/layout/cycle8"/>
    <dgm:cxn modelId="{BBD68B60-B9CC-4B96-B54F-DCA648A40D75}" type="presParOf" srcId="{AD092CD4-5C8C-456C-BEAD-5ADCDF2FB615}" destId="{F9523005-538D-4567-B6EE-588FBE9B818A}" srcOrd="11" destOrd="0" presId="urn:microsoft.com/office/officeart/2005/8/layout/cycle8"/>
    <dgm:cxn modelId="{A8ECD4A1-EEAA-44B1-BE75-0EFB93D12805}" type="presParOf" srcId="{AD092CD4-5C8C-456C-BEAD-5ADCDF2FB615}" destId="{F5BA2EF1-7C67-49A6-A9A4-91CB3B1F66E8}" srcOrd="12" destOrd="0" presId="urn:microsoft.com/office/officeart/2005/8/layout/cycle8"/>
    <dgm:cxn modelId="{6008B961-5557-4BE2-BCF7-E66AD22C66FA}" type="presParOf" srcId="{AD092CD4-5C8C-456C-BEAD-5ADCDF2FB615}" destId="{E86617E0-A05A-459D-971C-95CBE0531C2D}" srcOrd="13" destOrd="0" presId="urn:microsoft.com/office/officeart/2005/8/layout/cycle8"/>
    <dgm:cxn modelId="{751C9FAB-DB97-4DCE-939F-BAA96917C524}" type="presParOf" srcId="{AD092CD4-5C8C-456C-BEAD-5ADCDF2FB615}" destId="{F9079F5F-44BA-4C3B-83A8-031CA2FA637C}" srcOrd="14" destOrd="0" presId="urn:microsoft.com/office/officeart/2005/8/layout/cycle8"/>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47D0985-8D29-4799-8A06-D5F748B49A15}" type="doc">
      <dgm:prSet loTypeId="urn:microsoft.com/office/officeart/2005/8/layout/hProcess11" loCatId="process" qsTypeId="urn:microsoft.com/office/officeart/2005/8/quickstyle/simple1" qsCatId="simple" csTypeId="urn:microsoft.com/office/officeart/2005/8/colors/accent1_2" csCatId="accent1" phldr="0"/>
      <dgm:spPr/>
    </dgm:pt>
    <dgm:pt modelId="{F9D850DB-7176-4F3E-89B0-83673518CB9A}">
      <dgm:prSet phldrT="[Text]" phldr="1"/>
      <dgm:spPr/>
      <dgm:t>
        <a:bodyPr/>
        <a:lstStyle/>
        <a:p>
          <a:endParaRPr lang="en-GB" dirty="0">
            <a:solidFill>
              <a:srgbClr val="5C7F92"/>
            </a:solidFill>
            <a:latin typeface="Arial" panose="020B0604020202020204" pitchFamily="34" charset="0"/>
            <a:cs typeface="Arial" panose="020B0604020202020204" pitchFamily="34" charset="0"/>
          </a:endParaRPr>
        </a:p>
      </dgm:t>
    </dgm:pt>
    <dgm:pt modelId="{1B092A80-4522-40A2-AD37-5CFBAF316331}" type="parTrans" cxnId="{BBAC2FCF-7962-4E88-B49D-0E5274B59BE1}">
      <dgm:prSet/>
      <dgm:spPr/>
      <dgm:t>
        <a:bodyPr/>
        <a:lstStyle/>
        <a:p>
          <a:endParaRPr lang="en-GB">
            <a:solidFill>
              <a:srgbClr val="5C7F92"/>
            </a:solidFill>
            <a:latin typeface="Arial" panose="020B0604020202020204" pitchFamily="34" charset="0"/>
            <a:cs typeface="Arial" panose="020B0604020202020204" pitchFamily="34" charset="0"/>
          </a:endParaRPr>
        </a:p>
      </dgm:t>
    </dgm:pt>
    <dgm:pt modelId="{9A58BBA2-07D3-4765-AA46-F5C5591DB6D5}" type="sibTrans" cxnId="{BBAC2FCF-7962-4E88-B49D-0E5274B59BE1}">
      <dgm:prSet/>
      <dgm:spPr/>
      <dgm:t>
        <a:bodyPr/>
        <a:lstStyle/>
        <a:p>
          <a:endParaRPr lang="en-GB">
            <a:solidFill>
              <a:srgbClr val="5C7F92"/>
            </a:solidFill>
            <a:latin typeface="Arial" panose="020B0604020202020204" pitchFamily="34" charset="0"/>
            <a:cs typeface="Arial" panose="020B0604020202020204" pitchFamily="34" charset="0"/>
          </a:endParaRPr>
        </a:p>
      </dgm:t>
    </dgm:pt>
    <dgm:pt modelId="{5AB5FF81-DEC2-4BB1-A01B-45ABB52355F6}">
      <dgm:prSet phldrT="[Text]" phldr="1"/>
      <dgm:spPr/>
      <dgm:t>
        <a:bodyPr/>
        <a:lstStyle/>
        <a:p>
          <a:endParaRPr lang="en-GB" dirty="0">
            <a:solidFill>
              <a:srgbClr val="5C7F92"/>
            </a:solidFill>
            <a:latin typeface="Arial" panose="020B0604020202020204" pitchFamily="34" charset="0"/>
            <a:cs typeface="Arial" panose="020B0604020202020204" pitchFamily="34" charset="0"/>
          </a:endParaRPr>
        </a:p>
      </dgm:t>
    </dgm:pt>
    <dgm:pt modelId="{A13A4DA4-730B-4B43-AEE3-47AE485629F5}" type="parTrans" cxnId="{C7F57971-B4BA-4872-9D7D-8A0BFAE4CAC3}">
      <dgm:prSet/>
      <dgm:spPr/>
      <dgm:t>
        <a:bodyPr/>
        <a:lstStyle/>
        <a:p>
          <a:endParaRPr lang="en-GB">
            <a:solidFill>
              <a:srgbClr val="5C7F92"/>
            </a:solidFill>
            <a:latin typeface="Arial" panose="020B0604020202020204" pitchFamily="34" charset="0"/>
            <a:cs typeface="Arial" panose="020B0604020202020204" pitchFamily="34" charset="0"/>
          </a:endParaRPr>
        </a:p>
      </dgm:t>
    </dgm:pt>
    <dgm:pt modelId="{8D2E5672-A24E-463C-A8A6-28EA9C16FA25}" type="sibTrans" cxnId="{C7F57971-B4BA-4872-9D7D-8A0BFAE4CAC3}">
      <dgm:prSet/>
      <dgm:spPr/>
      <dgm:t>
        <a:bodyPr/>
        <a:lstStyle/>
        <a:p>
          <a:endParaRPr lang="en-GB">
            <a:solidFill>
              <a:srgbClr val="5C7F92"/>
            </a:solidFill>
            <a:latin typeface="Arial" panose="020B0604020202020204" pitchFamily="34" charset="0"/>
            <a:cs typeface="Arial" panose="020B0604020202020204" pitchFamily="34" charset="0"/>
          </a:endParaRPr>
        </a:p>
      </dgm:t>
    </dgm:pt>
    <dgm:pt modelId="{108310A3-5C9E-48FE-8936-8D60DCDF6EF4}">
      <dgm:prSet phldrT="[Text]" phldr="1"/>
      <dgm:spPr/>
      <dgm:t>
        <a:bodyPr/>
        <a:lstStyle/>
        <a:p>
          <a:endParaRPr lang="en-GB" dirty="0">
            <a:solidFill>
              <a:srgbClr val="5C7F92"/>
            </a:solidFill>
            <a:latin typeface="Arial" panose="020B0604020202020204" pitchFamily="34" charset="0"/>
            <a:cs typeface="Arial" panose="020B0604020202020204" pitchFamily="34" charset="0"/>
          </a:endParaRPr>
        </a:p>
      </dgm:t>
    </dgm:pt>
    <dgm:pt modelId="{26BD4A0C-4DD1-4647-879A-CC5F635C9BEE}" type="parTrans" cxnId="{7BCC8CBD-E6F9-4C82-804B-B91BA173F516}">
      <dgm:prSet/>
      <dgm:spPr/>
      <dgm:t>
        <a:bodyPr/>
        <a:lstStyle/>
        <a:p>
          <a:endParaRPr lang="en-GB">
            <a:solidFill>
              <a:srgbClr val="5C7F92"/>
            </a:solidFill>
            <a:latin typeface="Arial" panose="020B0604020202020204" pitchFamily="34" charset="0"/>
            <a:cs typeface="Arial" panose="020B0604020202020204" pitchFamily="34" charset="0"/>
          </a:endParaRPr>
        </a:p>
      </dgm:t>
    </dgm:pt>
    <dgm:pt modelId="{E5AB40F6-7185-4B81-9E76-4373A2F791F1}" type="sibTrans" cxnId="{7BCC8CBD-E6F9-4C82-804B-B91BA173F516}">
      <dgm:prSet/>
      <dgm:spPr/>
      <dgm:t>
        <a:bodyPr/>
        <a:lstStyle/>
        <a:p>
          <a:endParaRPr lang="en-GB">
            <a:solidFill>
              <a:srgbClr val="5C7F92"/>
            </a:solidFill>
            <a:latin typeface="Arial" panose="020B0604020202020204" pitchFamily="34" charset="0"/>
            <a:cs typeface="Arial" panose="020B0604020202020204" pitchFamily="34" charset="0"/>
          </a:endParaRPr>
        </a:p>
      </dgm:t>
    </dgm:pt>
    <dgm:pt modelId="{D53489DA-CA08-4173-9488-A0E2BF8C8D47}" type="pres">
      <dgm:prSet presAssocID="{947D0985-8D29-4799-8A06-D5F748B49A15}" presName="Name0" presStyleCnt="0">
        <dgm:presLayoutVars>
          <dgm:dir/>
          <dgm:resizeHandles val="exact"/>
        </dgm:presLayoutVars>
      </dgm:prSet>
      <dgm:spPr/>
    </dgm:pt>
    <dgm:pt modelId="{77378BE7-ACDB-42FB-BBC4-A41E4094BBB5}" type="pres">
      <dgm:prSet presAssocID="{947D0985-8D29-4799-8A06-D5F748B49A15}" presName="arrow" presStyleLbl="bgShp" presStyleIdx="0" presStyleCnt="1"/>
      <dgm:spPr>
        <a:solidFill>
          <a:srgbClr val="165788"/>
        </a:solidFill>
      </dgm:spPr>
    </dgm:pt>
    <dgm:pt modelId="{ED827DA9-26FF-4B06-B535-60350DE06F14}" type="pres">
      <dgm:prSet presAssocID="{947D0985-8D29-4799-8A06-D5F748B49A15}" presName="points" presStyleCnt="0"/>
      <dgm:spPr/>
    </dgm:pt>
    <dgm:pt modelId="{C41C4F3E-D16B-4CC4-831A-B3DA0E77C253}" type="pres">
      <dgm:prSet presAssocID="{F9D850DB-7176-4F3E-89B0-83673518CB9A}" presName="compositeA" presStyleCnt="0"/>
      <dgm:spPr/>
    </dgm:pt>
    <dgm:pt modelId="{EFD8183E-9448-4FDF-9E77-EFB1989560B9}" type="pres">
      <dgm:prSet presAssocID="{F9D850DB-7176-4F3E-89B0-83673518CB9A}" presName="textA" presStyleLbl="revTx" presStyleIdx="0" presStyleCnt="3">
        <dgm:presLayoutVars>
          <dgm:bulletEnabled val="1"/>
        </dgm:presLayoutVars>
      </dgm:prSet>
      <dgm:spPr/>
      <dgm:t>
        <a:bodyPr/>
        <a:lstStyle/>
        <a:p>
          <a:endParaRPr lang="en-GB"/>
        </a:p>
      </dgm:t>
    </dgm:pt>
    <dgm:pt modelId="{FC790CEA-4C12-497D-8E9E-3F9140A9F2EA}" type="pres">
      <dgm:prSet presAssocID="{F9D850DB-7176-4F3E-89B0-83673518CB9A}" presName="circleA" presStyleLbl="node1" presStyleIdx="0" presStyleCnt="3"/>
      <dgm:spPr>
        <a:solidFill>
          <a:srgbClr val="5C7F92"/>
        </a:solidFill>
        <a:ln w="3175">
          <a:solidFill>
            <a:schemeClr val="bg1"/>
          </a:solidFill>
        </a:ln>
      </dgm:spPr>
    </dgm:pt>
    <dgm:pt modelId="{71BB1C6C-D22E-4865-A51F-8936B9F2F929}" type="pres">
      <dgm:prSet presAssocID="{F9D850DB-7176-4F3E-89B0-83673518CB9A}" presName="spaceA" presStyleCnt="0"/>
      <dgm:spPr/>
    </dgm:pt>
    <dgm:pt modelId="{B59BAABC-2134-478C-964D-08B74EC6A181}" type="pres">
      <dgm:prSet presAssocID="{9A58BBA2-07D3-4765-AA46-F5C5591DB6D5}" presName="space" presStyleCnt="0"/>
      <dgm:spPr/>
    </dgm:pt>
    <dgm:pt modelId="{03C63E78-8AC4-476C-B568-FE8B72AC9B61}" type="pres">
      <dgm:prSet presAssocID="{5AB5FF81-DEC2-4BB1-A01B-45ABB52355F6}" presName="compositeB" presStyleCnt="0"/>
      <dgm:spPr/>
    </dgm:pt>
    <dgm:pt modelId="{4A0A7887-A97E-4EA2-9D8A-7D14B8CD0627}" type="pres">
      <dgm:prSet presAssocID="{5AB5FF81-DEC2-4BB1-A01B-45ABB52355F6}" presName="textB" presStyleLbl="revTx" presStyleIdx="1" presStyleCnt="3">
        <dgm:presLayoutVars>
          <dgm:bulletEnabled val="1"/>
        </dgm:presLayoutVars>
      </dgm:prSet>
      <dgm:spPr/>
      <dgm:t>
        <a:bodyPr/>
        <a:lstStyle/>
        <a:p>
          <a:endParaRPr lang="en-GB"/>
        </a:p>
      </dgm:t>
    </dgm:pt>
    <dgm:pt modelId="{4CA21E69-DF3C-4085-8E72-B570EACCE3B7}" type="pres">
      <dgm:prSet presAssocID="{5AB5FF81-DEC2-4BB1-A01B-45ABB52355F6}" presName="circleB" presStyleLbl="node1" presStyleIdx="1" presStyleCnt="3"/>
      <dgm:spPr>
        <a:solidFill>
          <a:srgbClr val="5C7F92"/>
        </a:solidFill>
        <a:ln w="3175">
          <a:solidFill>
            <a:schemeClr val="bg1"/>
          </a:solidFill>
        </a:ln>
      </dgm:spPr>
    </dgm:pt>
    <dgm:pt modelId="{14C9D7F3-1C86-44AB-B98A-E3CE28D92CEA}" type="pres">
      <dgm:prSet presAssocID="{5AB5FF81-DEC2-4BB1-A01B-45ABB52355F6}" presName="spaceB" presStyleCnt="0"/>
      <dgm:spPr/>
    </dgm:pt>
    <dgm:pt modelId="{D2DD5D34-4F0B-4E92-870F-FBEA89979111}" type="pres">
      <dgm:prSet presAssocID="{8D2E5672-A24E-463C-A8A6-28EA9C16FA25}" presName="space" presStyleCnt="0"/>
      <dgm:spPr/>
    </dgm:pt>
    <dgm:pt modelId="{F8131C08-1462-4B27-B599-40B4D4D426BC}" type="pres">
      <dgm:prSet presAssocID="{108310A3-5C9E-48FE-8936-8D60DCDF6EF4}" presName="compositeA" presStyleCnt="0"/>
      <dgm:spPr/>
    </dgm:pt>
    <dgm:pt modelId="{34A11554-86C3-40C1-B1EA-4E19E5BDEDBE}" type="pres">
      <dgm:prSet presAssocID="{108310A3-5C9E-48FE-8936-8D60DCDF6EF4}" presName="textA" presStyleLbl="revTx" presStyleIdx="2" presStyleCnt="3">
        <dgm:presLayoutVars>
          <dgm:bulletEnabled val="1"/>
        </dgm:presLayoutVars>
      </dgm:prSet>
      <dgm:spPr/>
      <dgm:t>
        <a:bodyPr/>
        <a:lstStyle/>
        <a:p>
          <a:endParaRPr lang="en-GB"/>
        </a:p>
      </dgm:t>
    </dgm:pt>
    <dgm:pt modelId="{CC0B6A18-3F49-4374-87E8-F0996A326A8D}" type="pres">
      <dgm:prSet presAssocID="{108310A3-5C9E-48FE-8936-8D60DCDF6EF4}" presName="circleA" presStyleLbl="node1" presStyleIdx="2" presStyleCnt="3"/>
      <dgm:spPr>
        <a:solidFill>
          <a:srgbClr val="5C7F92"/>
        </a:solidFill>
        <a:ln w="3175">
          <a:solidFill>
            <a:schemeClr val="bg1"/>
          </a:solidFill>
        </a:ln>
      </dgm:spPr>
    </dgm:pt>
    <dgm:pt modelId="{0798CF94-C76F-4CB2-A8AC-F07DCA6090CD}" type="pres">
      <dgm:prSet presAssocID="{108310A3-5C9E-48FE-8936-8D60DCDF6EF4}" presName="spaceA" presStyleCnt="0"/>
      <dgm:spPr/>
    </dgm:pt>
  </dgm:ptLst>
  <dgm:cxnLst>
    <dgm:cxn modelId="{91BA8229-49B5-4C38-895F-4F18D275B08E}" type="presOf" srcId="{947D0985-8D29-4799-8A06-D5F748B49A15}" destId="{D53489DA-CA08-4173-9488-A0E2BF8C8D47}" srcOrd="0" destOrd="0" presId="urn:microsoft.com/office/officeart/2005/8/layout/hProcess11"/>
    <dgm:cxn modelId="{06376EF0-DCC6-43FC-BFE4-342988AE8379}" type="presOf" srcId="{5AB5FF81-DEC2-4BB1-A01B-45ABB52355F6}" destId="{4A0A7887-A97E-4EA2-9D8A-7D14B8CD0627}" srcOrd="0" destOrd="0" presId="urn:microsoft.com/office/officeart/2005/8/layout/hProcess11"/>
    <dgm:cxn modelId="{08DF5181-B977-42B4-8490-39F9103FDDD8}" type="presOf" srcId="{108310A3-5C9E-48FE-8936-8D60DCDF6EF4}" destId="{34A11554-86C3-40C1-B1EA-4E19E5BDEDBE}" srcOrd="0" destOrd="0" presId="urn:microsoft.com/office/officeart/2005/8/layout/hProcess11"/>
    <dgm:cxn modelId="{B3DFD833-1F03-4F85-A253-9502982306D8}" type="presOf" srcId="{F9D850DB-7176-4F3E-89B0-83673518CB9A}" destId="{EFD8183E-9448-4FDF-9E77-EFB1989560B9}" srcOrd="0" destOrd="0" presId="urn:microsoft.com/office/officeart/2005/8/layout/hProcess11"/>
    <dgm:cxn modelId="{C7F57971-B4BA-4872-9D7D-8A0BFAE4CAC3}" srcId="{947D0985-8D29-4799-8A06-D5F748B49A15}" destId="{5AB5FF81-DEC2-4BB1-A01B-45ABB52355F6}" srcOrd="1" destOrd="0" parTransId="{A13A4DA4-730B-4B43-AEE3-47AE485629F5}" sibTransId="{8D2E5672-A24E-463C-A8A6-28EA9C16FA25}"/>
    <dgm:cxn modelId="{BBAC2FCF-7962-4E88-B49D-0E5274B59BE1}" srcId="{947D0985-8D29-4799-8A06-D5F748B49A15}" destId="{F9D850DB-7176-4F3E-89B0-83673518CB9A}" srcOrd="0" destOrd="0" parTransId="{1B092A80-4522-40A2-AD37-5CFBAF316331}" sibTransId="{9A58BBA2-07D3-4765-AA46-F5C5591DB6D5}"/>
    <dgm:cxn modelId="{7BCC8CBD-E6F9-4C82-804B-B91BA173F516}" srcId="{947D0985-8D29-4799-8A06-D5F748B49A15}" destId="{108310A3-5C9E-48FE-8936-8D60DCDF6EF4}" srcOrd="2" destOrd="0" parTransId="{26BD4A0C-4DD1-4647-879A-CC5F635C9BEE}" sibTransId="{E5AB40F6-7185-4B81-9E76-4373A2F791F1}"/>
    <dgm:cxn modelId="{960CF948-3080-457A-AB0A-84040E1F62B8}" type="presParOf" srcId="{D53489DA-CA08-4173-9488-A0E2BF8C8D47}" destId="{77378BE7-ACDB-42FB-BBC4-A41E4094BBB5}" srcOrd="0" destOrd="0" presId="urn:microsoft.com/office/officeart/2005/8/layout/hProcess11"/>
    <dgm:cxn modelId="{F41F680A-3918-40E0-9CAF-FA7550911FD6}" type="presParOf" srcId="{D53489DA-CA08-4173-9488-A0E2BF8C8D47}" destId="{ED827DA9-26FF-4B06-B535-60350DE06F14}" srcOrd="1" destOrd="0" presId="urn:microsoft.com/office/officeart/2005/8/layout/hProcess11"/>
    <dgm:cxn modelId="{ADA0D204-5532-4AAC-9A43-5FF405320EB5}" type="presParOf" srcId="{ED827DA9-26FF-4B06-B535-60350DE06F14}" destId="{C41C4F3E-D16B-4CC4-831A-B3DA0E77C253}" srcOrd="0" destOrd="0" presId="urn:microsoft.com/office/officeart/2005/8/layout/hProcess11"/>
    <dgm:cxn modelId="{C7F461BF-73B2-484B-9F6A-E344B9DDA234}" type="presParOf" srcId="{C41C4F3E-D16B-4CC4-831A-B3DA0E77C253}" destId="{EFD8183E-9448-4FDF-9E77-EFB1989560B9}" srcOrd="0" destOrd="0" presId="urn:microsoft.com/office/officeart/2005/8/layout/hProcess11"/>
    <dgm:cxn modelId="{06C4FC0E-FEBB-428A-A35E-41060063F107}" type="presParOf" srcId="{C41C4F3E-D16B-4CC4-831A-B3DA0E77C253}" destId="{FC790CEA-4C12-497D-8E9E-3F9140A9F2EA}" srcOrd="1" destOrd="0" presId="urn:microsoft.com/office/officeart/2005/8/layout/hProcess11"/>
    <dgm:cxn modelId="{8D020EB9-A53A-40D5-99AC-96EA2F23463B}" type="presParOf" srcId="{C41C4F3E-D16B-4CC4-831A-B3DA0E77C253}" destId="{71BB1C6C-D22E-4865-A51F-8936B9F2F929}" srcOrd="2" destOrd="0" presId="urn:microsoft.com/office/officeart/2005/8/layout/hProcess11"/>
    <dgm:cxn modelId="{8197B01D-C5F3-4E22-BE68-5232B1A9E579}" type="presParOf" srcId="{ED827DA9-26FF-4B06-B535-60350DE06F14}" destId="{B59BAABC-2134-478C-964D-08B74EC6A181}" srcOrd="1" destOrd="0" presId="urn:microsoft.com/office/officeart/2005/8/layout/hProcess11"/>
    <dgm:cxn modelId="{8982C397-2196-4B8F-A7CE-4FFD08991E70}" type="presParOf" srcId="{ED827DA9-26FF-4B06-B535-60350DE06F14}" destId="{03C63E78-8AC4-476C-B568-FE8B72AC9B61}" srcOrd="2" destOrd="0" presId="urn:microsoft.com/office/officeart/2005/8/layout/hProcess11"/>
    <dgm:cxn modelId="{4F15C396-6F17-43D1-8AA7-6C5B09B6507D}" type="presParOf" srcId="{03C63E78-8AC4-476C-B568-FE8B72AC9B61}" destId="{4A0A7887-A97E-4EA2-9D8A-7D14B8CD0627}" srcOrd="0" destOrd="0" presId="urn:microsoft.com/office/officeart/2005/8/layout/hProcess11"/>
    <dgm:cxn modelId="{6AEF6D15-615A-4753-B89D-47000D535225}" type="presParOf" srcId="{03C63E78-8AC4-476C-B568-FE8B72AC9B61}" destId="{4CA21E69-DF3C-4085-8E72-B570EACCE3B7}" srcOrd="1" destOrd="0" presId="urn:microsoft.com/office/officeart/2005/8/layout/hProcess11"/>
    <dgm:cxn modelId="{7176C538-D5BB-407D-9B8B-C4086DB44452}" type="presParOf" srcId="{03C63E78-8AC4-476C-B568-FE8B72AC9B61}" destId="{14C9D7F3-1C86-44AB-B98A-E3CE28D92CEA}" srcOrd="2" destOrd="0" presId="urn:microsoft.com/office/officeart/2005/8/layout/hProcess11"/>
    <dgm:cxn modelId="{6A644C8D-5994-4AB0-98E9-459F1364D258}" type="presParOf" srcId="{ED827DA9-26FF-4B06-B535-60350DE06F14}" destId="{D2DD5D34-4F0B-4E92-870F-FBEA89979111}" srcOrd="3" destOrd="0" presId="urn:microsoft.com/office/officeart/2005/8/layout/hProcess11"/>
    <dgm:cxn modelId="{518A5F97-CCF5-4087-9D27-D388A960F724}" type="presParOf" srcId="{ED827DA9-26FF-4B06-B535-60350DE06F14}" destId="{F8131C08-1462-4B27-B599-40B4D4D426BC}" srcOrd="4" destOrd="0" presId="urn:microsoft.com/office/officeart/2005/8/layout/hProcess11"/>
    <dgm:cxn modelId="{3454BAE3-4F51-46DC-9D28-DF122493B223}" type="presParOf" srcId="{F8131C08-1462-4B27-B599-40B4D4D426BC}" destId="{34A11554-86C3-40C1-B1EA-4E19E5BDEDBE}" srcOrd="0" destOrd="0" presId="urn:microsoft.com/office/officeart/2005/8/layout/hProcess11"/>
    <dgm:cxn modelId="{AAA9F489-C337-45F7-8A12-1087B1FC8DAD}" type="presParOf" srcId="{F8131C08-1462-4B27-B599-40B4D4D426BC}" destId="{CC0B6A18-3F49-4374-87E8-F0996A326A8D}" srcOrd="1" destOrd="0" presId="urn:microsoft.com/office/officeart/2005/8/layout/hProcess11"/>
    <dgm:cxn modelId="{6F5FCD9C-21CF-4E50-AC24-08D8ACE1B4E8}" type="presParOf" srcId="{F8131C08-1462-4B27-B599-40B4D4D426BC}" destId="{0798CF94-C76F-4CB2-A8AC-F07DCA6090CD}" srcOrd="2" destOrd="0" presId="urn:microsoft.com/office/officeart/2005/8/layout/hProcess1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1FA10E-9424-49DB-94C4-515E987AD1FB}"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GB"/>
        </a:p>
      </dgm:t>
    </dgm:pt>
    <dgm:pt modelId="{F850C078-0B5C-4F11-8C63-5C1E1D7C4A07}">
      <dgm:prSet phldrT="[Text]" phldr="1"/>
      <dgm:spPr>
        <a:solidFill>
          <a:srgbClr val="5C7F92">
            <a:alpha val="50000"/>
          </a:srgbClr>
        </a:solidFill>
        <a:ln w="3175">
          <a:solidFill>
            <a:srgbClr val="165788"/>
          </a:solidFill>
        </a:ln>
      </dgm:spPr>
      <dgm:t>
        <a:bodyPr/>
        <a:lstStyle/>
        <a:p>
          <a:endParaRPr lang="en-GB"/>
        </a:p>
      </dgm:t>
    </dgm:pt>
    <dgm:pt modelId="{B55197D0-4CBB-43C9-86D8-0BC8E51C77C5}" type="parTrans" cxnId="{AFD561D7-7456-448D-B683-F42BA35F4DBF}">
      <dgm:prSet/>
      <dgm:spPr/>
      <dgm:t>
        <a:bodyPr/>
        <a:lstStyle/>
        <a:p>
          <a:endParaRPr lang="en-GB"/>
        </a:p>
      </dgm:t>
    </dgm:pt>
    <dgm:pt modelId="{169B5620-4904-4654-8521-318051EDA2A4}" type="sibTrans" cxnId="{AFD561D7-7456-448D-B683-F42BA35F4DBF}">
      <dgm:prSet/>
      <dgm:spPr/>
      <dgm:t>
        <a:bodyPr/>
        <a:lstStyle/>
        <a:p>
          <a:endParaRPr lang="en-GB"/>
        </a:p>
      </dgm:t>
    </dgm:pt>
    <dgm:pt modelId="{E745FE19-D409-44FB-A98C-5F342D783CBB}">
      <dgm:prSet phldrT="[Text]" phldr="1"/>
      <dgm:spPr>
        <a:solidFill>
          <a:srgbClr val="5C7F92">
            <a:alpha val="50000"/>
          </a:srgbClr>
        </a:solidFill>
        <a:ln w="3175">
          <a:solidFill>
            <a:srgbClr val="165788"/>
          </a:solidFill>
        </a:ln>
      </dgm:spPr>
      <dgm:t>
        <a:bodyPr/>
        <a:lstStyle/>
        <a:p>
          <a:endParaRPr lang="en-GB"/>
        </a:p>
      </dgm:t>
    </dgm:pt>
    <dgm:pt modelId="{D03C99AA-B600-4FAD-A5B1-07A94A2B8D0A}" type="parTrans" cxnId="{97044B58-436F-43ED-9C59-E4F3F8E78ED3}">
      <dgm:prSet/>
      <dgm:spPr/>
      <dgm:t>
        <a:bodyPr/>
        <a:lstStyle/>
        <a:p>
          <a:endParaRPr lang="en-GB"/>
        </a:p>
      </dgm:t>
    </dgm:pt>
    <dgm:pt modelId="{F6CE82A6-0100-463E-8AF0-63BF6E709829}" type="sibTrans" cxnId="{97044B58-436F-43ED-9C59-E4F3F8E78ED3}">
      <dgm:prSet/>
      <dgm:spPr>
        <a:ln>
          <a:solidFill>
            <a:srgbClr val="165788"/>
          </a:solidFill>
        </a:ln>
      </dgm:spPr>
      <dgm:t>
        <a:bodyPr/>
        <a:lstStyle/>
        <a:p>
          <a:endParaRPr lang="en-GB"/>
        </a:p>
      </dgm:t>
    </dgm:pt>
    <dgm:pt modelId="{5BA1F682-64F1-4DAA-A4B3-02BEE494B7CB}">
      <dgm:prSet phldrT="[Text]" phldr="1"/>
      <dgm:spPr>
        <a:solidFill>
          <a:srgbClr val="5C7F92">
            <a:alpha val="50000"/>
          </a:srgbClr>
        </a:solidFill>
        <a:ln w="3175">
          <a:solidFill>
            <a:srgbClr val="165788"/>
          </a:solidFill>
        </a:ln>
      </dgm:spPr>
      <dgm:t>
        <a:bodyPr/>
        <a:lstStyle/>
        <a:p>
          <a:endParaRPr lang="en-GB"/>
        </a:p>
      </dgm:t>
    </dgm:pt>
    <dgm:pt modelId="{02FCE47C-EE0C-4793-BA82-686FB5AE007A}" type="parTrans" cxnId="{011A9C7B-2260-4D3B-A4D5-D627E4904CFB}">
      <dgm:prSet/>
      <dgm:spPr/>
      <dgm:t>
        <a:bodyPr/>
        <a:lstStyle/>
        <a:p>
          <a:endParaRPr lang="en-GB"/>
        </a:p>
      </dgm:t>
    </dgm:pt>
    <dgm:pt modelId="{9185D7AC-53E1-47AF-99E6-493D0CB4AFFC}" type="sibTrans" cxnId="{011A9C7B-2260-4D3B-A4D5-D627E4904CFB}">
      <dgm:prSet/>
      <dgm:spPr/>
      <dgm:t>
        <a:bodyPr/>
        <a:lstStyle/>
        <a:p>
          <a:endParaRPr lang="en-GB"/>
        </a:p>
      </dgm:t>
    </dgm:pt>
    <dgm:pt modelId="{8C346394-E5E4-4CB1-97B7-592260C0B7F3}">
      <dgm:prSet phldrT="[Text]" phldr="1"/>
      <dgm:spPr>
        <a:solidFill>
          <a:srgbClr val="5C7F92">
            <a:alpha val="50000"/>
          </a:srgbClr>
        </a:solidFill>
        <a:ln w="6350">
          <a:solidFill>
            <a:srgbClr val="165788"/>
          </a:solidFill>
        </a:ln>
      </dgm:spPr>
      <dgm:t>
        <a:bodyPr/>
        <a:lstStyle/>
        <a:p>
          <a:endParaRPr lang="en-GB"/>
        </a:p>
      </dgm:t>
    </dgm:pt>
    <dgm:pt modelId="{0A88CF6E-8F62-4161-B67D-AE82DBF1E3FD}" type="parTrans" cxnId="{7163E4B9-6B39-4041-9427-90B490D43E5F}">
      <dgm:prSet/>
      <dgm:spPr/>
      <dgm:t>
        <a:bodyPr/>
        <a:lstStyle/>
        <a:p>
          <a:endParaRPr lang="en-GB"/>
        </a:p>
      </dgm:t>
    </dgm:pt>
    <dgm:pt modelId="{C98ADDE8-1111-452A-8BB6-0121815BD076}" type="sibTrans" cxnId="{7163E4B9-6B39-4041-9427-90B490D43E5F}">
      <dgm:prSet/>
      <dgm:spPr>
        <a:ln w="6350">
          <a:solidFill>
            <a:srgbClr val="165788"/>
          </a:solidFill>
        </a:ln>
      </dgm:spPr>
      <dgm:t>
        <a:bodyPr/>
        <a:lstStyle/>
        <a:p>
          <a:endParaRPr lang="en-GB"/>
        </a:p>
      </dgm:t>
    </dgm:pt>
    <dgm:pt modelId="{00695A6D-8050-41B1-BF21-6326F3D25696}">
      <dgm:prSet phldrT="[Text]" phldr="1"/>
      <dgm:spPr>
        <a:solidFill>
          <a:srgbClr val="5C7F92">
            <a:alpha val="50000"/>
          </a:srgbClr>
        </a:solidFill>
        <a:ln w="6350">
          <a:solidFill>
            <a:srgbClr val="165788"/>
          </a:solidFill>
        </a:ln>
      </dgm:spPr>
      <dgm:t>
        <a:bodyPr/>
        <a:lstStyle/>
        <a:p>
          <a:endParaRPr lang="en-GB"/>
        </a:p>
      </dgm:t>
    </dgm:pt>
    <dgm:pt modelId="{C24AE227-94DB-4A96-B70D-89128823CD63}" type="parTrans" cxnId="{C6EA6E26-F232-4115-9981-328B65A71C05}">
      <dgm:prSet/>
      <dgm:spPr/>
      <dgm:t>
        <a:bodyPr/>
        <a:lstStyle/>
        <a:p>
          <a:endParaRPr lang="en-GB"/>
        </a:p>
      </dgm:t>
    </dgm:pt>
    <dgm:pt modelId="{86D9AA31-43EE-4D7B-A299-83EC95752351}" type="sibTrans" cxnId="{C6EA6E26-F232-4115-9981-328B65A71C05}">
      <dgm:prSet/>
      <dgm:spPr/>
      <dgm:t>
        <a:bodyPr/>
        <a:lstStyle/>
        <a:p>
          <a:endParaRPr lang="en-GB"/>
        </a:p>
      </dgm:t>
    </dgm:pt>
    <dgm:pt modelId="{90644078-CC15-4FB9-A649-1930849E01AC}" type="pres">
      <dgm:prSet presAssocID="{C51FA10E-9424-49DB-94C4-515E987AD1FB}" presName="cycle" presStyleCnt="0">
        <dgm:presLayoutVars>
          <dgm:dir/>
          <dgm:resizeHandles val="exact"/>
        </dgm:presLayoutVars>
      </dgm:prSet>
      <dgm:spPr/>
      <dgm:t>
        <a:bodyPr/>
        <a:lstStyle/>
        <a:p>
          <a:endParaRPr lang="en-GB"/>
        </a:p>
      </dgm:t>
    </dgm:pt>
    <dgm:pt modelId="{7C0D5513-6441-46E4-B58D-A6AE00017772}" type="pres">
      <dgm:prSet presAssocID="{F850C078-0B5C-4F11-8C63-5C1E1D7C4A07}" presName="node" presStyleLbl="node1" presStyleIdx="0" presStyleCnt="5">
        <dgm:presLayoutVars>
          <dgm:bulletEnabled val="1"/>
        </dgm:presLayoutVars>
      </dgm:prSet>
      <dgm:spPr/>
      <dgm:t>
        <a:bodyPr/>
        <a:lstStyle/>
        <a:p>
          <a:endParaRPr lang="en-GB"/>
        </a:p>
      </dgm:t>
    </dgm:pt>
    <dgm:pt modelId="{972A1803-12F4-41C0-8A49-5F440983BB17}" type="pres">
      <dgm:prSet presAssocID="{F850C078-0B5C-4F11-8C63-5C1E1D7C4A07}" presName="spNode" presStyleCnt="0"/>
      <dgm:spPr/>
    </dgm:pt>
    <dgm:pt modelId="{D24F9898-948A-44E7-9144-90CD83C39D79}" type="pres">
      <dgm:prSet presAssocID="{169B5620-4904-4654-8521-318051EDA2A4}" presName="sibTrans" presStyleLbl="sibTrans1D1" presStyleIdx="0" presStyleCnt="5"/>
      <dgm:spPr/>
      <dgm:t>
        <a:bodyPr/>
        <a:lstStyle/>
        <a:p>
          <a:endParaRPr lang="en-GB"/>
        </a:p>
      </dgm:t>
    </dgm:pt>
    <dgm:pt modelId="{9B5B9684-CBD4-4C61-8874-56A2BBFB4B59}" type="pres">
      <dgm:prSet presAssocID="{E745FE19-D409-44FB-A98C-5F342D783CBB}" presName="node" presStyleLbl="node1" presStyleIdx="1" presStyleCnt="5">
        <dgm:presLayoutVars>
          <dgm:bulletEnabled val="1"/>
        </dgm:presLayoutVars>
      </dgm:prSet>
      <dgm:spPr/>
      <dgm:t>
        <a:bodyPr/>
        <a:lstStyle/>
        <a:p>
          <a:endParaRPr lang="en-GB"/>
        </a:p>
      </dgm:t>
    </dgm:pt>
    <dgm:pt modelId="{ACDEED17-B9CC-4C25-BE44-2EACAE5A3099}" type="pres">
      <dgm:prSet presAssocID="{E745FE19-D409-44FB-A98C-5F342D783CBB}" presName="spNode" presStyleCnt="0"/>
      <dgm:spPr/>
    </dgm:pt>
    <dgm:pt modelId="{C3641ED9-E856-4DE5-BD18-6E38C1351075}" type="pres">
      <dgm:prSet presAssocID="{F6CE82A6-0100-463E-8AF0-63BF6E709829}" presName="sibTrans" presStyleLbl="sibTrans1D1" presStyleIdx="1" presStyleCnt="5"/>
      <dgm:spPr/>
      <dgm:t>
        <a:bodyPr/>
        <a:lstStyle/>
        <a:p>
          <a:endParaRPr lang="en-GB"/>
        </a:p>
      </dgm:t>
    </dgm:pt>
    <dgm:pt modelId="{4B645FA9-4E39-4F66-B1E6-E2AF42560462}" type="pres">
      <dgm:prSet presAssocID="{5BA1F682-64F1-4DAA-A4B3-02BEE494B7CB}" presName="node" presStyleLbl="node1" presStyleIdx="2" presStyleCnt="5">
        <dgm:presLayoutVars>
          <dgm:bulletEnabled val="1"/>
        </dgm:presLayoutVars>
      </dgm:prSet>
      <dgm:spPr/>
      <dgm:t>
        <a:bodyPr/>
        <a:lstStyle/>
        <a:p>
          <a:endParaRPr lang="en-GB"/>
        </a:p>
      </dgm:t>
    </dgm:pt>
    <dgm:pt modelId="{BFD0533E-22ED-4004-B622-A65A77D8D1D2}" type="pres">
      <dgm:prSet presAssocID="{5BA1F682-64F1-4DAA-A4B3-02BEE494B7CB}" presName="spNode" presStyleCnt="0"/>
      <dgm:spPr/>
    </dgm:pt>
    <dgm:pt modelId="{2F91CB64-6597-49AA-99A5-FEB08BEB82DA}" type="pres">
      <dgm:prSet presAssocID="{9185D7AC-53E1-47AF-99E6-493D0CB4AFFC}" presName="sibTrans" presStyleLbl="sibTrans1D1" presStyleIdx="2" presStyleCnt="5"/>
      <dgm:spPr/>
      <dgm:t>
        <a:bodyPr/>
        <a:lstStyle/>
        <a:p>
          <a:endParaRPr lang="en-GB"/>
        </a:p>
      </dgm:t>
    </dgm:pt>
    <dgm:pt modelId="{8BD705E8-CFFE-4E98-AD21-2020E648C076}" type="pres">
      <dgm:prSet presAssocID="{8C346394-E5E4-4CB1-97B7-592260C0B7F3}" presName="node" presStyleLbl="node1" presStyleIdx="3" presStyleCnt="5">
        <dgm:presLayoutVars>
          <dgm:bulletEnabled val="1"/>
        </dgm:presLayoutVars>
      </dgm:prSet>
      <dgm:spPr/>
      <dgm:t>
        <a:bodyPr/>
        <a:lstStyle/>
        <a:p>
          <a:endParaRPr lang="en-GB"/>
        </a:p>
      </dgm:t>
    </dgm:pt>
    <dgm:pt modelId="{C65E6399-7296-414F-A316-80A92FF40B24}" type="pres">
      <dgm:prSet presAssocID="{8C346394-E5E4-4CB1-97B7-592260C0B7F3}" presName="spNode" presStyleCnt="0"/>
      <dgm:spPr/>
    </dgm:pt>
    <dgm:pt modelId="{AE5D3439-CD52-4220-9F8A-8D150FD7DD83}" type="pres">
      <dgm:prSet presAssocID="{C98ADDE8-1111-452A-8BB6-0121815BD076}" presName="sibTrans" presStyleLbl="sibTrans1D1" presStyleIdx="3" presStyleCnt="5"/>
      <dgm:spPr/>
      <dgm:t>
        <a:bodyPr/>
        <a:lstStyle/>
        <a:p>
          <a:endParaRPr lang="en-GB"/>
        </a:p>
      </dgm:t>
    </dgm:pt>
    <dgm:pt modelId="{E2296CCF-AF6B-40ED-8DD8-69B75F86ABC0}" type="pres">
      <dgm:prSet presAssocID="{00695A6D-8050-41B1-BF21-6326F3D25696}" presName="node" presStyleLbl="node1" presStyleIdx="4" presStyleCnt="5">
        <dgm:presLayoutVars>
          <dgm:bulletEnabled val="1"/>
        </dgm:presLayoutVars>
      </dgm:prSet>
      <dgm:spPr/>
      <dgm:t>
        <a:bodyPr/>
        <a:lstStyle/>
        <a:p>
          <a:endParaRPr lang="en-GB"/>
        </a:p>
      </dgm:t>
    </dgm:pt>
    <dgm:pt modelId="{7939DA88-AB33-4EA3-879B-F5E84662C3A3}" type="pres">
      <dgm:prSet presAssocID="{00695A6D-8050-41B1-BF21-6326F3D25696}" presName="spNode" presStyleCnt="0"/>
      <dgm:spPr/>
    </dgm:pt>
    <dgm:pt modelId="{18B29877-529A-4E32-B409-63B57A225BD6}" type="pres">
      <dgm:prSet presAssocID="{86D9AA31-43EE-4D7B-A299-83EC95752351}" presName="sibTrans" presStyleLbl="sibTrans1D1" presStyleIdx="4" presStyleCnt="5"/>
      <dgm:spPr/>
      <dgm:t>
        <a:bodyPr/>
        <a:lstStyle/>
        <a:p>
          <a:endParaRPr lang="en-GB"/>
        </a:p>
      </dgm:t>
    </dgm:pt>
  </dgm:ptLst>
  <dgm:cxnLst>
    <dgm:cxn modelId="{AFD561D7-7456-448D-B683-F42BA35F4DBF}" srcId="{C51FA10E-9424-49DB-94C4-515E987AD1FB}" destId="{F850C078-0B5C-4F11-8C63-5C1E1D7C4A07}" srcOrd="0" destOrd="0" parTransId="{B55197D0-4CBB-43C9-86D8-0BC8E51C77C5}" sibTransId="{169B5620-4904-4654-8521-318051EDA2A4}"/>
    <dgm:cxn modelId="{5831A23A-4095-4488-904D-E34AEF0C73F7}" type="presOf" srcId="{5BA1F682-64F1-4DAA-A4B3-02BEE494B7CB}" destId="{4B645FA9-4E39-4F66-B1E6-E2AF42560462}" srcOrd="0" destOrd="0" presId="urn:microsoft.com/office/officeart/2005/8/layout/cycle6"/>
    <dgm:cxn modelId="{97044B58-436F-43ED-9C59-E4F3F8E78ED3}" srcId="{C51FA10E-9424-49DB-94C4-515E987AD1FB}" destId="{E745FE19-D409-44FB-A98C-5F342D783CBB}" srcOrd="1" destOrd="0" parTransId="{D03C99AA-B600-4FAD-A5B1-07A94A2B8D0A}" sibTransId="{F6CE82A6-0100-463E-8AF0-63BF6E709829}"/>
    <dgm:cxn modelId="{6A625036-1144-41FB-8FEE-3A51C2D26AA4}" type="presOf" srcId="{00695A6D-8050-41B1-BF21-6326F3D25696}" destId="{E2296CCF-AF6B-40ED-8DD8-69B75F86ABC0}" srcOrd="0" destOrd="0" presId="urn:microsoft.com/office/officeart/2005/8/layout/cycle6"/>
    <dgm:cxn modelId="{C6EA6E26-F232-4115-9981-328B65A71C05}" srcId="{C51FA10E-9424-49DB-94C4-515E987AD1FB}" destId="{00695A6D-8050-41B1-BF21-6326F3D25696}" srcOrd="4" destOrd="0" parTransId="{C24AE227-94DB-4A96-B70D-89128823CD63}" sibTransId="{86D9AA31-43EE-4D7B-A299-83EC95752351}"/>
    <dgm:cxn modelId="{1A559755-9708-4763-B387-770CB0C9EE7B}" type="presOf" srcId="{8C346394-E5E4-4CB1-97B7-592260C0B7F3}" destId="{8BD705E8-CFFE-4E98-AD21-2020E648C076}" srcOrd="0" destOrd="0" presId="urn:microsoft.com/office/officeart/2005/8/layout/cycle6"/>
    <dgm:cxn modelId="{0C7F84C7-67C5-4A2C-BCE6-47EFAEE99D2B}" type="presOf" srcId="{E745FE19-D409-44FB-A98C-5F342D783CBB}" destId="{9B5B9684-CBD4-4C61-8874-56A2BBFB4B59}" srcOrd="0" destOrd="0" presId="urn:microsoft.com/office/officeart/2005/8/layout/cycle6"/>
    <dgm:cxn modelId="{B44C8099-5C8C-4013-AB50-F798F1A2B2DD}" type="presOf" srcId="{F6CE82A6-0100-463E-8AF0-63BF6E709829}" destId="{C3641ED9-E856-4DE5-BD18-6E38C1351075}" srcOrd="0" destOrd="0" presId="urn:microsoft.com/office/officeart/2005/8/layout/cycle6"/>
    <dgm:cxn modelId="{607E4677-164C-4F87-87A2-8949D3A7BA4E}" type="presOf" srcId="{9185D7AC-53E1-47AF-99E6-493D0CB4AFFC}" destId="{2F91CB64-6597-49AA-99A5-FEB08BEB82DA}" srcOrd="0" destOrd="0" presId="urn:microsoft.com/office/officeart/2005/8/layout/cycle6"/>
    <dgm:cxn modelId="{1280F4CE-7280-4641-B0B6-8DAE5B3BBEB8}" type="presOf" srcId="{169B5620-4904-4654-8521-318051EDA2A4}" destId="{D24F9898-948A-44E7-9144-90CD83C39D79}" srcOrd="0" destOrd="0" presId="urn:microsoft.com/office/officeart/2005/8/layout/cycle6"/>
    <dgm:cxn modelId="{6E5807B1-A65D-4689-AB9E-45989107082E}" type="presOf" srcId="{F850C078-0B5C-4F11-8C63-5C1E1D7C4A07}" destId="{7C0D5513-6441-46E4-B58D-A6AE00017772}" srcOrd="0" destOrd="0" presId="urn:microsoft.com/office/officeart/2005/8/layout/cycle6"/>
    <dgm:cxn modelId="{1C362EDB-5BCE-4CD4-93BF-27A6E1A420A1}" type="presOf" srcId="{C98ADDE8-1111-452A-8BB6-0121815BD076}" destId="{AE5D3439-CD52-4220-9F8A-8D150FD7DD83}" srcOrd="0" destOrd="0" presId="urn:microsoft.com/office/officeart/2005/8/layout/cycle6"/>
    <dgm:cxn modelId="{A8AA8722-BADE-4A64-ABC9-10FC412EFA47}" type="presOf" srcId="{86D9AA31-43EE-4D7B-A299-83EC95752351}" destId="{18B29877-529A-4E32-B409-63B57A225BD6}" srcOrd="0" destOrd="0" presId="urn:microsoft.com/office/officeart/2005/8/layout/cycle6"/>
    <dgm:cxn modelId="{7163E4B9-6B39-4041-9427-90B490D43E5F}" srcId="{C51FA10E-9424-49DB-94C4-515E987AD1FB}" destId="{8C346394-E5E4-4CB1-97B7-592260C0B7F3}" srcOrd="3" destOrd="0" parTransId="{0A88CF6E-8F62-4161-B67D-AE82DBF1E3FD}" sibTransId="{C98ADDE8-1111-452A-8BB6-0121815BD076}"/>
    <dgm:cxn modelId="{011A9C7B-2260-4D3B-A4D5-D627E4904CFB}" srcId="{C51FA10E-9424-49DB-94C4-515E987AD1FB}" destId="{5BA1F682-64F1-4DAA-A4B3-02BEE494B7CB}" srcOrd="2" destOrd="0" parTransId="{02FCE47C-EE0C-4793-BA82-686FB5AE007A}" sibTransId="{9185D7AC-53E1-47AF-99E6-493D0CB4AFFC}"/>
    <dgm:cxn modelId="{7C7B5CA4-4948-4022-8E68-E6F9B74B4FB8}" type="presOf" srcId="{C51FA10E-9424-49DB-94C4-515E987AD1FB}" destId="{90644078-CC15-4FB9-A649-1930849E01AC}" srcOrd="0" destOrd="0" presId="urn:microsoft.com/office/officeart/2005/8/layout/cycle6"/>
    <dgm:cxn modelId="{9CBEFBD4-8F74-4D84-B9C9-5CBD9F092B3C}" type="presParOf" srcId="{90644078-CC15-4FB9-A649-1930849E01AC}" destId="{7C0D5513-6441-46E4-B58D-A6AE00017772}" srcOrd="0" destOrd="0" presId="urn:microsoft.com/office/officeart/2005/8/layout/cycle6"/>
    <dgm:cxn modelId="{3C9AAF4B-AA30-4A24-833F-F73A3755819B}" type="presParOf" srcId="{90644078-CC15-4FB9-A649-1930849E01AC}" destId="{972A1803-12F4-41C0-8A49-5F440983BB17}" srcOrd="1" destOrd="0" presId="urn:microsoft.com/office/officeart/2005/8/layout/cycle6"/>
    <dgm:cxn modelId="{3C66F05A-CFB0-4DAC-AEDB-EB275DCCE6F8}" type="presParOf" srcId="{90644078-CC15-4FB9-A649-1930849E01AC}" destId="{D24F9898-948A-44E7-9144-90CD83C39D79}" srcOrd="2" destOrd="0" presId="urn:microsoft.com/office/officeart/2005/8/layout/cycle6"/>
    <dgm:cxn modelId="{7B440D43-4809-4DB6-86A4-A10E8FC054B4}" type="presParOf" srcId="{90644078-CC15-4FB9-A649-1930849E01AC}" destId="{9B5B9684-CBD4-4C61-8874-56A2BBFB4B59}" srcOrd="3" destOrd="0" presId="urn:microsoft.com/office/officeart/2005/8/layout/cycle6"/>
    <dgm:cxn modelId="{14E0D77F-0702-4560-B0A5-E17B9A7E283F}" type="presParOf" srcId="{90644078-CC15-4FB9-A649-1930849E01AC}" destId="{ACDEED17-B9CC-4C25-BE44-2EACAE5A3099}" srcOrd="4" destOrd="0" presId="urn:microsoft.com/office/officeart/2005/8/layout/cycle6"/>
    <dgm:cxn modelId="{9720B803-403D-4AB3-ACD3-E85357FBC09F}" type="presParOf" srcId="{90644078-CC15-4FB9-A649-1930849E01AC}" destId="{C3641ED9-E856-4DE5-BD18-6E38C1351075}" srcOrd="5" destOrd="0" presId="urn:microsoft.com/office/officeart/2005/8/layout/cycle6"/>
    <dgm:cxn modelId="{FA854BAD-C203-4088-BE43-6BDB78B53A8D}" type="presParOf" srcId="{90644078-CC15-4FB9-A649-1930849E01AC}" destId="{4B645FA9-4E39-4F66-B1E6-E2AF42560462}" srcOrd="6" destOrd="0" presId="urn:microsoft.com/office/officeart/2005/8/layout/cycle6"/>
    <dgm:cxn modelId="{7D112979-C847-462E-B042-1023F9EE99EC}" type="presParOf" srcId="{90644078-CC15-4FB9-A649-1930849E01AC}" destId="{BFD0533E-22ED-4004-B622-A65A77D8D1D2}" srcOrd="7" destOrd="0" presId="urn:microsoft.com/office/officeart/2005/8/layout/cycle6"/>
    <dgm:cxn modelId="{DF398FA5-9AA5-445C-83F8-3199A5A6DD2C}" type="presParOf" srcId="{90644078-CC15-4FB9-A649-1930849E01AC}" destId="{2F91CB64-6597-49AA-99A5-FEB08BEB82DA}" srcOrd="8" destOrd="0" presId="urn:microsoft.com/office/officeart/2005/8/layout/cycle6"/>
    <dgm:cxn modelId="{0D309916-A9B4-46B2-8EA6-CA63F3138574}" type="presParOf" srcId="{90644078-CC15-4FB9-A649-1930849E01AC}" destId="{8BD705E8-CFFE-4E98-AD21-2020E648C076}" srcOrd="9" destOrd="0" presId="urn:microsoft.com/office/officeart/2005/8/layout/cycle6"/>
    <dgm:cxn modelId="{6CA776CD-04B3-48C4-A6A2-7FE3ECABFE28}" type="presParOf" srcId="{90644078-CC15-4FB9-A649-1930849E01AC}" destId="{C65E6399-7296-414F-A316-80A92FF40B24}" srcOrd="10" destOrd="0" presId="urn:microsoft.com/office/officeart/2005/8/layout/cycle6"/>
    <dgm:cxn modelId="{B4E88ADA-554E-4735-932D-3A80689BFB00}" type="presParOf" srcId="{90644078-CC15-4FB9-A649-1930849E01AC}" destId="{AE5D3439-CD52-4220-9F8A-8D150FD7DD83}" srcOrd="11" destOrd="0" presId="urn:microsoft.com/office/officeart/2005/8/layout/cycle6"/>
    <dgm:cxn modelId="{C5443A6D-43E4-4F3E-A609-C52909741AEC}" type="presParOf" srcId="{90644078-CC15-4FB9-A649-1930849E01AC}" destId="{E2296CCF-AF6B-40ED-8DD8-69B75F86ABC0}" srcOrd="12" destOrd="0" presId="urn:microsoft.com/office/officeart/2005/8/layout/cycle6"/>
    <dgm:cxn modelId="{3406746C-8906-404F-8B7C-E4A4FA3D5B02}" type="presParOf" srcId="{90644078-CC15-4FB9-A649-1930849E01AC}" destId="{7939DA88-AB33-4EA3-879B-F5E84662C3A3}" srcOrd="13" destOrd="0" presId="urn:microsoft.com/office/officeart/2005/8/layout/cycle6"/>
    <dgm:cxn modelId="{F403C04B-EB76-49EE-BCD9-8C751E162713}" type="presParOf" srcId="{90644078-CC15-4FB9-A649-1930849E01AC}" destId="{18B29877-529A-4E32-B409-63B57A225BD6}" srcOrd="14" destOrd="0" presId="urn:microsoft.com/office/officeart/2005/8/layout/cycle6"/>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A556B91-B54E-4A0B-BCCB-3DD6CB612F80}" type="doc">
      <dgm:prSet loTypeId="urn:microsoft.com/office/officeart/2005/8/layout/gear1" loCatId="process" qsTypeId="urn:microsoft.com/office/officeart/2005/8/quickstyle/simple1" qsCatId="simple" csTypeId="urn:microsoft.com/office/officeart/2005/8/colors/accent1_2" csCatId="accent1" phldr="1"/>
      <dgm:spPr/>
    </dgm:pt>
    <dgm:pt modelId="{6371E476-0072-4C01-81D1-2E377BAEDDB7}">
      <dgm:prSet phldrT="[Text]" phldr="1"/>
      <dgm:spPr>
        <a:solidFill>
          <a:srgbClr val="5C7F92">
            <a:alpha val="50000"/>
          </a:srgbClr>
        </a:solidFill>
        <a:ln w="3175">
          <a:solidFill>
            <a:srgbClr val="165788"/>
          </a:solidFill>
        </a:ln>
      </dgm:spPr>
      <dgm:t>
        <a:bodyPr/>
        <a:lstStyle/>
        <a:p>
          <a:endParaRPr lang="en-GB" dirty="0"/>
        </a:p>
      </dgm:t>
    </dgm:pt>
    <dgm:pt modelId="{B5C409F5-28C5-4920-B134-215FBF6872FE}" type="parTrans" cxnId="{D9E701D2-291C-4D70-86B7-E454D91F31A4}">
      <dgm:prSet/>
      <dgm:spPr/>
      <dgm:t>
        <a:bodyPr/>
        <a:lstStyle/>
        <a:p>
          <a:endParaRPr lang="en-GB"/>
        </a:p>
      </dgm:t>
    </dgm:pt>
    <dgm:pt modelId="{B9DB256B-9F80-46F9-B58A-4002E8BA9391}" type="sibTrans" cxnId="{D9E701D2-291C-4D70-86B7-E454D91F31A4}">
      <dgm:prSet/>
      <dgm:spPr/>
      <dgm:t>
        <a:bodyPr/>
        <a:lstStyle/>
        <a:p>
          <a:endParaRPr lang="en-GB"/>
        </a:p>
      </dgm:t>
    </dgm:pt>
    <dgm:pt modelId="{E8CD4EB6-CA49-44D5-AE3B-73E68EE8F39B}">
      <dgm:prSet phldrT="[Text]" phldr="1"/>
      <dgm:spPr>
        <a:solidFill>
          <a:srgbClr val="5C7F92">
            <a:alpha val="50000"/>
          </a:srgbClr>
        </a:solidFill>
        <a:ln w="3175">
          <a:solidFill>
            <a:srgbClr val="165788"/>
          </a:solidFill>
        </a:ln>
      </dgm:spPr>
      <dgm:t>
        <a:bodyPr/>
        <a:lstStyle/>
        <a:p>
          <a:endParaRPr lang="en-GB"/>
        </a:p>
      </dgm:t>
    </dgm:pt>
    <dgm:pt modelId="{A97C108B-F7AA-4424-BDC8-8D59C7F3F070}" type="parTrans" cxnId="{442FF87E-41AB-4BDA-A52F-1DEFDC25F7AA}">
      <dgm:prSet/>
      <dgm:spPr/>
      <dgm:t>
        <a:bodyPr/>
        <a:lstStyle/>
        <a:p>
          <a:endParaRPr lang="en-GB"/>
        </a:p>
      </dgm:t>
    </dgm:pt>
    <dgm:pt modelId="{0D8BCDC2-2775-4621-ADE5-4EA3AB48F646}" type="sibTrans" cxnId="{442FF87E-41AB-4BDA-A52F-1DEFDC25F7AA}">
      <dgm:prSet/>
      <dgm:spPr/>
      <dgm:t>
        <a:bodyPr/>
        <a:lstStyle/>
        <a:p>
          <a:endParaRPr lang="en-GB"/>
        </a:p>
      </dgm:t>
    </dgm:pt>
    <dgm:pt modelId="{A94EBB44-9B30-4FDE-8735-4FAAF65D5979}">
      <dgm:prSet phldrT="[Text]" phldr="1"/>
      <dgm:spPr>
        <a:solidFill>
          <a:srgbClr val="5C7F92">
            <a:alpha val="50000"/>
          </a:srgbClr>
        </a:solidFill>
        <a:ln w="3175">
          <a:solidFill>
            <a:srgbClr val="165788"/>
          </a:solidFill>
        </a:ln>
      </dgm:spPr>
      <dgm:t>
        <a:bodyPr/>
        <a:lstStyle/>
        <a:p>
          <a:endParaRPr lang="en-GB" dirty="0"/>
        </a:p>
      </dgm:t>
    </dgm:pt>
    <dgm:pt modelId="{B74ECD53-157E-4459-8524-010ECE2D21BC}" type="parTrans" cxnId="{3861C1E4-41AA-4564-971A-1EAC815E8DCE}">
      <dgm:prSet/>
      <dgm:spPr/>
      <dgm:t>
        <a:bodyPr/>
        <a:lstStyle/>
        <a:p>
          <a:endParaRPr lang="en-GB"/>
        </a:p>
      </dgm:t>
    </dgm:pt>
    <dgm:pt modelId="{17B563B4-1381-4E4C-AECB-3B03D8E4E4E9}" type="sibTrans" cxnId="{3861C1E4-41AA-4564-971A-1EAC815E8DCE}">
      <dgm:prSet/>
      <dgm:spPr/>
      <dgm:t>
        <a:bodyPr/>
        <a:lstStyle/>
        <a:p>
          <a:endParaRPr lang="en-GB"/>
        </a:p>
      </dgm:t>
    </dgm:pt>
    <dgm:pt modelId="{3AFAFA38-A862-41B0-8753-96703CA96F2C}" type="pres">
      <dgm:prSet presAssocID="{8A556B91-B54E-4A0B-BCCB-3DD6CB612F80}" presName="composite" presStyleCnt="0">
        <dgm:presLayoutVars>
          <dgm:chMax val="3"/>
          <dgm:animLvl val="lvl"/>
          <dgm:resizeHandles val="exact"/>
        </dgm:presLayoutVars>
      </dgm:prSet>
      <dgm:spPr/>
    </dgm:pt>
    <dgm:pt modelId="{089F2E36-A837-48C2-973C-BD4A004992BB}" type="pres">
      <dgm:prSet presAssocID="{6371E476-0072-4C01-81D1-2E377BAEDDB7}" presName="gear1" presStyleLbl="node1" presStyleIdx="0" presStyleCnt="3">
        <dgm:presLayoutVars>
          <dgm:chMax val="1"/>
          <dgm:bulletEnabled val="1"/>
        </dgm:presLayoutVars>
      </dgm:prSet>
      <dgm:spPr/>
      <dgm:t>
        <a:bodyPr/>
        <a:lstStyle/>
        <a:p>
          <a:endParaRPr lang="en-GB"/>
        </a:p>
      </dgm:t>
    </dgm:pt>
    <dgm:pt modelId="{5A5D41F8-5190-4E55-A658-7F2906BB56A4}" type="pres">
      <dgm:prSet presAssocID="{6371E476-0072-4C01-81D1-2E377BAEDDB7}" presName="gear1srcNode" presStyleLbl="node1" presStyleIdx="0" presStyleCnt="3"/>
      <dgm:spPr/>
      <dgm:t>
        <a:bodyPr/>
        <a:lstStyle/>
        <a:p>
          <a:endParaRPr lang="en-GB"/>
        </a:p>
      </dgm:t>
    </dgm:pt>
    <dgm:pt modelId="{3EE3AEC5-3F64-4386-8443-BA7A2B04D0F3}" type="pres">
      <dgm:prSet presAssocID="{6371E476-0072-4C01-81D1-2E377BAEDDB7}" presName="gear1dstNode" presStyleLbl="node1" presStyleIdx="0" presStyleCnt="3"/>
      <dgm:spPr/>
      <dgm:t>
        <a:bodyPr/>
        <a:lstStyle/>
        <a:p>
          <a:endParaRPr lang="en-GB"/>
        </a:p>
      </dgm:t>
    </dgm:pt>
    <dgm:pt modelId="{DDC45561-C0A1-4833-8901-C49C56CAB0A3}" type="pres">
      <dgm:prSet presAssocID="{E8CD4EB6-CA49-44D5-AE3B-73E68EE8F39B}" presName="gear2" presStyleLbl="node1" presStyleIdx="1" presStyleCnt="3">
        <dgm:presLayoutVars>
          <dgm:chMax val="1"/>
          <dgm:bulletEnabled val="1"/>
        </dgm:presLayoutVars>
      </dgm:prSet>
      <dgm:spPr/>
      <dgm:t>
        <a:bodyPr/>
        <a:lstStyle/>
        <a:p>
          <a:endParaRPr lang="en-GB"/>
        </a:p>
      </dgm:t>
    </dgm:pt>
    <dgm:pt modelId="{471B23FD-7D9D-4210-B4AF-7E2E91DF467A}" type="pres">
      <dgm:prSet presAssocID="{E8CD4EB6-CA49-44D5-AE3B-73E68EE8F39B}" presName="gear2srcNode" presStyleLbl="node1" presStyleIdx="1" presStyleCnt="3"/>
      <dgm:spPr/>
      <dgm:t>
        <a:bodyPr/>
        <a:lstStyle/>
        <a:p>
          <a:endParaRPr lang="en-GB"/>
        </a:p>
      </dgm:t>
    </dgm:pt>
    <dgm:pt modelId="{F1C5EAA1-E6B5-4BD3-813A-C3EA5C72B951}" type="pres">
      <dgm:prSet presAssocID="{E8CD4EB6-CA49-44D5-AE3B-73E68EE8F39B}" presName="gear2dstNode" presStyleLbl="node1" presStyleIdx="1" presStyleCnt="3"/>
      <dgm:spPr/>
      <dgm:t>
        <a:bodyPr/>
        <a:lstStyle/>
        <a:p>
          <a:endParaRPr lang="en-GB"/>
        </a:p>
      </dgm:t>
    </dgm:pt>
    <dgm:pt modelId="{621E2DDA-00B9-4726-8FDD-58E4619AFA94}" type="pres">
      <dgm:prSet presAssocID="{A94EBB44-9B30-4FDE-8735-4FAAF65D5979}" presName="gear3" presStyleLbl="node1" presStyleIdx="2" presStyleCnt="3"/>
      <dgm:spPr/>
      <dgm:t>
        <a:bodyPr/>
        <a:lstStyle/>
        <a:p>
          <a:endParaRPr lang="en-GB"/>
        </a:p>
      </dgm:t>
    </dgm:pt>
    <dgm:pt modelId="{E821DFD5-5C4B-4491-80A0-73214F1A56FF}" type="pres">
      <dgm:prSet presAssocID="{A94EBB44-9B30-4FDE-8735-4FAAF65D5979}" presName="gear3tx" presStyleLbl="node1" presStyleIdx="2" presStyleCnt="3">
        <dgm:presLayoutVars>
          <dgm:chMax val="1"/>
          <dgm:bulletEnabled val="1"/>
        </dgm:presLayoutVars>
      </dgm:prSet>
      <dgm:spPr/>
      <dgm:t>
        <a:bodyPr/>
        <a:lstStyle/>
        <a:p>
          <a:endParaRPr lang="en-GB"/>
        </a:p>
      </dgm:t>
    </dgm:pt>
    <dgm:pt modelId="{59014695-2E4A-4D7B-A68C-6D466408C4EB}" type="pres">
      <dgm:prSet presAssocID="{A94EBB44-9B30-4FDE-8735-4FAAF65D5979}" presName="gear3srcNode" presStyleLbl="node1" presStyleIdx="2" presStyleCnt="3"/>
      <dgm:spPr/>
      <dgm:t>
        <a:bodyPr/>
        <a:lstStyle/>
        <a:p>
          <a:endParaRPr lang="en-GB"/>
        </a:p>
      </dgm:t>
    </dgm:pt>
    <dgm:pt modelId="{9957115F-49F7-4F00-B930-725C36129489}" type="pres">
      <dgm:prSet presAssocID="{A94EBB44-9B30-4FDE-8735-4FAAF65D5979}" presName="gear3dstNode" presStyleLbl="node1" presStyleIdx="2" presStyleCnt="3"/>
      <dgm:spPr/>
      <dgm:t>
        <a:bodyPr/>
        <a:lstStyle/>
        <a:p>
          <a:endParaRPr lang="en-GB"/>
        </a:p>
      </dgm:t>
    </dgm:pt>
    <dgm:pt modelId="{FF585510-2D8D-409F-9D5E-4C6D7E8DE54B}" type="pres">
      <dgm:prSet presAssocID="{B9DB256B-9F80-46F9-B58A-4002E8BA9391}" presName="connector1" presStyleLbl="sibTrans2D1" presStyleIdx="0" presStyleCnt="3"/>
      <dgm:spPr/>
      <dgm:t>
        <a:bodyPr/>
        <a:lstStyle/>
        <a:p>
          <a:endParaRPr lang="en-GB"/>
        </a:p>
      </dgm:t>
    </dgm:pt>
    <dgm:pt modelId="{46EB55A2-E580-4AD5-BFE1-3C4567F616A1}" type="pres">
      <dgm:prSet presAssocID="{0D8BCDC2-2775-4621-ADE5-4EA3AB48F646}" presName="connector2" presStyleLbl="sibTrans2D1" presStyleIdx="1" presStyleCnt="3"/>
      <dgm:spPr/>
      <dgm:t>
        <a:bodyPr/>
        <a:lstStyle/>
        <a:p>
          <a:endParaRPr lang="en-GB"/>
        </a:p>
      </dgm:t>
    </dgm:pt>
    <dgm:pt modelId="{2286F3FE-58AA-4DCC-A203-AE04F0E0AE15}" type="pres">
      <dgm:prSet presAssocID="{17B563B4-1381-4E4C-AECB-3B03D8E4E4E9}" presName="connector3" presStyleLbl="sibTrans2D1" presStyleIdx="2" presStyleCnt="3"/>
      <dgm:spPr/>
      <dgm:t>
        <a:bodyPr/>
        <a:lstStyle/>
        <a:p>
          <a:endParaRPr lang="en-GB"/>
        </a:p>
      </dgm:t>
    </dgm:pt>
  </dgm:ptLst>
  <dgm:cxnLst>
    <dgm:cxn modelId="{01AD4C9D-69DD-41D0-91F0-D351BE29237B}" type="presOf" srcId="{A94EBB44-9B30-4FDE-8735-4FAAF65D5979}" destId="{59014695-2E4A-4D7B-A68C-6D466408C4EB}" srcOrd="2" destOrd="0" presId="urn:microsoft.com/office/officeart/2005/8/layout/gear1"/>
    <dgm:cxn modelId="{E8C83889-E3B5-4DCA-ABE6-BCF4CEE40B37}" type="presOf" srcId="{A94EBB44-9B30-4FDE-8735-4FAAF65D5979}" destId="{621E2DDA-00B9-4726-8FDD-58E4619AFA94}" srcOrd="0" destOrd="0" presId="urn:microsoft.com/office/officeart/2005/8/layout/gear1"/>
    <dgm:cxn modelId="{BF7F58A6-37B9-497B-B7B7-31C52372E4CB}" type="presOf" srcId="{8A556B91-B54E-4A0B-BCCB-3DD6CB612F80}" destId="{3AFAFA38-A862-41B0-8753-96703CA96F2C}" srcOrd="0" destOrd="0" presId="urn:microsoft.com/office/officeart/2005/8/layout/gear1"/>
    <dgm:cxn modelId="{F1CB52D0-CDB8-4B13-BEAD-FB42C1FFEE1E}" type="presOf" srcId="{6371E476-0072-4C01-81D1-2E377BAEDDB7}" destId="{3EE3AEC5-3F64-4386-8443-BA7A2B04D0F3}" srcOrd="2" destOrd="0" presId="urn:microsoft.com/office/officeart/2005/8/layout/gear1"/>
    <dgm:cxn modelId="{442FF87E-41AB-4BDA-A52F-1DEFDC25F7AA}" srcId="{8A556B91-B54E-4A0B-BCCB-3DD6CB612F80}" destId="{E8CD4EB6-CA49-44D5-AE3B-73E68EE8F39B}" srcOrd="1" destOrd="0" parTransId="{A97C108B-F7AA-4424-BDC8-8D59C7F3F070}" sibTransId="{0D8BCDC2-2775-4621-ADE5-4EA3AB48F646}"/>
    <dgm:cxn modelId="{BEF4ED27-194B-4D60-8CA9-5367486E192B}" type="presOf" srcId="{A94EBB44-9B30-4FDE-8735-4FAAF65D5979}" destId="{9957115F-49F7-4F00-B930-725C36129489}" srcOrd="3" destOrd="0" presId="urn:microsoft.com/office/officeart/2005/8/layout/gear1"/>
    <dgm:cxn modelId="{2AEEC5B3-6A18-426B-BF93-FD6B3F426441}" type="presOf" srcId="{E8CD4EB6-CA49-44D5-AE3B-73E68EE8F39B}" destId="{F1C5EAA1-E6B5-4BD3-813A-C3EA5C72B951}" srcOrd="2" destOrd="0" presId="urn:microsoft.com/office/officeart/2005/8/layout/gear1"/>
    <dgm:cxn modelId="{C7071BD5-098D-4C14-BE85-A7815E9EB432}" type="presOf" srcId="{A94EBB44-9B30-4FDE-8735-4FAAF65D5979}" destId="{E821DFD5-5C4B-4491-80A0-73214F1A56FF}" srcOrd="1" destOrd="0" presId="urn:microsoft.com/office/officeart/2005/8/layout/gear1"/>
    <dgm:cxn modelId="{5A42AD85-DF46-45CC-AD5E-C273A653BC72}" type="presOf" srcId="{6371E476-0072-4C01-81D1-2E377BAEDDB7}" destId="{5A5D41F8-5190-4E55-A658-7F2906BB56A4}" srcOrd="1" destOrd="0" presId="urn:microsoft.com/office/officeart/2005/8/layout/gear1"/>
    <dgm:cxn modelId="{C5D58341-022A-48D9-9128-2032B21A44CD}" type="presOf" srcId="{E8CD4EB6-CA49-44D5-AE3B-73E68EE8F39B}" destId="{471B23FD-7D9D-4210-B4AF-7E2E91DF467A}" srcOrd="1" destOrd="0" presId="urn:microsoft.com/office/officeart/2005/8/layout/gear1"/>
    <dgm:cxn modelId="{6BF763DE-B8E5-472A-9D3F-9E42C851CED1}" type="presOf" srcId="{6371E476-0072-4C01-81D1-2E377BAEDDB7}" destId="{089F2E36-A837-48C2-973C-BD4A004992BB}" srcOrd="0" destOrd="0" presId="urn:microsoft.com/office/officeart/2005/8/layout/gear1"/>
    <dgm:cxn modelId="{05EA83D2-CE0E-47BB-86D6-BD93A71D1B37}" type="presOf" srcId="{B9DB256B-9F80-46F9-B58A-4002E8BA9391}" destId="{FF585510-2D8D-409F-9D5E-4C6D7E8DE54B}" srcOrd="0" destOrd="0" presId="urn:microsoft.com/office/officeart/2005/8/layout/gear1"/>
    <dgm:cxn modelId="{85C45BEE-3EF2-4087-BF3D-B24B3E7BECBD}" type="presOf" srcId="{17B563B4-1381-4E4C-AECB-3B03D8E4E4E9}" destId="{2286F3FE-58AA-4DCC-A203-AE04F0E0AE15}" srcOrd="0" destOrd="0" presId="urn:microsoft.com/office/officeart/2005/8/layout/gear1"/>
    <dgm:cxn modelId="{CC73F53F-FE87-41F7-AE4C-0F3C7C264957}" type="presOf" srcId="{0D8BCDC2-2775-4621-ADE5-4EA3AB48F646}" destId="{46EB55A2-E580-4AD5-BFE1-3C4567F616A1}" srcOrd="0" destOrd="0" presId="urn:microsoft.com/office/officeart/2005/8/layout/gear1"/>
    <dgm:cxn modelId="{31F86D55-B6BA-4CCD-9890-73C2C29D6826}" type="presOf" srcId="{E8CD4EB6-CA49-44D5-AE3B-73E68EE8F39B}" destId="{DDC45561-C0A1-4833-8901-C49C56CAB0A3}" srcOrd="0" destOrd="0" presId="urn:microsoft.com/office/officeart/2005/8/layout/gear1"/>
    <dgm:cxn modelId="{3861C1E4-41AA-4564-971A-1EAC815E8DCE}" srcId="{8A556B91-B54E-4A0B-BCCB-3DD6CB612F80}" destId="{A94EBB44-9B30-4FDE-8735-4FAAF65D5979}" srcOrd="2" destOrd="0" parTransId="{B74ECD53-157E-4459-8524-010ECE2D21BC}" sibTransId="{17B563B4-1381-4E4C-AECB-3B03D8E4E4E9}"/>
    <dgm:cxn modelId="{D9E701D2-291C-4D70-86B7-E454D91F31A4}" srcId="{8A556B91-B54E-4A0B-BCCB-3DD6CB612F80}" destId="{6371E476-0072-4C01-81D1-2E377BAEDDB7}" srcOrd="0" destOrd="0" parTransId="{B5C409F5-28C5-4920-B134-215FBF6872FE}" sibTransId="{B9DB256B-9F80-46F9-B58A-4002E8BA9391}"/>
    <dgm:cxn modelId="{389C59DD-D259-465D-9A0B-08E0ED08AAB8}" type="presParOf" srcId="{3AFAFA38-A862-41B0-8753-96703CA96F2C}" destId="{089F2E36-A837-48C2-973C-BD4A004992BB}" srcOrd="0" destOrd="0" presId="urn:microsoft.com/office/officeart/2005/8/layout/gear1"/>
    <dgm:cxn modelId="{1873D932-47F8-4116-8003-1D0C7264EA01}" type="presParOf" srcId="{3AFAFA38-A862-41B0-8753-96703CA96F2C}" destId="{5A5D41F8-5190-4E55-A658-7F2906BB56A4}" srcOrd="1" destOrd="0" presId="urn:microsoft.com/office/officeart/2005/8/layout/gear1"/>
    <dgm:cxn modelId="{0EBA86DB-66D9-4080-8FB3-91D2C19903FF}" type="presParOf" srcId="{3AFAFA38-A862-41B0-8753-96703CA96F2C}" destId="{3EE3AEC5-3F64-4386-8443-BA7A2B04D0F3}" srcOrd="2" destOrd="0" presId="urn:microsoft.com/office/officeart/2005/8/layout/gear1"/>
    <dgm:cxn modelId="{C40845AF-489C-4222-90F3-50FC36BA48CC}" type="presParOf" srcId="{3AFAFA38-A862-41B0-8753-96703CA96F2C}" destId="{DDC45561-C0A1-4833-8901-C49C56CAB0A3}" srcOrd="3" destOrd="0" presId="urn:microsoft.com/office/officeart/2005/8/layout/gear1"/>
    <dgm:cxn modelId="{351911BF-ECD9-41E3-BC56-6F9D27792597}" type="presParOf" srcId="{3AFAFA38-A862-41B0-8753-96703CA96F2C}" destId="{471B23FD-7D9D-4210-B4AF-7E2E91DF467A}" srcOrd="4" destOrd="0" presId="urn:microsoft.com/office/officeart/2005/8/layout/gear1"/>
    <dgm:cxn modelId="{0BC7A9B2-8963-4D18-9214-DFDED05ADA93}" type="presParOf" srcId="{3AFAFA38-A862-41B0-8753-96703CA96F2C}" destId="{F1C5EAA1-E6B5-4BD3-813A-C3EA5C72B951}" srcOrd="5" destOrd="0" presId="urn:microsoft.com/office/officeart/2005/8/layout/gear1"/>
    <dgm:cxn modelId="{9C715335-1CE3-4880-8957-60A0742980C0}" type="presParOf" srcId="{3AFAFA38-A862-41B0-8753-96703CA96F2C}" destId="{621E2DDA-00B9-4726-8FDD-58E4619AFA94}" srcOrd="6" destOrd="0" presId="urn:microsoft.com/office/officeart/2005/8/layout/gear1"/>
    <dgm:cxn modelId="{359D4E8F-0CD5-4AEF-A9F7-482E0BA8EA51}" type="presParOf" srcId="{3AFAFA38-A862-41B0-8753-96703CA96F2C}" destId="{E821DFD5-5C4B-4491-80A0-73214F1A56FF}" srcOrd="7" destOrd="0" presId="urn:microsoft.com/office/officeart/2005/8/layout/gear1"/>
    <dgm:cxn modelId="{C39B040E-42E1-4EC3-831E-9C7DBD1E077D}" type="presParOf" srcId="{3AFAFA38-A862-41B0-8753-96703CA96F2C}" destId="{59014695-2E4A-4D7B-A68C-6D466408C4EB}" srcOrd="8" destOrd="0" presId="urn:microsoft.com/office/officeart/2005/8/layout/gear1"/>
    <dgm:cxn modelId="{37A8A2C8-6DB4-45BF-B6BD-35A7293DEC9D}" type="presParOf" srcId="{3AFAFA38-A862-41B0-8753-96703CA96F2C}" destId="{9957115F-49F7-4F00-B930-725C36129489}" srcOrd="9" destOrd="0" presId="urn:microsoft.com/office/officeart/2005/8/layout/gear1"/>
    <dgm:cxn modelId="{38604C01-28B5-48A5-AA47-3856716E05C6}" type="presParOf" srcId="{3AFAFA38-A862-41B0-8753-96703CA96F2C}" destId="{FF585510-2D8D-409F-9D5E-4C6D7E8DE54B}" srcOrd="10" destOrd="0" presId="urn:microsoft.com/office/officeart/2005/8/layout/gear1"/>
    <dgm:cxn modelId="{83004248-3BD1-4421-93C7-CE6E473CD215}" type="presParOf" srcId="{3AFAFA38-A862-41B0-8753-96703CA96F2C}" destId="{46EB55A2-E580-4AD5-BFE1-3C4567F616A1}" srcOrd="11" destOrd="0" presId="urn:microsoft.com/office/officeart/2005/8/layout/gear1"/>
    <dgm:cxn modelId="{0B241C0F-FB3A-4053-BA34-8A597836420B}" type="presParOf" srcId="{3AFAFA38-A862-41B0-8753-96703CA96F2C}" destId="{2286F3FE-58AA-4DCC-A203-AE04F0E0AE15}" srcOrd="12" destOrd="0" presId="urn:microsoft.com/office/officeart/2005/8/layout/gear1"/>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588C515-1F86-4452-9830-59B03A1B0864}" type="doc">
      <dgm:prSet loTypeId="urn:microsoft.com/office/officeart/2005/8/layout/hProcess9" loCatId="process" qsTypeId="urn:microsoft.com/office/officeart/2005/8/quickstyle/simple1" qsCatId="simple" csTypeId="urn:microsoft.com/office/officeart/2005/8/colors/accent1_2" csCatId="accent1" phldr="1"/>
      <dgm:spPr/>
    </dgm:pt>
    <dgm:pt modelId="{C8C63140-0E6A-4377-B85B-D6ED9D336FD7}">
      <dgm:prSet phldrT="[Text]" phldr="1"/>
      <dgm:spPr>
        <a:solidFill>
          <a:srgbClr val="5C7F92"/>
        </a:solidFill>
        <a:ln w="3175">
          <a:solidFill>
            <a:schemeClr val="bg1"/>
          </a:solidFill>
        </a:ln>
      </dgm:spPr>
      <dgm:t>
        <a:bodyPr/>
        <a:lstStyle/>
        <a:p>
          <a:endParaRPr lang="en-GB"/>
        </a:p>
      </dgm:t>
    </dgm:pt>
    <dgm:pt modelId="{A70CB417-5A4A-4A0D-A4FC-02745FE5D8D8}" type="parTrans" cxnId="{51FF0FE6-ED05-4672-956F-3DD66C7152D9}">
      <dgm:prSet/>
      <dgm:spPr/>
      <dgm:t>
        <a:bodyPr/>
        <a:lstStyle/>
        <a:p>
          <a:endParaRPr lang="en-GB"/>
        </a:p>
      </dgm:t>
    </dgm:pt>
    <dgm:pt modelId="{ED56AEA4-1C19-45AD-9152-CA966E69577C}" type="sibTrans" cxnId="{51FF0FE6-ED05-4672-956F-3DD66C7152D9}">
      <dgm:prSet/>
      <dgm:spPr/>
      <dgm:t>
        <a:bodyPr/>
        <a:lstStyle/>
        <a:p>
          <a:endParaRPr lang="en-GB"/>
        </a:p>
      </dgm:t>
    </dgm:pt>
    <dgm:pt modelId="{CBA84488-41D5-4596-BA9E-64C66FC2896A}">
      <dgm:prSet phldrT="[Text]" phldr="1"/>
      <dgm:spPr>
        <a:solidFill>
          <a:srgbClr val="5C7F92"/>
        </a:solidFill>
        <a:ln w="3175">
          <a:solidFill>
            <a:schemeClr val="bg1"/>
          </a:solidFill>
        </a:ln>
      </dgm:spPr>
      <dgm:t>
        <a:bodyPr/>
        <a:lstStyle/>
        <a:p>
          <a:endParaRPr lang="en-GB"/>
        </a:p>
      </dgm:t>
    </dgm:pt>
    <dgm:pt modelId="{759D8039-46D0-4443-A435-FD5AFE61A4EA}" type="parTrans" cxnId="{BC94F00E-D441-4F28-ACEE-732DF86FC928}">
      <dgm:prSet/>
      <dgm:spPr/>
      <dgm:t>
        <a:bodyPr/>
        <a:lstStyle/>
        <a:p>
          <a:endParaRPr lang="en-GB"/>
        </a:p>
      </dgm:t>
    </dgm:pt>
    <dgm:pt modelId="{65717C28-9E82-438A-9FAE-8A21530D6F7F}" type="sibTrans" cxnId="{BC94F00E-D441-4F28-ACEE-732DF86FC928}">
      <dgm:prSet/>
      <dgm:spPr/>
      <dgm:t>
        <a:bodyPr/>
        <a:lstStyle/>
        <a:p>
          <a:endParaRPr lang="en-GB"/>
        </a:p>
      </dgm:t>
    </dgm:pt>
    <dgm:pt modelId="{545C1E6D-7997-4E87-95FD-203FB0D424EE}">
      <dgm:prSet phldrT="[Text]" phldr="1"/>
      <dgm:spPr>
        <a:solidFill>
          <a:srgbClr val="5C7F92"/>
        </a:solidFill>
        <a:ln w="3175">
          <a:solidFill>
            <a:schemeClr val="bg1"/>
          </a:solidFill>
        </a:ln>
      </dgm:spPr>
      <dgm:t>
        <a:bodyPr/>
        <a:lstStyle/>
        <a:p>
          <a:endParaRPr lang="en-GB"/>
        </a:p>
      </dgm:t>
    </dgm:pt>
    <dgm:pt modelId="{21C5D9B0-231A-4126-A577-47F15EB690D7}" type="parTrans" cxnId="{50B7FA5D-6670-4091-A46C-8A26DF606CFD}">
      <dgm:prSet/>
      <dgm:spPr/>
      <dgm:t>
        <a:bodyPr/>
        <a:lstStyle/>
        <a:p>
          <a:endParaRPr lang="en-GB"/>
        </a:p>
      </dgm:t>
    </dgm:pt>
    <dgm:pt modelId="{BDA2347B-BF6D-4303-93D3-F5B6D4F55C5F}" type="sibTrans" cxnId="{50B7FA5D-6670-4091-A46C-8A26DF606CFD}">
      <dgm:prSet/>
      <dgm:spPr/>
      <dgm:t>
        <a:bodyPr/>
        <a:lstStyle/>
        <a:p>
          <a:endParaRPr lang="en-GB"/>
        </a:p>
      </dgm:t>
    </dgm:pt>
    <dgm:pt modelId="{4F4C04F5-08B0-4EDE-ACB9-382117FE23A2}" type="pres">
      <dgm:prSet presAssocID="{3588C515-1F86-4452-9830-59B03A1B0864}" presName="CompostProcess" presStyleCnt="0">
        <dgm:presLayoutVars>
          <dgm:dir/>
          <dgm:resizeHandles val="exact"/>
        </dgm:presLayoutVars>
      </dgm:prSet>
      <dgm:spPr/>
    </dgm:pt>
    <dgm:pt modelId="{465B541E-0FFB-4FA5-B962-3CAC6E5ED115}" type="pres">
      <dgm:prSet presAssocID="{3588C515-1F86-4452-9830-59B03A1B0864}" presName="arrow" presStyleLbl="bgShp" presStyleIdx="0" presStyleCnt="1" custLinFactX="-5800" custLinFactNeighborX="-100000" custLinFactNeighborY="-79133"/>
      <dgm:spPr>
        <a:solidFill>
          <a:srgbClr val="5C7F92">
            <a:alpha val="50000"/>
          </a:srgbClr>
        </a:solidFill>
        <a:ln w="3175">
          <a:solidFill>
            <a:srgbClr val="165788"/>
          </a:solidFill>
        </a:ln>
      </dgm:spPr>
    </dgm:pt>
    <dgm:pt modelId="{096D69BF-FF1F-4E23-951A-3073AB7E67BA}" type="pres">
      <dgm:prSet presAssocID="{3588C515-1F86-4452-9830-59B03A1B0864}" presName="linearProcess" presStyleCnt="0"/>
      <dgm:spPr/>
    </dgm:pt>
    <dgm:pt modelId="{7663F6EC-2D89-4041-86B5-78645D68D3D8}" type="pres">
      <dgm:prSet presAssocID="{C8C63140-0E6A-4377-B85B-D6ED9D336FD7}" presName="textNode" presStyleLbl="node1" presStyleIdx="0" presStyleCnt="3">
        <dgm:presLayoutVars>
          <dgm:bulletEnabled val="1"/>
        </dgm:presLayoutVars>
      </dgm:prSet>
      <dgm:spPr/>
      <dgm:t>
        <a:bodyPr/>
        <a:lstStyle/>
        <a:p>
          <a:endParaRPr lang="en-GB"/>
        </a:p>
      </dgm:t>
    </dgm:pt>
    <dgm:pt modelId="{089AF14B-36F8-4199-99EA-9DC01416409C}" type="pres">
      <dgm:prSet presAssocID="{ED56AEA4-1C19-45AD-9152-CA966E69577C}" presName="sibTrans" presStyleCnt="0"/>
      <dgm:spPr/>
    </dgm:pt>
    <dgm:pt modelId="{467D1CD7-A778-4C99-A346-7F0FA254FA16}" type="pres">
      <dgm:prSet presAssocID="{CBA84488-41D5-4596-BA9E-64C66FC2896A}" presName="textNode" presStyleLbl="node1" presStyleIdx="1" presStyleCnt="3">
        <dgm:presLayoutVars>
          <dgm:bulletEnabled val="1"/>
        </dgm:presLayoutVars>
      </dgm:prSet>
      <dgm:spPr/>
      <dgm:t>
        <a:bodyPr/>
        <a:lstStyle/>
        <a:p>
          <a:endParaRPr lang="en-GB"/>
        </a:p>
      </dgm:t>
    </dgm:pt>
    <dgm:pt modelId="{DA8BE3D6-73EF-4127-A944-65A82A934EC1}" type="pres">
      <dgm:prSet presAssocID="{65717C28-9E82-438A-9FAE-8A21530D6F7F}" presName="sibTrans" presStyleCnt="0"/>
      <dgm:spPr/>
    </dgm:pt>
    <dgm:pt modelId="{2F5DA192-8ED8-4B04-BE83-0A07EFF94F48}" type="pres">
      <dgm:prSet presAssocID="{545C1E6D-7997-4E87-95FD-203FB0D424EE}" presName="textNode" presStyleLbl="node1" presStyleIdx="2" presStyleCnt="3">
        <dgm:presLayoutVars>
          <dgm:bulletEnabled val="1"/>
        </dgm:presLayoutVars>
      </dgm:prSet>
      <dgm:spPr/>
      <dgm:t>
        <a:bodyPr/>
        <a:lstStyle/>
        <a:p>
          <a:endParaRPr lang="en-GB"/>
        </a:p>
      </dgm:t>
    </dgm:pt>
  </dgm:ptLst>
  <dgm:cxnLst>
    <dgm:cxn modelId="{FE21DF4F-B28F-4EDD-B6DE-6AAFDD83C177}" type="presOf" srcId="{CBA84488-41D5-4596-BA9E-64C66FC2896A}" destId="{467D1CD7-A778-4C99-A346-7F0FA254FA16}" srcOrd="0" destOrd="0" presId="urn:microsoft.com/office/officeart/2005/8/layout/hProcess9"/>
    <dgm:cxn modelId="{51FF0FE6-ED05-4672-956F-3DD66C7152D9}" srcId="{3588C515-1F86-4452-9830-59B03A1B0864}" destId="{C8C63140-0E6A-4377-B85B-D6ED9D336FD7}" srcOrd="0" destOrd="0" parTransId="{A70CB417-5A4A-4A0D-A4FC-02745FE5D8D8}" sibTransId="{ED56AEA4-1C19-45AD-9152-CA966E69577C}"/>
    <dgm:cxn modelId="{74E8DB1E-4800-47AA-BFF4-8384F4F979DE}" type="presOf" srcId="{C8C63140-0E6A-4377-B85B-D6ED9D336FD7}" destId="{7663F6EC-2D89-4041-86B5-78645D68D3D8}" srcOrd="0" destOrd="0" presId="urn:microsoft.com/office/officeart/2005/8/layout/hProcess9"/>
    <dgm:cxn modelId="{5D441E01-45F2-4BC8-93BD-E27023356D39}" type="presOf" srcId="{3588C515-1F86-4452-9830-59B03A1B0864}" destId="{4F4C04F5-08B0-4EDE-ACB9-382117FE23A2}" srcOrd="0" destOrd="0" presId="urn:microsoft.com/office/officeart/2005/8/layout/hProcess9"/>
    <dgm:cxn modelId="{50B7FA5D-6670-4091-A46C-8A26DF606CFD}" srcId="{3588C515-1F86-4452-9830-59B03A1B0864}" destId="{545C1E6D-7997-4E87-95FD-203FB0D424EE}" srcOrd="2" destOrd="0" parTransId="{21C5D9B0-231A-4126-A577-47F15EB690D7}" sibTransId="{BDA2347B-BF6D-4303-93D3-F5B6D4F55C5F}"/>
    <dgm:cxn modelId="{BC94F00E-D441-4F28-ACEE-732DF86FC928}" srcId="{3588C515-1F86-4452-9830-59B03A1B0864}" destId="{CBA84488-41D5-4596-BA9E-64C66FC2896A}" srcOrd="1" destOrd="0" parTransId="{759D8039-46D0-4443-A435-FD5AFE61A4EA}" sibTransId="{65717C28-9E82-438A-9FAE-8A21530D6F7F}"/>
    <dgm:cxn modelId="{8FFF8557-1A0D-4066-8A37-9B17F5AE517C}" type="presOf" srcId="{545C1E6D-7997-4E87-95FD-203FB0D424EE}" destId="{2F5DA192-8ED8-4B04-BE83-0A07EFF94F48}" srcOrd="0" destOrd="0" presId="urn:microsoft.com/office/officeart/2005/8/layout/hProcess9"/>
    <dgm:cxn modelId="{2E84A423-E90E-475E-8963-409B2508A1EE}" type="presParOf" srcId="{4F4C04F5-08B0-4EDE-ACB9-382117FE23A2}" destId="{465B541E-0FFB-4FA5-B962-3CAC6E5ED115}" srcOrd="0" destOrd="0" presId="urn:microsoft.com/office/officeart/2005/8/layout/hProcess9"/>
    <dgm:cxn modelId="{4B3B2B89-EBDA-4AE0-A528-9DAE28C1EE93}" type="presParOf" srcId="{4F4C04F5-08B0-4EDE-ACB9-382117FE23A2}" destId="{096D69BF-FF1F-4E23-951A-3073AB7E67BA}" srcOrd="1" destOrd="0" presId="urn:microsoft.com/office/officeart/2005/8/layout/hProcess9"/>
    <dgm:cxn modelId="{504348D4-5456-4776-B643-21FBE29F9248}" type="presParOf" srcId="{096D69BF-FF1F-4E23-951A-3073AB7E67BA}" destId="{7663F6EC-2D89-4041-86B5-78645D68D3D8}" srcOrd="0" destOrd="0" presId="urn:microsoft.com/office/officeart/2005/8/layout/hProcess9"/>
    <dgm:cxn modelId="{E55211F2-4A31-49F2-9B53-9A5EE350C616}" type="presParOf" srcId="{096D69BF-FF1F-4E23-951A-3073AB7E67BA}" destId="{089AF14B-36F8-4199-99EA-9DC01416409C}" srcOrd="1" destOrd="0" presId="urn:microsoft.com/office/officeart/2005/8/layout/hProcess9"/>
    <dgm:cxn modelId="{58D1F71D-825E-4FC5-9056-BC252F97854F}" type="presParOf" srcId="{096D69BF-FF1F-4E23-951A-3073AB7E67BA}" destId="{467D1CD7-A778-4C99-A346-7F0FA254FA16}" srcOrd="2" destOrd="0" presId="urn:microsoft.com/office/officeart/2005/8/layout/hProcess9"/>
    <dgm:cxn modelId="{C94338DD-E46F-4A2E-BE1B-82913502F621}" type="presParOf" srcId="{096D69BF-FF1F-4E23-951A-3073AB7E67BA}" destId="{DA8BE3D6-73EF-4127-A944-65A82A934EC1}" srcOrd="3" destOrd="0" presId="urn:microsoft.com/office/officeart/2005/8/layout/hProcess9"/>
    <dgm:cxn modelId="{A42808D3-C0DF-4FE6-964E-67D353B50C66}" type="presParOf" srcId="{096D69BF-FF1F-4E23-951A-3073AB7E67BA}" destId="{2F5DA192-8ED8-4B04-BE83-0A07EFF94F48}" srcOrd="4" destOrd="0" presId="urn:microsoft.com/office/officeart/2005/8/layout/hProcess9"/>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0BFE819-E15A-4B21-8A6C-0255D46269D5}"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GB"/>
        </a:p>
      </dgm:t>
    </dgm:pt>
    <dgm:pt modelId="{4F8ED2A7-35D0-45A5-9B3E-EA8A93C416EA}">
      <dgm:prSet phldrT="[Text]"/>
      <dgm:spPr/>
      <dgm:t>
        <a:bodyPr/>
        <a:lstStyle/>
        <a:p>
          <a:r>
            <a:rPr lang="en-GB" dirty="0" smtClean="0"/>
            <a:t>Source control</a:t>
          </a:r>
          <a:endParaRPr lang="en-GB" dirty="0"/>
        </a:p>
      </dgm:t>
    </dgm:pt>
    <dgm:pt modelId="{14FFC32F-6FE5-401C-91B8-AC43FF1606EF}" type="parTrans" cxnId="{F25A9159-CAE2-424B-85F2-4E9BF3815557}">
      <dgm:prSet/>
      <dgm:spPr/>
      <dgm:t>
        <a:bodyPr/>
        <a:lstStyle/>
        <a:p>
          <a:endParaRPr lang="en-GB"/>
        </a:p>
      </dgm:t>
    </dgm:pt>
    <dgm:pt modelId="{84337909-BCBF-4DEF-A853-19AC021FB480}" type="sibTrans" cxnId="{F25A9159-CAE2-424B-85F2-4E9BF3815557}">
      <dgm:prSet/>
      <dgm:spPr/>
      <dgm:t>
        <a:bodyPr/>
        <a:lstStyle/>
        <a:p>
          <a:endParaRPr lang="en-GB"/>
        </a:p>
      </dgm:t>
    </dgm:pt>
    <dgm:pt modelId="{51D459A3-8A6B-4161-AA15-85B94784019C}">
      <dgm:prSet phldrT="[Text]"/>
      <dgm:spPr/>
      <dgm:t>
        <a:bodyPr/>
        <a:lstStyle/>
        <a:p>
          <a:r>
            <a:rPr lang="en-GB" dirty="0" smtClean="0"/>
            <a:t>Issue tracking</a:t>
          </a:r>
          <a:endParaRPr lang="en-GB" dirty="0"/>
        </a:p>
      </dgm:t>
    </dgm:pt>
    <dgm:pt modelId="{1F4012C9-8BD8-4BDE-B52C-28357B262017}" type="parTrans" cxnId="{0C8F76F6-D93B-46F7-87FE-463FCD5FE286}">
      <dgm:prSet/>
      <dgm:spPr/>
      <dgm:t>
        <a:bodyPr/>
        <a:lstStyle/>
        <a:p>
          <a:endParaRPr lang="en-GB"/>
        </a:p>
      </dgm:t>
    </dgm:pt>
    <dgm:pt modelId="{0C98693C-2EEC-4D2F-87DE-95EA091B69F8}" type="sibTrans" cxnId="{0C8F76F6-D93B-46F7-87FE-463FCD5FE286}">
      <dgm:prSet/>
      <dgm:spPr/>
      <dgm:t>
        <a:bodyPr/>
        <a:lstStyle/>
        <a:p>
          <a:endParaRPr lang="en-GB"/>
        </a:p>
      </dgm:t>
    </dgm:pt>
    <dgm:pt modelId="{E7D7C58B-987E-4554-8A0A-D42891A88667}">
      <dgm:prSet phldrT="[Text]"/>
      <dgm:spPr/>
      <dgm:t>
        <a:bodyPr/>
        <a:lstStyle/>
        <a:p>
          <a:r>
            <a:rPr lang="en-GB" dirty="0" smtClean="0"/>
            <a:t>Continuous integration</a:t>
          </a:r>
          <a:endParaRPr lang="en-GB" dirty="0"/>
        </a:p>
      </dgm:t>
    </dgm:pt>
    <dgm:pt modelId="{55296347-7B32-4F7B-BD2C-4DCC87629FD7}" type="parTrans" cxnId="{4EBF8AFD-3F28-424E-A329-E4695410F0C7}">
      <dgm:prSet/>
      <dgm:spPr/>
      <dgm:t>
        <a:bodyPr/>
        <a:lstStyle/>
        <a:p>
          <a:endParaRPr lang="en-GB"/>
        </a:p>
      </dgm:t>
    </dgm:pt>
    <dgm:pt modelId="{A04AB29F-FD62-4D14-8AB8-895EA91EA726}" type="sibTrans" cxnId="{4EBF8AFD-3F28-424E-A329-E4695410F0C7}">
      <dgm:prSet/>
      <dgm:spPr/>
      <dgm:t>
        <a:bodyPr/>
        <a:lstStyle/>
        <a:p>
          <a:endParaRPr lang="en-GB"/>
        </a:p>
      </dgm:t>
    </dgm:pt>
    <dgm:pt modelId="{B63CDE0A-A412-4DDC-B4A7-D4AE91434EBD}">
      <dgm:prSet phldrT="[Text]"/>
      <dgm:spPr/>
      <dgm:t>
        <a:bodyPr/>
        <a:lstStyle/>
        <a:p>
          <a:r>
            <a:rPr lang="en-GB" dirty="0" smtClean="0"/>
            <a:t>Artifact repository</a:t>
          </a:r>
          <a:endParaRPr lang="en-GB" dirty="0"/>
        </a:p>
      </dgm:t>
    </dgm:pt>
    <dgm:pt modelId="{38B02887-E3F2-45F1-AA81-EA4FDCA9CD68}" type="parTrans" cxnId="{4B4B7CA4-B8F1-4568-96F6-0418BB2E42DF}">
      <dgm:prSet/>
      <dgm:spPr/>
      <dgm:t>
        <a:bodyPr/>
        <a:lstStyle/>
        <a:p>
          <a:endParaRPr lang="en-GB"/>
        </a:p>
      </dgm:t>
    </dgm:pt>
    <dgm:pt modelId="{3EB753E1-69BD-4C8B-BE1A-138705C51814}" type="sibTrans" cxnId="{4B4B7CA4-B8F1-4568-96F6-0418BB2E42DF}">
      <dgm:prSet/>
      <dgm:spPr/>
      <dgm:t>
        <a:bodyPr/>
        <a:lstStyle/>
        <a:p>
          <a:endParaRPr lang="en-GB"/>
        </a:p>
      </dgm:t>
    </dgm:pt>
    <dgm:pt modelId="{2A13E565-7006-49BF-86E0-69C024B5CE52}">
      <dgm:prSet phldrT="[Text]"/>
      <dgm:spPr/>
      <dgm:t>
        <a:bodyPr/>
        <a:lstStyle/>
        <a:p>
          <a:r>
            <a:rPr lang="en-GB" dirty="0" smtClean="0"/>
            <a:t>Code review</a:t>
          </a:r>
          <a:endParaRPr lang="en-GB" dirty="0"/>
        </a:p>
      </dgm:t>
    </dgm:pt>
    <dgm:pt modelId="{17D9C67A-E42C-4044-B2AB-123CF46B4734}" type="parTrans" cxnId="{252522DA-6AC8-40D1-B736-966C8DFFA921}">
      <dgm:prSet/>
      <dgm:spPr/>
      <dgm:t>
        <a:bodyPr/>
        <a:lstStyle/>
        <a:p>
          <a:endParaRPr lang="en-GB"/>
        </a:p>
      </dgm:t>
    </dgm:pt>
    <dgm:pt modelId="{EA199BC0-F1E2-4D9E-919D-DA36FE71E83C}" type="sibTrans" cxnId="{252522DA-6AC8-40D1-B736-966C8DFFA921}">
      <dgm:prSet/>
      <dgm:spPr/>
      <dgm:t>
        <a:bodyPr/>
        <a:lstStyle/>
        <a:p>
          <a:endParaRPr lang="en-GB"/>
        </a:p>
      </dgm:t>
    </dgm:pt>
    <dgm:pt modelId="{1C279554-ECFB-473B-9DE1-7A5729836F88}">
      <dgm:prSet phldrT="[Text]"/>
      <dgm:spPr/>
      <dgm:t>
        <a:bodyPr/>
        <a:lstStyle/>
        <a:p>
          <a:r>
            <a:rPr lang="en-GB" dirty="0" smtClean="0"/>
            <a:t>Collaboration tools</a:t>
          </a:r>
          <a:endParaRPr lang="en-GB" dirty="0"/>
        </a:p>
      </dgm:t>
    </dgm:pt>
    <dgm:pt modelId="{8D6AD59A-1150-44AE-A88C-BF95CF4D5DF6}" type="parTrans" cxnId="{1AD3F12E-A2F0-40D2-BD97-64CBEE23B7D5}">
      <dgm:prSet/>
      <dgm:spPr/>
      <dgm:t>
        <a:bodyPr/>
        <a:lstStyle/>
        <a:p>
          <a:endParaRPr lang="en-GB"/>
        </a:p>
      </dgm:t>
    </dgm:pt>
    <dgm:pt modelId="{21B54798-7B2F-4CAB-8042-6E0A6F5C3047}" type="sibTrans" cxnId="{1AD3F12E-A2F0-40D2-BD97-64CBEE23B7D5}">
      <dgm:prSet/>
      <dgm:spPr/>
      <dgm:t>
        <a:bodyPr/>
        <a:lstStyle/>
        <a:p>
          <a:endParaRPr lang="en-GB"/>
        </a:p>
      </dgm:t>
    </dgm:pt>
    <dgm:pt modelId="{5407FD6A-E1B3-4879-93EF-8A4E9A7BC432}" type="pres">
      <dgm:prSet presAssocID="{80BFE819-E15A-4B21-8A6C-0255D46269D5}" presName="Name0" presStyleCnt="0">
        <dgm:presLayoutVars>
          <dgm:chMax val="1"/>
          <dgm:dir/>
          <dgm:animLvl val="ctr"/>
          <dgm:resizeHandles val="exact"/>
        </dgm:presLayoutVars>
      </dgm:prSet>
      <dgm:spPr/>
      <dgm:t>
        <a:bodyPr/>
        <a:lstStyle/>
        <a:p>
          <a:endParaRPr lang="en-GB"/>
        </a:p>
      </dgm:t>
    </dgm:pt>
    <dgm:pt modelId="{E7C88CA2-494D-4D00-A69B-6BEA9BED0225}" type="pres">
      <dgm:prSet presAssocID="{4F8ED2A7-35D0-45A5-9B3E-EA8A93C416EA}" presName="centerShape" presStyleLbl="node0" presStyleIdx="0" presStyleCnt="1"/>
      <dgm:spPr/>
      <dgm:t>
        <a:bodyPr/>
        <a:lstStyle/>
        <a:p>
          <a:endParaRPr lang="en-GB"/>
        </a:p>
      </dgm:t>
    </dgm:pt>
    <dgm:pt modelId="{70DABEE6-90CF-459E-BF65-544336F86AD5}" type="pres">
      <dgm:prSet presAssocID="{51D459A3-8A6B-4161-AA15-85B94784019C}" presName="node" presStyleLbl="node1" presStyleIdx="0" presStyleCnt="5">
        <dgm:presLayoutVars>
          <dgm:bulletEnabled val="1"/>
        </dgm:presLayoutVars>
      </dgm:prSet>
      <dgm:spPr/>
      <dgm:t>
        <a:bodyPr/>
        <a:lstStyle/>
        <a:p>
          <a:endParaRPr lang="en-GB"/>
        </a:p>
      </dgm:t>
    </dgm:pt>
    <dgm:pt modelId="{78C849F9-3ABA-4EEE-A70C-0B6744F0FBB4}" type="pres">
      <dgm:prSet presAssocID="{51D459A3-8A6B-4161-AA15-85B94784019C}" presName="dummy" presStyleCnt="0"/>
      <dgm:spPr/>
    </dgm:pt>
    <dgm:pt modelId="{6FB86226-11A7-400D-BF62-6B2503F81452}" type="pres">
      <dgm:prSet presAssocID="{0C98693C-2EEC-4D2F-87DE-95EA091B69F8}" presName="sibTrans" presStyleLbl="sibTrans2D1" presStyleIdx="0" presStyleCnt="5"/>
      <dgm:spPr/>
      <dgm:t>
        <a:bodyPr/>
        <a:lstStyle/>
        <a:p>
          <a:endParaRPr lang="en-GB"/>
        </a:p>
      </dgm:t>
    </dgm:pt>
    <dgm:pt modelId="{8E11B57E-9585-4244-B554-2A3616E5604B}" type="pres">
      <dgm:prSet presAssocID="{2A13E565-7006-49BF-86E0-69C024B5CE52}" presName="node" presStyleLbl="node1" presStyleIdx="1" presStyleCnt="5">
        <dgm:presLayoutVars>
          <dgm:bulletEnabled val="1"/>
        </dgm:presLayoutVars>
      </dgm:prSet>
      <dgm:spPr/>
      <dgm:t>
        <a:bodyPr/>
        <a:lstStyle/>
        <a:p>
          <a:endParaRPr lang="en-GB"/>
        </a:p>
      </dgm:t>
    </dgm:pt>
    <dgm:pt modelId="{F49E269B-A5A1-489E-B447-8B50D20899CE}" type="pres">
      <dgm:prSet presAssocID="{2A13E565-7006-49BF-86E0-69C024B5CE52}" presName="dummy" presStyleCnt="0"/>
      <dgm:spPr/>
    </dgm:pt>
    <dgm:pt modelId="{0CB86540-9037-460B-9380-D3220151D208}" type="pres">
      <dgm:prSet presAssocID="{EA199BC0-F1E2-4D9E-919D-DA36FE71E83C}" presName="sibTrans" presStyleLbl="sibTrans2D1" presStyleIdx="1" presStyleCnt="5"/>
      <dgm:spPr/>
      <dgm:t>
        <a:bodyPr/>
        <a:lstStyle/>
        <a:p>
          <a:endParaRPr lang="en-GB"/>
        </a:p>
      </dgm:t>
    </dgm:pt>
    <dgm:pt modelId="{97A5A38B-0C3F-403A-958E-DCACFF47A861}" type="pres">
      <dgm:prSet presAssocID="{E7D7C58B-987E-4554-8A0A-D42891A88667}" presName="node" presStyleLbl="node1" presStyleIdx="2" presStyleCnt="5">
        <dgm:presLayoutVars>
          <dgm:bulletEnabled val="1"/>
        </dgm:presLayoutVars>
      </dgm:prSet>
      <dgm:spPr/>
      <dgm:t>
        <a:bodyPr/>
        <a:lstStyle/>
        <a:p>
          <a:endParaRPr lang="en-GB"/>
        </a:p>
      </dgm:t>
    </dgm:pt>
    <dgm:pt modelId="{2909FB05-24EE-4E73-8077-DABFCDE16832}" type="pres">
      <dgm:prSet presAssocID="{E7D7C58B-987E-4554-8A0A-D42891A88667}" presName="dummy" presStyleCnt="0"/>
      <dgm:spPr/>
    </dgm:pt>
    <dgm:pt modelId="{31D64C4A-C50E-41F3-BB0C-CAF7D5712E14}" type="pres">
      <dgm:prSet presAssocID="{A04AB29F-FD62-4D14-8AB8-895EA91EA726}" presName="sibTrans" presStyleLbl="sibTrans2D1" presStyleIdx="2" presStyleCnt="5"/>
      <dgm:spPr/>
      <dgm:t>
        <a:bodyPr/>
        <a:lstStyle/>
        <a:p>
          <a:endParaRPr lang="en-GB"/>
        </a:p>
      </dgm:t>
    </dgm:pt>
    <dgm:pt modelId="{0BB0E76B-AB42-41C8-A25E-DE9503495656}" type="pres">
      <dgm:prSet presAssocID="{B63CDE0A-A412-4DDC-B4A7-D4AE91434EBD}" presName="node" presStyleLbl="node1" presStyleIdx="3" presStyleCnt="5">
        <dgm:presLayoutVars>
          <dgm:bulletEnabled val="1"/>
        </dgm:presLayoutVars>
      </dgm:prSet>
      <dgm:spPr/>
      <dgm:t>
        <a:bodyPr/>
        <a:lstStyle/>
        <a:p>
          <a:endParaRPr lang="en-GB"/>
        </a:p>
      </dgm:t>
    </dgm:pt>
    <dgm:pt modelId="{FF21F6BA-209D-45B2-8314-E7ED425F6768}" type="pres">
      <dgm:prSet presAssocID="{B63CDE0A-A412-4DDC-B4A7-D4AE91434EBD}" presName="dummy" presStyleCnt="0"/>
      <dgm:spPr/>
    </dgm:pt>
    <dgm:pt modelId="{8F081955-CB42-411D-BC1C-D47432928F75}" type="pres">
      <dgm:prSet presAssocID="{3EB753E1-69BD-4C8B-BE1A-138705C51814}" presName="sibTrans" presStyleLbl="sibTrans2D1" presStyleIdx="3" presStyleCnt="5"/>
      <dgm:spPr/>
      <dgm:t>
        <a:bodyPr/>
        <a:lstStyle/>
        <a:p>
          <a:endParaRPr lang="en-GB"/>
        </a:p>
      </dgm:t>
    </dgm:pt>
    <dgm:pt modelId="{64AFA9E8-1F08-49A2-BF90-8514FC7AB7C6}" type="pres">
      <dgm:prSet presAssocID="{1C279554-ECFB-473B-9DE1-7A5729836F88}" presName="node" presStyleLbl="node1" presStyleIdx="4" presStyleCnt="5">
        <dgm:presLayoutVars>
          <dgm:bulletEnabled val="1"/>
        </dgm:presLayoutVars>
      </dgm:prSet>
      <dgm:spPr/>
      <dgm:t>
        <a:bodyPr/>
        <a:lstStyle/>
        <a:p>
          <a:endParaRPr lang="en-GB"/>
        </a:p>
      </dgm:t>
    </dgm:pt>
    <dgm:pt modelId="{3F73D63A-A890-45B0-8623-B4DD977E4177}" type="pres">
      <dgm:prSet presAssocID="{1C279554-ECFB-473B-9DE1-7A5729836F88}" presName="dummy" presStyleCnt="0"/>
      <dgm:spPr/>
    </dgm:pt>
    <dgm:pt modelId="{B31ABA5B-2B55-4044-AFC2-E610208CE206}" type="pres">
      <dgm:prSet presAssocID="{21B54798-7B2F-4CAB-8042-6E0A6F5C3047}" presName="sibTrans" presStyleLbl="sibTrans2D1" presStyleIdx="4" presStyleCnt="5"/>
      <dgm:spPr/>
      <dgm:t>
        <a:bodyPr/>
        <a:lstStyle/>
        <a:p>
          <a:endParaRPr lang="en-GB"/>
        </a:p>
      </dgm:t>
    </dgm:pt>
  </dgm:ptLst>
  <dgm:cxnLst>
    <dgm:cxn modelId="{7E1CCF14-BAE8-4778-BDE1-B328DDFBCD18}" type="presOf" srcId="{21B54798-7B2F-4CAB-8042-6E0A6F5C3047}" destId="{B31ABA5B-2B55-4044-AFC2-E610208CE206}" srcOrd="0" destOrd="0" presId="urn:microsoft.com/office/officeart/2005/8/layout/radial6"/>
    <dgm:cxn modelId="{252522DA-6AC8-40D1-B736-966C8DFFA921}" srcId="{4F8ED2A7-35D0-45A5-9B3E-EA8A93C416EA}" destId="{2A13E565-7006-49BF-86E0-69C024B5CE52}" srcOrd="1" destOrd="0" parTransId="{17D9C67A-E42C-4044-B2AB-123CF46B4734}" sibTransId="{EA199BC0-F1E2-4D9E-919D-DA36FE71E83C}"/>
    <dgm:cxn modelId="{4B4B7CA4-B8F1-4568-96F6-0418BB2E42DF}" srcId="{4F8ED2A7-35D0-45A5-9B3E-EA8A93C416EA}" destId="{B63CDE0A-A412-4DDC-B4A7-D4AE91434EBD}" srcOrd="3" destOrd="0" parTransId="{38B02887-E3F2-45F1-AA81-EA4FDCA9CD68}" sibTransId="{3EB753E1-69BD-4C8B-BE1A-138705C51814}"/>
    <dgm:cxn modelId="{BD2D4591-4C49-454D-BB8B-2F94AE7266D6}" type="presOf" srcId="{1C279554-ECFB-473B-9DE1-7A5729836F88}" destId="{64AFA9E8-1F08-49A2-BF90-8514FC7AB7C6}" srcOrd="0" destOrd="0" presId="urn:microsoft.com/office/officeart/2005/8/layout/radial6"/>
    <dgm:cxn modelId="{B0A05B37-24AF-418C-840A-7E6279F119A8}" type="presOf" srcId="{3EB753E1-69BD-4C8B-BE1A-138705C51814}" destId="{8F081955-CB42-411D-BC1C-D47432928F75}" srcOrd="0" destOrd="0" presId="urn:microsoft.com/office/officeart/2005/8/layout/radial6"/>
    <dgm:cxn modelId="{8622A9D3-5969-4A14-8E94-776D78FCD6D9}" type="presOf" srcId="{EA199BC0-F1E2-4D9E-919D-DA36FE71E83C}" destId="{0CB86540-9037-460B-9380-D3220151D208}" srcOrd="0" destOrd="0" presId="urn:microsoft.com/office/officeart/2005/8/layout/radial6"/>
    <dgm:cxn modelId="{0C8F76F6-D93B-46F7-87FE-463FCD5FE286}" srcId="{4F8ED2A7-35D0-45A5-9B3E-EA8A93C416EA}" destId="{51D459A3-8A6B-4161-AA15-85B94784019C}" srcOrd="0" destOrd="0" parTransId="{1F4012C9-8BD8-4BDE-B52C-28357B262017}" sibTransId="{0C98693C-2EEC-4D2F-87DE-95EA091B69F8}"/>
    <dgm:cxn modelId="{E269A692-FB35-4049-B54B-8B6C0002F48B}" type="presOf" srcId="{A04AB29F-FD62-4D14-8AB8-895EA91EA726}" destId="{31D64C4A-C50E-41F3-BB0C-CAF7D5712E14}" srcOrd="0" destOrd="0" presId="urn:microsoft.com/office/officeart/2005/8/layout/radial6"/>
    <dgm:cxn modelId="{ED4E8367-DDC8-4C55-83C9-7E7A9242DD53}" type="presOf" srcId="{4F8ED2A7-35D0-45A5-9B3E-EA8A93C416EA}" destId="{E7C88CA2-494D-4D00-A69B-6BEA9BED0225}" srcOrd="0" destOrd="0" presId="urn:microsoft.com/office/officeart/2005/8/layout/radial6"/>
    <dgm:cxn modelId="{FB60980E-2ABC-4DC7-B198-F683546DFF0F}" type="presOf" srcId="{51D459A3-8A6B-4161-AA15-85B94784019C}" destId="{70DABEE6-90CF-459E-BF65-544336F86AD5}" srcOrd="0" destOrd="0" presId="urn:microsoft.com/office/officeart/2005/8/layout/radial6"/>
    <dgm:cxn modelId="{970A587A-4446-4F28-8BA3-E8EB7912825F}" type="presOf" srcId="{E7D7C58B-987E-4554-8A0A-D42891A88667}" destId="{97A5A38B-0C3F-403A-958E-DCACFF47A861}" srcOrd="0" destOrd="0" presId="urn:microsoft.com/office/officeart/2005/8/layout/radial6"/>
    <dgm:cxn modelId="{1AD3F12E-A2F0-40D2-BD97-64CBEE23B7D5}" srcId="{4F8ED2A7-35D0-45A5-9B3E-EA8A93C416EA}" destId="{1C279554-ECFB-473B-9DE1-7A5729836F88}" srcOrd="4" destOrd="0" parTransId="{8D6AD59A-1150-44AE-A88C-BF95CF4D5DF6}" sibTransId="{21B54798-7B2F-4CAB-8042-6E0A6F5C3047}"/>
    <dgm:cxn modelId="{F25A9159-CAE2-424B-85F2-4E9BF3815557}" srcId="{80BFE819-E15A-4B21-8A6C-0255D46269D5}" destId="{4F8ED2A7-35D0-45A5-9B3E-EA8A93C416EA}" srcOrd="0" destOrd="0" parTransId="{14FFC32F-6FE5-401C-91B8-AC43FF1606EF}" sibTransId="{84337909-BCBF-4DEF-A853-19AC021FB480}"/>
    <dgm:cxn modelId="{F86B9A01-F1B8-47A6-AE44-280B7880F200}" type="presOf" srcId="{2A13E565-7006-49BF-86E0-69C024B5CE52}" destId="{8E11B57E-9585-4244-B554-2A3616E5604B}" srcOrd="0" destOrd="0" presId="urn:microsoft.com/office/officeart/2005/8/layout/radial6"/>
    <dgm:cxn modelId="{4EBF8AFD-3F28-424E-A329-E4695410F0C7}" srcId="{4F8ED2A7-35D0-45A5-9B3E-EA8A93C416EA}" destId="{E7D7C58B-987E-4554-8A0A-D42891A88667}" srcOrd="2" destOrd="0" parTransId="{55296347-7B32-4F7B-BD2C-4DCC87629FD7}" sibTransId="{A04AB29F-FD62-4D14-8AB8-895EA91EA726}"/>
    <dgm:cxn modelId="{297315C9-4497-4BC3-8E04-66396B0584D9}" type="presOf" srcId="{0C98693C-2EEC-4D2F-87DE-95EA091B69F8}" destId="{6FB86226-11A7-400D-BF62-6B2503F81452}" srcOrd="0" destOrd="0" presId="urn:microsoft.com/office/officeart/2005/8/layout/radial6"/>
    <dgm:cxn modelId="{57B553AE-850C-4046-B447-48C9662C0BBF}" type="presOf" srcId="{B63CDE0A-A412-4DDC-B4A7-D4AE91434EBD}" destId="{0BB0E76B-AB42-41C8-A25E-DE9503495656}" srcOrd="0" destOrd="0" presId="urn:microsoft.com/office/officeart/2005/8/layout/radial6"/>
    <dgm:cxn modelId="{9159AFCB-C620-4CF6-AFD7-4EE1A3687F99}" type="presOf" srcId="{80BFE819-E15A-4B21-8A6C-0255D46269D5}" destId="{5407FD6A-E1B3-4879-93EF-8A4E9A7BC432}" srcOrd="0" destOrd="0" presId="urn:microsoft.com/office/officeart/2005/8/layout/radial6"/>
    <dgm:cxn modelId="{0025E5D2-973D-476F-A9A1-BAEC91A16B58}" type="presParOf" srcId="{5407FD6A-E1B3-4879-93EF-8A4E9A7BC432}" destId="{E7C88CA2-494D-4D00-A69B-6BEA9BED0225}" srcOrd="0" destOrd="0" presId="urn:microsoft.com/office/officeart/2005/8/layout/radial6"/>
    <dgm:cxn modelId="{8DD17B25-3A0D-44DC-BB8B-BBF4526DB4B8}" type="presParOf" srcId="{5407FD6A-E1B3-4879-93EF-8A4E9A7BC432}" destId="{70DABEE6-90CF-459E-BF65-544336F86AD5}" srcOrd="1" destOrd="0" presId="urn:microsoft.com/office/officeart/2005/8/layout/radial6"/>
    <dgm:cxn modelId="{682D6D4E-AEDC-40F3-B91A-D008524F6A4A}" type="presParOf" srcId="{5407FD6A-E1B3-4879-93EF-8A4E9A7BC432}" destId="{78C849F9-3ABA-4EEE-A70C-0B6744F0FBB4}" srcOrd="2" destOrd="0" presId="urn:microsoft.com/office/officeart/2005/8/layout/radial6"/>
    <dgm:cxn modelId="{5D89C342-AAC3-46AA-B9AC-291715FB5C40}" type="presParOf" srcId="{5407FD6A-E1B3-4879-93EF-8A4E9A7BC432}" destId="{6FB86226-11A7-400D-BF62-6B2503F81452}" srcOrd="3" destOrd="0" presId="urn:microsoft.com/office/officeart/2005/8/layout/radial6"/>
    <dgm:cxn modelId="{678E5133-DB4D-491D-A3F1-2B6483C07D34}" type="presParOf" srcId="{5407FD6A-E1B3-4879-93EF-8A4E9A7BC432}" destId="{8E11B57E-9585-4244-B554-2A3616E5604B}" srcOrd="4" destOrd="0" presId="urn:microsoft.com/office/officeart/2005/8/layout/radial6"/>
    <dgm:cxn modelId="{B1BD5E49-ED52-4E10-8F74-7D6EA3799E36}" type="presParOf" srcId="{5407FD6A-E1B3-4879-93EF-8A4E9A7BC432}" destId="{F49E269B-A5A1-489E-B447-8B50D20899CE}" srcOrd="5" destOrd="0" presId="urn:microsoft.com/office/officeart/2005/8/layout/radial6"/>
    <dgm:cxn modelId="{F81BD08A-75F8-446C-A043-46968843C225}" type="presParOf" srcId="{5407FD6A-E1B3-4879-93EF-8A4E9A7BC432}" destId="{0CB86540-9037-460B-9380-D3220151D208}" srcOrd="6" destOrd="0" presId="urn:microsoft.com/office/officeart/2005/8/layout/radial6"/>
    <dgm:cxn modelId="{20DADA17-0F3E-4F9F-B063-204B7CB4CD55}" type="presParOf" srcId="{5407FD6A-E1B3-4879-93EF-8A4E9A7BC432}" destId="{97A5A38B-0C3F-403A-958E-DCACFF47A861}" srcOrd="7" destOrd="0" presId="urn:microsoft.com/office/officeart/2005/8/layout/radial6"/>
    <dgm:cxn modelId="{AE2AFA7A-AFC3-466B-93B5-D2FAA8261DEE}" type="presParOf" srcId="{5407FD6A-E1B3-4879-93EF-8A4E9A7BC432}" destId="{2909FB05-24EE-4E73-8077-DABFCDE16832}" srcOrd="8" destOrd="0" presId="urn:microsoft.com/office/officeart/2005/8/layout/radial6"/>
    <dgm:cxn modelId="{B9EB7B40-4451-4254-A795-1E1DC2B0C7CC}" type="presParOf" srcId="{5407FD6A-E1B3-4879-93EF-8A4E9A7BC432}" destId="{31D64C4A-C50E-41F3-BB0C-CAF7D5712E14}" srcOrd="9" destOrd="0" presId="urn:microsoft.com/office/officeart/2005/8/layout/radial6"/>
    <dgm:cxn modelId="{152FAB7F-B812-4BC0-9EA8-2C84E7A8275E}" type="presParOf" srcId="{5407FD6A-E1B3-4879-93EF-8A4E9A7BC432}" destId="{0BB0E76B-AB42-41C8-A25E-DE9503495656}" srcOrd="10" destOrd="0" presId="urn:microsoft.com/office/officeart/2005/8/layout/radial6"/>
    <dgm:cxn modelId="{CA4F4486-C12C-45AE-B86E-EDE12380DB22}" type="presParOf" srcId="{5407FD6A-E1B3-4879-93EF-8A4E9A7BC432}" destId="{FF21F6BA-209D-45B2-8314-E7ED425F6768}" srcOrd="11" destOrd="0" presId="urn:microsoft.com/office/officeart/2005/8/layout/radial6"/>
    <dgm:cxn modelId="{B9B865DE-6008-42BB-940E-54632CA0CD9D}" type="presParOf" srcId="{5407FD6A-E1B3-4879-93EF-8A4E9A7BC432}" destId="{8F081955-CB42-411D-BC1C-D47432928F75}" srcOrd="12" destOrd="0" presId="urn:microsoft.com/office/officeart/2005/8/layout/radial6"/>
    <dgm:cxn modelId="{7A6A30E9-5427-4817-AACE-525DE8FED826}" type="presParOf" srcId="{5407FD6A-E1B3-4879-93EF-8A4E9A7BC432}" destId="{64AFA9E8-1F08-49A2-BF90-8514FC7AB7C6}" srcOrd="13" destOrd="0" presId="urn:microsoft.com/office/officeart/2005/8/layout/radial6"/>
    <dgm:cxn modelId="{CB9A8B35-7D73-48C5-9C3D-AE636107B451}" type="presParOf" srcId="{5407FD6A-E1B3-4879-93EF-8A4E9A7BC432}" destId="{3F73D63A-A890-45B0-8623-B4DD977E4177}" srcOrd="14" destOrd="0" presId="urn:microsoft.com/office/officeart/2005/8/layout/radial6"/>
    <dgm:cxn modelId="{269E2D0F-BED8-4ECA-8A9C-9927ADCB3A66}" type="presParOf" srcId="{5407FD6A-E1B3-4879-93EF-8A4E9A7BC432}" destId="{B31ABA5B-2B55-4044-AFC2-E610208CE206}" srcOrd="1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0BFE819-E15A-4B21-8A6C-0255D46269D5}"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GB"/>
        </a:p>
      </dgm:t>
    </dgm:pt>
    <dgm:pt modelId="{4F8ED2A7-35D0-45A5-9B3E-EA8A93C416EA}">
      <dgm:prSet phldrT="[Text]"/>
      <dgm:spPr/>
      <dgm:t>
        <a:bodyPr/>
        <a:lstStyle/>
        <a:p>
          <a:r>
            <a:rPr lang="en-GB" dirty="0" smtClean="0"/>
            <a:t>Source control</a:t>
          </a:r>
          <a:endParaRPr lang="en-GB" dirty="0"/>
        </a:p>
      </dgm:t>
    </dgm:pt>
    <dgm:pt modelId="{14FFC32F-6FE5-401C-91B8-AC43FF1606EF}" type="parTrans" cxnId="{F25A9159-CAE2-424B-85F2-4E9BF3815557}">
      <dgm:prSet/>
      <dgm:spPr/>
      <dgm:t>
        <a:bodyPr/>
        <a:lstStyle/>
        <a:p>
          <a:endParaRPr lang="en-GB"/>
        </a:p>
      </dgm:t>
    </dgm:pt>
    <dgm:pt modelId="{84337909-BCBF-4DEF-A853-19AC021FB480}" type="sibTrans" cxnId="{F25A9159-CAE2-424B-85F2-4E9BF3815557}">
      <dgm:prSet/>
      <dgm:spPr/>
      <dgm:t>
        <a:bodyPr/>
        <a:lstStyle/>
        <a:p>
          <a:endParaRPr lang="en-GB"/>
        </a:p>
      </dgm:t>
    </dgm:pt>
    <dgm:pt modelId="{51D459A3-8A6B-4161-AA15-85B94784019C}">
      <dgm:prSet phldrT="[Text]"/>
      <dgm:spPr/>
      <dgm:t>
        <a:bodyPr/>
        <a:lstStyle/>
        <a:p>
          <a:r>
            <a:rPr lang="en-GB" dirty="0" smtClean="0"/>
            <a:t>Issue tracking</a:t>
          </a:r>
          <a:endParaRPr lang="en-GB" dirty="0"/>
        </a:p>
      </dgm:t>
    </dgm:pt>
    <dgm:pt modelId="{1F4012C9-8BD8-4BDE-B52C-28357B262017}" type="parTrans" cxnId="{0C8F76F6-D93B-46F7-87FE-463FCD5FE286}">
      <dgm:prSet/>
      <dgm:spPr/>
      <dgm:t>
        <a:bodyPr/>
        <a:lstStyle/>
        <a:p>
          <a:endParaRPr lang="en-GB"/>
        </a:p>
      </dgm:t>
    </dgm:pt>
    <dgm:pt modelId="{0C98693C-2EEC-4D2F-87DE-95EA091B69F8}" type="sibTrans" cxnId="{0C8F76F6-D93B-46F7-87FE-463FCD5FE286}">
      <dgm:prSet/>
      <dgm:spPr/>
      <dgm:t>
        <a:bodyPr/>
        <a:lstStyle/>
        <a:p>
          <a:endParaRPr lang="en-GB"/>
        </a:p>
      </dgm:t>
    </dgm:pt>
    <dgm:pt modelId="{E7D7C58B-987E-4554-8A0A-D42891A88667}">
      <dgm:prSet phldrT="[Text]"/>
      <dgm:spPr/>
      <dgm:t>
        <a:bodyPr/>
        <a:lstStyle/>
        <a:p>
          <a:r>
            <a:rPr lang="en-GB" dirty="0" smtClean="0"/>
            <a:t>Continuous integration</a:t>
          </a:r>
          <a:endParaRPr lang="en-GB" dirty="0"/>
        </a:p>
      </dgm:t>
    </dgm:pt>
    <dgm:pt modelId="{55296347-7B32-4F7B-BD2C-4DCC87629FD7}" type="parTrans" cxnId="{4EBF8AFD-3F28-424E-A329-E4695410F0C7}">
      <dgm:prSet/>
      <dgm:spPr/>
      <dgm:t>
        <a:bodyPr/>
        <a:lstStyle/>
        <a:p>
          <a:endParaRPr lang="en-GB"/>
        </a:p>
      </dgm:t>
    </dgm:pt>
    <dgm:pt modelId="{A04AB29F-FD62-4D14-8AB8-895EA91EA726}" type="sibTrans" cxnId="{4EBF8AFD-3F28-424E-A329-E4695410F0C7}">
      <dgm:prSet/>
      <dgm:spPr/>
      <dgm:t>
        <a:bodyPr/>
        <a:lstStyle/>
        <a:p>
          <a:endParaRPr lang="en-GB"/>
        </a:p>
      </dgm:t>
    </dgm:pt>
    <dgm:pt modelId="{B63CDE0A-A412-4DDC-B4A7-D4AE91434EBD}">
      <dgm:prSet phldrT="[Text]"/>
      <dgm:spPr/>
      <dgm:t>
        <a:bodyPr/>
        <a:lstStyle/>
        <a:p>
          <a:r>
            <a:rPr lang="en-GB" dirty="0" smtClean="0"/>
            <a:t>Artifact repository</a:t>
          </a:r>
          <a:endParaRPr lang="en-GB" dirty="0"/>
        </a:p>
      </dgm:t>
    </dgm:pt>
    <dgm:pt modelId="{38B02887-E3F2-45F1-AA81-EA4FDCA9CD68}" type="parTrans" cxnId="{4B4B7CA4-B8F1-4568-96F6-0418BB2E42DF}">
      <dgm:prSet/>
      <dgm:spPr/>
      <dgm:t>
        <a:bodyPr/>
        <a:lstStyle/>
        <a:p>
          <a:endParaRPr lang="en-GB"/>
        </a:p>
      </dgm:t>
    </dgm:pt>
    <dgm:pt modelId="{3EB753E1-69BD-4C8B-BE1A-138705C51814}" type="sibTrans" cxnId="{4B4B7CA4-B8F1-4568-96F6-0418BB2E42DF}">
      <dgm:prSet/>
      <dgm:spPr/>
      <dgm:t>
        <a:bodyPr/>
        <a:lstStyle/>
        <a:p>
          <a:endParaRPr lang="en-GB"/>
        </a:p>
      </dgm:t>
    </dgm:pt>
    <dgm:pt modelId="{2A13E565-7006-49BF-86E0-69C024B5CE52}">
      <dgm:prSet phldrT="[Text]"/>
      <dgm:spPr/>
      <dgm:t>
        <a:bodyPr/>
        <a:lstStyle/>
        <a:p>
          <a:r>
            <a:rPr lang="en-GB" dirty="0" smtClean="0"/>
            <a:t>Code review</a:t>
          </a:r>
          <a:endParaRPr lang="en-GB" dirty="0"/>
        </a:p>
      </dgm:t>
    </dgm:pt>
    <dgm:pt modelId="{17D9C67A-E42C-4044-B2AB-123CF46B4734}" type="parTrans" cxnId="{252522DA-6AC8-40D1-B736-966C8DFFA921}">
      <dgm:prSet/>
      <dgm:spPr/>
      <dgm:t>
        <a:bodyPr/>
        <a:lstStyle/>
        <a:p>
          <a:endParaRPr lang="en-GB"/>
        </a:p>
      </dgm:t>
    </dgm:pt>
    <dgm:pt modelId="{EA199BC0-F1E2-4D9E-919D-DA36FE71E83C}" type="sibTrans" cxnId="{252522DA-6AC8-40D1-B736-966C8DFFA921}">
      <dgm:prSet/>
      <dgm:spPr/>
      <dgm:t>
        <a:bodyPr/>
        <a:lstStyle/>
        <a:p>
          <a:endParaRPr lang="en-GB"/>
        </a:p>
      </dgm:t>
    </dgm:pt>
    <dgm:pt modelId="{1C279554-ECFB-473B-9DE1-7A5729836F88}">
      <dgm:prSet phldrT="[Text]"/>
      <dgm:spPr/>
      <dgm:t>
        <a:bodyPr/>
        <a:lstStyle/>
        <a:p>
          <a:r>
            <a:rPr lang="en-GB" dirty="0" smtClean="0"/>
            <a:t>Collaboration tools</a:t>
          </a:r>
          <a:endParaRPr lang="en-GB" dirty="0"/>
        </a:p>
      </dgm:t>
    </dgm:pt>
    <dgm:pt modelId="{8D6AD59A-1150-44AE-A88C-BF95CF4D5DF6}" type="parTrans" cxnId="{1AD3F12E-A2F0-40D2-BD97-64CBEE23B7D5}">
      <dgm:prSet/>
      <dgm:spPr/>
      <dgm:t>
        <a:bodyPr/>
        <a:lstStyle/>
        <a:p>
          <a:endParaRPr lang="en-GB"/>
        </a:p>
      </dgm:t>
    </dgm:pt>
    <dgm:pt modelId="{21B54798-7B2F-4CAB-8042-6E0A6F5C3047}" type="sibTrans" cxnId="{1AD3F12E-A2F0-40D2-BD97-64CBEE23B7D5}">
      <dgm:prSet/>
      <dgm:spPr/>
      <dgm:t>
        <a:bodyPr/>
        <a:lstStyle/>
        <a:p>
          <a:endParaRPr lang="en-GB"/>
        </a:p>
      </dgm:t>
    </dgm:pt>
    <dgm:pt modelId="{5407FD6A-E1B3-4879-93EF-8A4E9A7BC432}" type="pres">
      <dgm:prSet presAssocID="{80BFE819-E15A-4B21-8A6C-0255D46269D5}" presName="Name0" presStyleCnt="0">
        <dgm:presLayoutVars>
          <dgm:chMax val="1"/>
          <dgm:dir/>
          <dgm:animLvl val="ctr"/>
          <dgm:resizeHandles val="exact"/>
        </dgm:presLayoutVars>
      </dgm:prSet>
      <dgm:spPr/>
      <dgm:t>
        <a:bodyPr/>
        <a:lstStyle/>
        <a:p>
          <a:endParaRPr lang="en-GB"/>
        </a:p>
      </dgm:t>
    </dgm:pt>
    <dgm:pt modelId="{E7C88CA2-494D-4D00-A69B-6BEA9BED0225}" type="pres">
      <dgm:prSet presAssocID="{4F8ED2A7-35D0-45A5-9B3E-EA8A93C416EA}" presName="centerShape" presStyleLbl="node0" presStyleIdx="0" presStyleCnt="1"/>
      <dgm:spPr/>
      <dgm:t>
        <a:bodyPr/>
        <a:lstStyle/>
        <a:p>
          <a:endParaRPr lang="en-GB"/>
        </a:p>
      </dgm:t>
    </dgm:pt>
    <dgm:pt modelId="{70DABEE6-90CF-459E-BF65-544336F86AD5}" type="pres">
      <dgm:prSet presAssocID="{51D459A3-8A6B-4161-AA15-85B94784019C}" presName="node" presStyleLbl="node1" presStyleIdx="0" presStyleCnt="5">
        <dgm:presLayoutVars>
          <dgm:bulletEnabled val="1"/>
        </dgm:presLayoutVars>
      </dgm:prSet>
      <dgm:spPr/>
      <dgm:t>
        <a:bodyPr/>
        <a:lstStyle/>
        <a:p>
          <a:endParaRPr lang="en-GB"/>
        </a:p>
      </dgm:t>
    </dgm:pt>
    <dgm:pt modelId="{78C849F9-3ABA-4EEE-A70C-0B6744F0FBB4}" type="pres">
      <dgm:prSet presAssocID="{51D459A3-8A6B-4161-AA15-85B94784019C}" presName="dummy" presStyleCnt="0"/>
      <dgm:spPr/>
    </dgm:pt>
    <dgm:pt modelId="{6FB86226-11A7-400D-BF62-6B2503F81452}" type="pres">
      <dgm:prSet presAssocID="{0C98693C-2EEC-4D2F-87DE-95EA091B69F8}" presName="sibTrans" presStyleLbl="sibTrans2D1" presStyleIdx="0" presStyleCnt="5"/>
      <dgm:spPr/>
      <dgm:t>
        <a:bodyPr/>
        <a:lstStyle/>
        <a:p>
          <a:endParaRPr lang="en-GB"/>
        </a:p>
      </dgm:t>
    </dgm:pt>
    <dgm:pt modelId="{8E11B57E-9585-4244-B554-2A3616E5604B}" type="pres">
      <dgm:prSet presAssocID="{2A13E565-7006-49BF-86E0-69C024B5CE52}" presName="node" presStyleLbl="node1" presStyleIdx="1" presStyleCnt="5">
        <dgm:presLayoutVars>
          <dgm:bulletEnabled val="1"/>
        </dgm:presLayoutVars>
      </dgm:prSet>
      <dgm:spPr/>
      <dgm:t>
        <a:bodyPr/>
        <a:lstStyle/>
        <a:p>
          <a:endParaRPr lang="en-GB"/>
        </a:p>
      </dgm:t>
    </dgm:pt>
    <dgm:pt modelId="{F49E269B-A5A1-489E-B447-8B50D20899CE}" type="pres">
      <dgm:prSet presAssocID="{2A13E565-7006-49BF-86E0-69C024B5CE52}" presName="dummy" presStyleCnt="0"/>
      <dgm:spPr/>
    </dgm:pt>
    <dgm:pt modelId="{0CB86540-9037-460B-9380-D3220151D208}" type="pres">
      <dgm:prSet presAssocID="{EA199BC0-F1E2-4D9E-919D-DA36FE71E83C}" presName="sibTrans" presStyleLbl="sibTrans2D1" presStyleIdx="1" presStyleCnt="5"/>
      <dgm:spPr/>
      <dgm:t>
        <a:bodyPr/>
        <a:lstStyle/>
        <a:p>
          <a:endParaRPr lang="en-GB"/>
        </a:p>
      </dgm:t>
    </dgm:pt>
    <dgm:pt modelId="{97A5A38B-0C3F-403A-958E-DCACFF47A861}" type="pres">
      <dgm:prSet presAssocID="{E7D7C58B-987E-4554-8A0A-D42891A88667}" presName="node" presStyleLbl="node1" presStyleIdx="2" presStyleCnt="5">
        <dgm:presLayoutVars>
          <dgm:bulletEnabled val="1"/>
        </dgm:presLayoutVars>
      </dgm:prSet>
      <dgm:spPr/>
      <dgm:t>
        <a:bodyPr/>
        <a:lstStyle/>
        <a:p>
          <a:endParaRPr lang="en-GB"/>
        </a:p>
      </dgm:t>
    </dgm:pt>
    <dgm:pt modelId="{2909FB05-24EE-4E73-8077-DABFCDE16832}" type="pres">
      <dgm:prSet presAssocID="{E7D7C58B-987E-4554-8A0A-D42891A88667}" presName="dummy" presStyleCnt="0"/>
      <dgm:spPr/>
    </dgm:pt>
    <dgm:pt modelId="{31D64C4A-C50E-41F3-BB0C-CAF7D5712E14}" type="pres">
      <dgm:prSet presAssocID="{A04AB29F-FD62-4D14-8AB8-895EA91EA726}" presName="sibTrans" presStyleLbl="sibTrans2D1" presStyleIdx="2" presStyleCnt="5"/>
      <dgm:spPr/>
      <dgm:t>
        <a:bodyPr/>
        <a:lstStyle/>
        <a:p>
          <a:endParaRPr lang="en-GB"/>
        </a:p>
      </dgm:t>
    </dgm:pt>
    <dgm:pt modelId="{0BB0E76B-AB42-41C8-A25E-DE9503495656}" type="pres">
      <dgm:prSet presAssocID="{B63CDE0A-A412-4DDC-B4A7-D4AE91434EBD}" presName="node" presStyleLbl="node1" presStyleIdx="3" presStyleCnt="5">
        <dgm:presLayoutVars>
          <dgm:bulletEnabled val="1"/>
        </dgm:presLayoutVars>
      </dgm:prSet>
      <dgm:spPr/>
      <dgm:t>
        <a:bodyPr/>
        <a:lstStyle/>
        <a:p>
          <a:endParaRPr lang="en-GB"/>
        </a:p>
      </dgm:t>
    </dgm:pt>
    <dgm:pt modelId="{FF21F6BA-209D-45B2-8314-E7ED425F6768}" type="pres">
      <dgm:prSet presAssocID="{B63CDE0A-A412-4DDC-B4A7-D4AE91434EBD}" presName="dummy" presStyleCnt="0"/>
      <dgm:spPr/>
    </dgm:pt>
    <dgm:pt modelId="{8F081955-CB42-411D-BC1C-D47432928F75}" type="pres">
      <dgm:prSet presAssocID="{3EB753E1-69BD-4C8B-BE1A-138705C51814}" presName="sibTrans" presStyleLbl="sibTrans2D1" presStyleIdx="3" presStyleCnt="5"/>
      <dgm:spPr/>
      <dgm:t>
        <a:bodyPr/>
        <a:lstStyle/>
        <a:p>
          <a:endParaRPr lang="en-GB"/>
        </a:p>
      </dgm:t>
    </dgm:pt>
    <dgm:pt modelId="{64AFA9E8-1F08-49A2-BF90-8514FC7AB7C6}" type="pres">
      <dgm:prSet presAssocID="{1C279554-ECFB-473B-9DE1-7A5729836F88}" presName="node" presStyleLbl="node1" presStyleIdx="4" presStyleCnt="5">
        <dgm:presLayoutVars>
          <dgm:bulletEnabled val="1"/>
        </dgm:presLayoutVars>
      </dgm:prSet>
      <dgm:spPr/>
      <dgm:t>
        <a:bodyPr/>
        <a:lstStyle/>
        <a:p>
          <a:endParaRPr lang="en-GB"/>
        </a:p>
      </dgm:t>
    </dgm:pt>
    <dgm:pt modelId="{3F73D63A-A890-45B0-8623-B4DD977E4177}" type="pres">
      <dgm:prSet presAssocID="{1C279554-ECFB-473B-9DE1-7A5729836F88}" presName="dummy" presStyleCnt="0"/>
      <dgm:spPr/>
    </dgm:pt>
    <dgm:pt modelId="{B31ABA5B-2B55-4044-AFC2-E610208CE206}" type="pres">
      <dgm:prSet presAssocID="{21B54798-7B2F-4CAB-8042-6E0A6F5C3047}" presName="sibTrans" presStyleLbl="sibTrans2D1" presStyleIdx="4" presStyleCnt="5"/>
      <dgm:spPr/>
      <dgm:t>
        <a:bodyPr/>
        <a:lstStyle/>
        <a:p>
          <a:endParaRPr lang="en-GB"/>
        </a:p>
      </dgm:t>
    </dgm:pt>
  </dgm:ptLst>
  <dgm:cxnLst>
    <dgm:cxn modelId="{42DB3A9B-C5A3-4F9D-8F6C-0E86BF76FC70}" type="presOf" srcId="{E7D7C58B-987E-4554-8A0A-D42891A88667}" destId="{97A5A38B-0C3F-403A-958E-DCACFF47A861}" srcOrd="0" destOrd="0" presId="urn:microsoft.com/office/officeart/2005/8/layout/radial6"/>
    <dgm:cxn modelId="{4B1F5DBF-4280-47CB-B49F-838A4DA24B9E}" type="presOf" srcId="{A04AB29F-FD62-4D14-8AB8-895EA91EA726}" destId="{31D64C4A-C50E-41F3-BB0C-CAF7D5712E14}" srcOrd="0" destOrd="0" presId="urn:microsoft.com/office/officeart/2005/8/layout/radial6"/>
    <dgm:cxn modelId="{252522DA-6AC8-40D1-B736-966C8DFFA921}" srcId="{4F8ED2A7-35D0-45A5-9B3E-EA8A93C416EA}" destId="{2A13E565-7006-49BF-86E0-69C024B5CE52}" srcOrd="1" destOrd="0" parTransId="{17D9C67A-E42C-4044-B2AB-123CF46B4734}" sibTransId="{EA199BC0-F1E2-4D9E-919D-DA36FE71E83C}"/>
    <dgm:cxn modelId="{4B4B7CA4-B8F1-4568-96F6-0418BB2E42DF}" srcId="{4F8ED2A7-35D0-45A5-9B3E-EA8A93C416EA}" destId="{B63CDE0A-A412-4DDC-B4A7-D4AE91434EBD}" srcOrd="3" destOrd="0" parTransId="{38B02887-E3F2-45F1-AA81-EA4FDCA9CD68}" sibTransId="{3EB753E1-69BD-4C8B-BE1A-138705C51814}"/>
    <dgm:cxn modelId="{92BDA061-83EA-4E6C-93C9-338D4C26BA16}" type="presOf" srcId="{3EB753E1-69BD-4C8B-BE1A-138705C51814}" destId="{8F081955-CB42-411D-BC1C-D47432928F75}" srcOrd="0" destOrd="0" presId="urn:microsoft.com/office/officeart/2005/8/layout/radial6"/>
    <dgm:cxn modelId="{06137D12-99AD-4F75-B93A-629365A6B55E}" type="presOf" srcId="{21B54798-7B2F-4CAB-8042-6E0A6F5C3047}" destId="{B31ABA5B-2B55-4044-AFC2-E610208CE206}" srcOrd="0" destOrd="0" presId="urn:microsoft.com/office/officeart/2005/8/layout/radial6"/>
    <dgm:cxn modelId="{0C8F76F6-D93B-46F7-87FE-463FCD5FE286}" srcId="{4F8ED2A7-35D0-45A5-9B3E-EA8A93C416EA}" destId="{51D459A3-8A6B-4161-AA15-85B94784019C}" srcOrd="0" destOrd="0" parTransId="{1F4012C9-8BD8-4BDE-B52C-28357B262017}" sibTransId="{0C98693C-2EEC-4D2F-87DE-95EA091B69F8}"/>
    <dgm:cxn modelId="{CE1017E1-7152-4B0C-8F23-85EC166F42D1}" type="presOf" srcId="{EA199BC0-F1E2-4D9E-919D-DA36FE71E83C}" destId="{0CB86540-9037-460B-9380-D3220151D208}" srcOrd="0" destOrd="0" presId="urn:microsoft.com/office/officeart/2005/8/layout/radial6"/>
    <dgm:cxn modelId="{9D4BE46A-B6A8-4B61-ACD4-7A2BF534E8DD}" type="presOf" srcId="{51D459A3-8A6B-4161-AA15-85B94784019C}" destId="{70DABEE6-90CF-459E-BF65-544336F86AD5}" srcOrd="0" destOrd="0" presId="urn:microsoft.com/office/officeart/2005/8/layout/radial6"/>
    <dgm:cxn modelId="{1AD3F12E-A2F0-40D2-BD97-64CBEE23B7D5}" srcId="{4F8ED2A7-35D0-45A5-9B3E-EA8A93C416EA}" destId="{1C279554-ECFB-473B-9DE1-7A5729836F88}" srcOrd="4" destOrd="0" parTransId="{8D6AD59A-1150-44AE-A88C-BF95CF4D5DF6}" sibTransId="{21B54798-7B2F-4CAB-8042-6E0A6F5C3047}"/>
    <dgm:cxn modelId="{F25A9159-CAE2-424B-85F2-4E9BF3815557}" srcId="{80BFE819-E15A-4B21-8A6C-0255D46269D5}" destId="{4F8ED2A7-35D0-45A5-9B3E-EA8A93C416EA}" srcOrd="0" destOrd="0" parTransId="{14FFC32F-6FE5-401C-91B8-AC43FF1606EF}" sibTransId="{84337909-BCBF-4DEF-A853-19AC021FB480}"/>
    <dgm:cxn modelId="{4EBF8AFD-3F28-424E-A329-E4695410F0C7}" srcId="{4F8ED2A7-35D0-45A5-9B3E-EA8A93C416EA}" destId="{E7D7C58B-987E-4554-8A0A-D42891A88667}" srcOrd="2" destOrd="0" parTransId="{55296347-7B32-4F7B-BD2C-4DCC87629FD7}" sibTransId="{A04AB29F-FD62-4D14-8AB8-895EA91EA726}"/>
    <dgm:cxn modelId="{BD700218-EA57-460D-B5E4-AAFF46E53131}" type="presOf" srcId="{B63CDE0A-A412-4DDC-B4A7-D4AE91434EBD}" destId="{0BB0E76B-AB42-41C8-A25E-DE9503495656}" srcOrd="0" destOrd="0" presId="urn:microsoft.com/office/officeart/2005/8/layout/radial6"/>
    <dgm:cxn modelId="{9F33AB6D-5297-4CA7-B3B1-0DE529842D3F}" type="presOf" srcId="{1C279554-ECFB-473B-9DE1-7A5729836F88}" destId="{64AFA9E8-1F08-49A2-BF90-8514FC7AB7C6}" srcOrd="0" destOrd="0" presId="urn:microsoft.com/office/officeart/2005/8/layout/radial6"/>
    <dgm:cxn modelId="{91D49680-8A7D-4E3F-A17B-36DB7235837A}" type="presOf" srcId="{80BFE819-E15A-4B21-8A6C-0255D46269D5}" destId="{5407FD6A-E1B3-4879-93EF-8A4E9A7BC432}" srcOrd="0" destOrd="0" presId="urn:microsoft.com/office/officeart/2005/8/layout/radial6"/>
    <dgm:cxn modelId="{CA5B14FC-B776-48C5-A5E2-79BE655CF94D}" type="presOf" srcId="{2A13E565-7006-49BF-86E0-69C024B5CE52}" destId="{8E11B57E-9585-4244-B554-2A3616E5604B}" srcOrd="0" destOrd="0" presId="urn:microsoft.com/office/officeart/2005/8/layout/radial6"/>
    <dgm:cxn modelId="{4F3B9EE8-8F7F-4077-BFDE-8A33EFD3C699}" type="presOf" srcId="{4F8ED2A7-35D0-45A5-9B3E-EA8A93C416EA}" destId="{E7C88CA2-494D-4D00-A69B-6BEA9BED0225}" srcOrd="0" destOrd="0" presId="urn:microsoft.com/office/officeart/2005/8/layout/radial6"/>
    <dgm:cxn modelId="{9128FC7B-7F66-46FA-B68D-54AD9D839D5C}" type="presOf" srcId="{0C98693C-2EEC-4D2F-87DE-95EA091B69F8}" destId="{6FB86226-11A7-400D-BF62-6B2503F81452}" srcOrd="0" destOrd="0" presId="urn:microsoft.com/office/officeart/2005/8/layout/radial6"/>
    <dgm:cxn modelId="{9E7D2872-4C85-4542-8A7A-CAB34CA47F3A}" type="presParOf" srcId="{5407FD6A-E1B3-4879-93EF-8A4E9A7BC432}" destId="{E7C88CA2-494D-4D00-A69B-6BEA9BED0225}" srcOrd="0" destOrd="0" presId="urn:microsoft.com/office/officeart/2005/8/layout/radial6"/>
    <dgm:cxn modelId="{F65DA1CE-7246-46D2-B419-92B6EE7B84B0}" type="presParOf" srcId="{5407FD6A-E1B3-4879-93EF-8A4E9A7BC432}" destId="{70DABEE6-90CF-459E-BF65-544336F86AD5}" srcOrd="1" destOrd="0" presId="urn:microsoft.com/office/officeart/2005/8/layout/radial6"/>
    <dgm:cxn modelId="{C79EEFDC-80E3-474B-8025-4CC41CD34CF5}" type="presParOf" srcId="{5407FD6A-E1B3-4879-93EF-8A4E9A7BC432}" destId="{78C849F9-3ABA-4EEE-A70C-0B6744F0FBB4}" srcOrd="2" destOrd="0" presId="urn:microsoft.com/office/officeart/2005/8/layout/radial6"/>
    <dgm:cxn modelId="{91EF72FD-DA86-4DB4-9949-B22001A6F364}" type="presParOf" srcId="{5407FD6A-E1B3-4879-93EF-8A4E9A7BC432}" destId="{6FB86226-11A7-400D-BF62-6B2503F81452}" srcOrd="3" destOrd="0" presId="urn:microsoft.com/office/officeart/2005/8/layout/radial6"/>
    <dgm:cxn modelId="{3499E89F-0570-4CE0-81E2-87E70CCE5616}" type="presParOf" srcId="{5407FD6A-E1B3-4879-93EF-8A4E9A7BC432}" destId="{8E11B57E-9585-4244-B554-2A3616E5604B}" srcOrd="4" destOrd="0" presId="urn:microsoft.com/office/officeart/2005/8/layout/radial6"/>
    <dgm:cxn modelId="{78F72394-E35B-4067-B09C-D3CEFF830733}" type="presParOf" srcId="{5407FD6A-E1B3-4879-93EF-8A4E9A7BC432}" destId="{F49E269B-A5A1-489E-B447-8B50D20899CE}" srcOrd="5" destOrd="0" presId="urn:microsoft.com/office/officeart/2005/8/layout/radial6"/>
    <dgm:cxn modelId="{60207077-7EF1-4EB7-BA41-87189E1BA56D}" type="presParOf" srcId="{5407FD6A-E1B3-4879-93EF-8A4E9A7BC432}" destId="{0CB86540-9037-460B-9380-D3220151D208}" srcOrd="6" destOrd="0" presId="urn:microsoft.com/office/officeart/2005/8/layout/radial6"/>
    <dgm:cxn modelId="{5350A60F-69FB-40A9-9762-D43E74B5CFCE}" type="presParOf" srcId="{5407FD6A-E1B3-4879-93EF-8A4E9A7BC432}" destId="{97A5A38B-0C3F-403A-958E-DCACFF47A861}" srcOrd="7" destOrd="0" presId="urn:microsoft.com/office/officeart/2005/8/layout/radial6"/>
    <dgm:cxn modelId="{6DFBA0E6-E7EE-4418-A5CE-82ECA1CC4DEB}" type="presParOf" srcId="{5407FD6A-E1B3-4879-93EF-8A4E9A7BC432}" destId="{2909FB05-24EE-4E73-8077-DABFCDE16832}" srcOrd="8" destOrd="0" presId="urn:microsoft.com/office/officeart/2005/8/layout/radial6"/>
    <dgm:cxn modelId="{ABE29E63-A5D7-4D1C-802C-BAC8D9E92E26}" type="presParOf" srcId="{5407FD6A-E1B3-4879-93EF-8A4E9A7BC432}" destId="{31D64C4A-C50E-41F3-BB0C-CAF7D5712E14}" srcOrd="9" destOrd="0" presId="urn:microsoft.com/office/officeart/2005/8/layout/radial6"/>
    <dgm:cxn modelId="{E7FEA9E4-08FD-4B8E-89B9-56EC2D081793}" type="presParOf" srcId="{5407FD6A-E1B3-4879-93EF-8A4E9A7BC432}" destId="{0BB0E76B-AB42-41C8-A25E-DE9503495656}" srcOrd="10" destOrd="0" presId="urn:microsoft.com/office/officeart/2005/8/layout/radial6"/>
    <dgm:cxn modelId="{04607FA6-422C-488C-8073-0A4D84586556}" type="presParOf" srcId="{5407FD6A-E1B3-4879-93EF-8A4E9A7BC432}" destId="{FF21F6BA-209D-45B2-8314-E7ED425F6768}" srcOrd="11" destOrd="0" presId="urn:microsoft.com/office/officeart/2005/8/layout/radial6"/>
    <dgm:cxn modelId="{F7B7EB5B-B2FE-4126-82E6-7A28D3A2E61D}" type="presParOf" srcId="{5407FD6A-E1B3-4879-93EF-8A4E9A7BC432}" destId="{8F081955-CB42-411D-BC1C-D47432928F75}" srcOrd="12" destOrd="0" presId="urn:microsoft.com/office/officeart/2005/8/layout/radial6"/>
    <dgm:cxn modelId="{DD00DA83-DC4F-4485-B0FD-34BE4110959A}" type="presParOf" srcId="{5407FD6A-E1B3-4879-93EF-8A4E9A7BC432}" destId="{64AFA9E8-1F08-49A2-BF90-8514FC7AB7C6}" srcOrd="13" destOrd="0" presId="urn:microsoft.com/office/officeart/2005/8/layout/radial6"/>
    <dgm:cxn modelId="{9CD72B45-3F6D-4BA4-81A9-0AA0C430DF5E}" type="presParOf" srcId="{5407FD6A-E1B3-4879-93EF-8A4E9A7BC432}" destId="{3F73D63A-A890-45B0-8623-B4DD977E4177}" srcOrd="14" destOrd="0" presId="urn:microsoft.com/office/officeart/2005/8/layout/radial6"/>
    <dgm:cxn modelId="{501C9676-411F-4728-96BE-A2C5FA71587F}" type="presParOf" srcId="{5407FD6A-E1B3-4879-93EF-8A4E9A7BC432}" destId="{B31ABA5B-2B55-4044-AFC2-E610208CE206}" srcOrd="1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0BFE819-E15A-4B21-8A6C-0255D46269D5}"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GB"/>
        </a:p>
      </dgm:t>
    </dgm:pt>
    <dgm:pt modelId="{4F8ED2A7-35D0-45A5-9B3E-EA8A93C416EA}">
      <dgm:prSet phldrT="[Text]"/>
      <dgm:spPr/>
      <dgm:t>
        <a:bodyPr/>
        <a:lstStyle/>
        <a:p>
          <a:r>
            <a:rPr lang="en-GB" dirty="0" smtClean="0"/>
            <a:t>Source control</a:t>
          </a:r>
          <a:endParaRPr lang="en-GB" dirty="0"/>
        </a:p>
      </dgm:t>
    </dgm:pt>
    <dgm:pt modelId="{14FFC32F-6FE5-401C-91B8-AC43FF1606EF}" type="parTrans" cxnId="{F25A9159-CAE2-424B-85F2-4E9BF3815557}">
      <dgm:prSet/>
      <dgm:spPr/>
      <dgm:t>
        <a:bodyPr/>
        <a:lstStyle/>
        <a:p>
          <a:endParaRPr lang="en-GB"/>
        </a:p>
      </dgm:t>
    </dgm:pt>
    <dgm:pt modelId="{84337909-BCBF-4DEF-A853-19AC021FB480}" type="sibTrans" cxnId="{F25A9159-CAE2-424B-85F2-4E9BF3815557}">
      <dgm:prSet/>
      <dgm:spPr/>
      <dgm:t>
        <a:bodyPr/>
        <a:lstStyle/>
        <a:p>
          <a:endParaRPr lang="en-GB"/>
        </a:p>
      </dgm:t>
    </dgm:pt>
    <dgm:pt modelId="{51D459A3-8A6B-4161-AA15-85B94784019C}">
      <dgm:prSet phldrT="[Text]"/>
      <dgm:spPr/>
      <dgm:t>
        <a:bodyPr/>
        <a:lstStyle/>
        <a:p>
          <a:r>
            <a:rPr lang="en-GB" dirty="0" smtClean="0"/>
            <a:t>Issue tracking</a:t>
          </a:r>
          <a:endParaRPr lang="en-GB" dirty="0"/>
        </a:p>
      </dgm:t>
    </dgm:pt>
    <dgm:pt modelId="{1F4012C9-8BD8-4BDE-B52C-28357B262017}" type="parTrans" cxnId="{0C8F76F6-D93B-46F7-87FE-463FCD5FE286}">
      <dgm:prSet/>
      <dgm:spPr/>
      <dgm:t>
        <a:bodyPr/>
        <a:lstStyle/>
        <a:p>
          <a:endParaRPr lang="en-GB"/>
        </a:p>
      </dgm:t>
    </dgm:pt>
    <dgm:pt modelId="{0C98693C-2EEC-4D2F-87DE-95EA091B69F8}" type="sibTrans" cxnId="{0C8F76F6-D93B-46F7-87FE-463FCD5FE286}">
      <dgm:prSet/>
      <dgm:spPr/>
      <dgm:t>
        <a:bodyPr/>
        <a:lstStyle/>
        <a:p>
          <a:endParaRPr lang="en-GB"/>
        </a:p>
      </dgm:t>
    </dgm:pt>
    <dgm:pt modelId="{E7D7C58B-987E-4554-8A0A-D42891A88667}">
      <dgm:prSet phldrT="[Text]"/>
      <dgm:spPr>
        <a:solidFill>
          <a:schemeClr val="accent1">
            <a:lumMod val="40000"/>
            <a:lumOff val="60000"/>
          </a:schemeClr>
        </a:solidFill>
      </dgm:spPr>
      <dgm:t>
        <a:bodyPr/>
        <a:lstStyle/>
        <a:p>
          <a:r>
            <a:rPr lang="en-GB" dirty="0" smtClean="0"/>
            <a:t>Continuous integration</a:t>
          </a:r>
          <a:endParaRPr lang="en-GB" dirty="0"/>
        </a:p>
      </dgm:t>
    </dgm:pt>
    <dgm:pt modelId="{55296347-7B32-4F7B-BD2C-4DCC87629FD7}" type="parTrans" cxnId="{4EBF8AFD-3F28-424E-A329-E4695410F0C7}">
      <dgm:prSet/>
      <dgm:spPr/>
      <dgm:t>
        <a:bodyPr/>
        <a:lstStyle/>
        <a:p>
          <a:endParaRPr lang="en-GB"/>
        </a:p>
      </dgm:t>
    </dgm:pt>
    <dgm:pt modelId="{A04AB29F-FD62-4D14-8AB8-895EA91EA726}" type="sibTrans" cxnId="{4EBF8AFD-3F28-424E-A329-E4695410F0C7}">
      <dgm:prSet/>
      <dgm:spPr/>
      <dgm:t>
        <a:bodyPr/>
        <a:lstStyle/>
        <a:p>
          <a:endParaRPr lang="en-GB"/>
        </a:p>
      </dgm:t>
    </dgm:pt>
    <dgm:pt modelId="{B63CDE0A-A412-4DDC-B4A7-D4AE91434EBD}">
      <dgm:prSet phldrT="[Text]"/>
      <dgm:spPr>
        <a:solidFill>
          <a:schemeClr val="accent1">
            <a:lumMod val="20000"/>
            <a:lumOff val="80000"/>
          </a:schemeClr>
        </a:solidFill>
      </dgm:spPr>
      <dgm:t>
        <a:bodyPr/>
        <a:lstStyle/>
        <a:p>
          <a:r>
            <a:rPr lang="en-GB" dirty="0" smtClean="0"/>
            <a:t>Artifact repository</a:t>
          </a:r>
          <a:endParaRPr lang="en-GB" dirty="0"/>
        </a:p>
      </dgm:t>
    </dgm:pt>
    <dgm:pt modelId="{38B02887-E3F2-45F1-AA81-EA4FDCA9CD68}" type="parTrans" cxnId="{4B4B7CA4-B8F1-4568-96F6-0418BB2E42DF}">
      <dgm:prSet/>
      <dgm:spPr/>
      <dgm:t>
        <a:bodyPr/>
        <a:lstStyle/>
        <a:p>
          <a:endParaRPr lang="en-GB"/>
        </a:p>
      </dgm:t>
    </dgm:pt>
    <dgm:pt modelId="{3EB753E1-69BD-4C8B-BE1A-138705C51814}" type="sibTrans" cxnId="{4B4B7CA4-B8F1-4568-96F6-0418BB2E42DF}">
      <dgm:prSet/>
      <dgm:spPr/>
      <dgm:t>
        <a:bodyPr/>
        <a:lstStyle/>
        <a:p>
          <a:endParaRPr lang="en-GB"/>
        </a:p>
      </dgm:t>
    </dgm:pt>
    <dgm:pt modelId="{2A13E565-7006-49BF-86E0-69C024B5CE52}">
      <dgm:prSet phldrT="[Text]"/>
      <dgm:spPr/>
      <dgm:t>
        <a:bodyPr/>
        <a:lstStyle/>
        <a:p>
          <a:r>
            <a:rPr lang="en-GB" dirty="0" smtClean="0"/>
            <a:t>Code review</a:t>
          </a:r>
          <a:endParaRPr lang="en-GB" dirty="0"/>
        </a:p>
      </dgm:t>
    </dgm:pt>
    <dgm:pt modelId="{17D9C67A-E42C-4044-B2AB-123CF46B4734}" type="parTrans" cxnId="{252522DA-6AC8-40D1-B736-966C8DFFA921}">
      <dgm:prSet/>
      <dgm:spPr/>
      <dgm:t>
        <a:bodyPr/>
        <a:lstStyle/>
        <a:p>
          <a:endParaRPr lang="en-GB"/>
        </a:p>
      </dgm:t>
    </dgm:pt>
    <dgm:pt modelId="{EA199BC0-F1E2-4D9E-919D-DA36FE71E83C}" type="sibTrans" cxnId="{252522DA-6AC8-40D1-B736-966C8DFFA921}">
      <dgm:prSet/>
      <dgm:spPr/>
      <dgm:t>
        <a:bodyPr/>
        <a:lstStyle/>
        <a:p>
          <a:endParaRPr lang="en-GB"/>
        </a:p>
      </dgm:t>
    </dgm:pt>
    <dgm:pt modelId="{1C279554-ECFB-473B-9DE1-7A5729836F88}">
      <dgm:prSet phldrT="[Text]"/>
      <dgm:spPr>
        <a:solidFill>
          <a:schemeClr val="accent1">
            <a:lumMod val="20000"/>
            <a:lumOff val="80000"/>
          </a:schemeClr>
        </a:solidFill>
      </dgm:spPr>
      <dgm:t>
        <a:bodyPr/>
        <a:lstStyle/>
        <a:p>
          <a:r>
            <a:rPr lang="en-GB" dirty="0" smtClean="0"/>
            <a:t>Collaboration tools</a:t>
          </a:r>
          <a:endParaRPr lang="en-GB" dirty="0"/>
        </a:p>
      </dgm:t>
    </dgm:pt>
    <dgm:pt modelId="{8D6AD59A-1150-44AE-A88C-BF95CF4D5DF6}" type="parTrans" cxnId="{1AD3F12E-A2F0-40D2-BD97-64CBEE23B7D5}">
      <dgm:prSet/>
      <dgm:spPr/>
      <dgm:t>
        <a:bodyPr/>
        <a:lstStyle/>
        <a:p>
          <a:endParaRPr lang="en-GB"/>
        </a:p>
      </dgm:t>
    </dgm:pt>
    <dgm:pt modelId="{21B54798-7B2F-4CAB-8042-6E0A6F5C3047}" type="sibTrans" cxnId="{1AD3F12E-A2F0-40D2-BD97-64CBEE23B7D5}">
      <dgm:prSet/>
      <dgm:spPr/>
      <dgm:t>
        <a:bodyPr/>
        <a:lstStyle/>
        <a:p>
          <a:endParaRPr lang="en-GB"/>
        </a:p>
      </dgm:t>
    </dgm:pt>
    <dgm:pt modelId="{5407FD6A-E1B3-4879-93EF-8A4E9A7BC432}" type="pres">
      <dgm:prSet presAssocID="{80BFE819-E15A-4B21-8A6C-0255D46269D5}" presName="Name0" presStyleCnt="0">
        <dgm:presLayoutVars>
          <dgm:chMax val="1"/>
          <dgm:dir/>
          <dgm:animLvl val="ctr"/>
          <dgm:resizeHandles val="exact"/>
        </dgm:presLayoutVars>
      </dgm:prSet>
      <dgm:spPr/>
      <dgm:t>
        <a:bodyPr/>
        <a:lstStyle/>
        <a:p>
          <a:endParaRPr lang="en-GB"/>
        </a:p>
      </dgm:t>
    </dgm:pt>
    <dgm:pt modelId="{E7C88CA2-494D-4D00-A69B-6BEA9BED0225}" type="pres">
      <dgm:prSet presAssocID="{4F8ED2A7-35D0-45A5-9B3E-EA8A93C416EA}" presName="centerShape" presStyleLbl="node0" presStyleIdx="0" presStyleCnt="1"/>
      <dgm:spPr/>
      <dgm:t>
        <a:bodyPr/>
        <a:lstStyle/>
        <a:p>
          <a:endParaRPr lang="en-GB"/>
        </a:p>
      </dgm:t>
    </dgm:pt>
    <dgm:pt modelId="{70DABEE6-90CF-459E-BF65-544336F86AD5}" type="pres">
      <dgm:prSet presAssocID="{51D459A3-8A6B-4161-AA15-85B94784019C}" presName="node" presStyleLbl="node1" presStyleIdx="0" presStyleCnt="5">
        <dgm:presLayoutVars>
          <dgm:bulletEnabled val="1"/>
        </dgm:presLayoutVars>
      </dgm:prSet>
      <dgm:spPr/>
      <dgm:t>
        <a:bodyPr/>
        <a:lstStyle/>
        <a:p>
          <a:endParaRPr lang="en-GB"/>
        </a:p>
      </dgm:t>
    </dgm:pt>
    <dgm:pt modelId="{78C849F9-3ABA-4EEE-A70C-0B6744F0FBB4}" type="pres">
      <dgm:prSet presAssocID="{51D459A3-8A6B-4161-AA15-85B94784019C}" presName="dummy" presStyleCnt="0"/>
      <dgm:spPr/>
    </dgm:pt>
    <dgm:pt modelId="{6FB86226-11A7-400D-BF62-6B2503F81452}" type="pres">
      <dgm:prSet presAssocID="{0C98693C-2EEC-4D2F-87DE-95EA091B69F8}" presName="sibTrans" presStyleLbl="sibTrans2D1" presStyleIdx="0" presStyleCnt="5"/>
      <dgm:spPr/>
      <dgm:t>
        <a:bodyPr/>
        <a:lstStyle/>
        <a:p>
          <a:endParaRPr lang="en-GB"/>
        </a:p>
      </dgm:t>
    </dgm:pt>
    <dgm:pt modelId="{8E11B57E-9585-4244-B554-2A3616E5604B}" type="pres">
      <dgm:prSet presAssocID="{2A13E565-7006-49BF-86E0-69C024B5CE52}" presName="node" presStyleLbl="node1" presStyleIdx="1" presStyleCnt="5">
        <dgm:presLayoutVars>
          <dgm:bulletEnabled val="1"/>
        </dgm:presLayoutVars>
      </dgm:prSet>
      <dgm:spPr/>
      <dgm:t>
        <a:bodyPr/>
        <a:lstStyle/>
        <a:p>
          <a:endParaRPr lang="en-GB"/>
        </a:p>
      </dgm:t>
    </dgm:pt>
    <dgm:pt modelId="{F49E269B-A5A1-489E-B447-8B50D20899CE}" type="pres">
      <dgm:prSet presAssocID="{2A13E565-7006-49BF-86E0-69C024B5CE52}" presName="dummy" presStyleCnt="0"/>
      <dgm:spPr/>
    </dgm:pt>
    <dgm:pt modelId="{0CB86540-9037-460B-9380-D3220151D208}" type="pres">
      <dgm:prSet presAssocID="{EA199BC0-F1E2-4D9E-919D-DA36FE71E83C}" presName="sibTrans" presStyleLbl="sibTrans2D1" presStyleIdx="1" presStyleCnt="5"/>
      <dgm:spPr/>
      <dgm:t>
        <a:bodyPr/>
        <a:lstStyle/>
        <a:p>
          <a:endParaRPr lang="en-GB"/>
        </a:p>
      </dgm:t>
    </dgm:pt>
    <dgm:pt modelId="{97A5A38B-0C3F-403A-958E-DCACFF47A861}" type="pres">
      <dgm:prSet presAssocID="{E7D7C58B-987E-4554-8A0A-D42891A88667}" presName="node" presStyleLbl="node1" presStyleIdx="2" presStyleCnt="5">
        <dgm:presLayoutVars>
          <dgm:bulletEnabled val="1"/>
        </dgm:presLayoutVars>
      </dgm:prSet>
      <dgm:spPr/>
      <dgm:t>
        <a:bodyPr/>
        <a:lstStyle/>
        <a:p>
          <a:endParaRPr lang="en-GB"/>
        </a:p>
      </dgm:t>
    </dgm:pt>
    <dgm:pt modelId="{2909FB05-24EE-4E73-8077-DABFCDE16832}" type="pres">
      <dgm:prSet presAssocID="{E7D7C58B-987E-4554-8A0A-D42891A88667}" presName="dummy" presStyleCnt="0"/>
      <dgm:spPr/>
    </dgm:pt>
    <dgm:pt modelId="{31D64C4A-C50E-41F3-BB0C-CAF7D5712E14}" type="pres">
      <dgm:prSet presAssocID="{A04AB29F-FD62-4D14-8AB8-895EA91EA726}" presName="sibTrans" presStyleLbl="sibTrans2D1" presStyleIdx="2" presStyleCnt="5"/>
      <dgm:spPr/>
      <dgm:t>
        <a:bodyPr/>
        <a:lstStyle/>
        <a:p>
          <a:endParaRPr lang="en-GB"/>
        </a:p>
      </dgm:t>
    </dgm:pt>
    <dgm:pt modelId="{0BB0E76B-AB42-41C8-A25E-DE9503495656}" type="pres">
      <dgm:prSet presAssocID="{B63CDE0A-A412-4DDC-B4A7-D4AE91434EBD}" presName="node" presStyleLbl="node1" presStyleIdx="3" presStyleCnt="5">
        <dgm:presLayoutVars>
          <dgm:bulletEnabled val="1"/>
        </dgm:presLayoutVars>
      </dgm:prSet>
      <dgm:spPr/>
      <dgm:t>
        <a:bodyPr/>
        <a:lstStyle/>
        <a:p>
          <a:endParaRPr lang="en-GB"/>
        </a:p>
      </dgm:t>
    </dgm:pt>
    <dgm:pt modelId="{FF21F6BA-209D-45B2-8314-E7ED425F6768}" type="pres">
      <dgm:prSet presAssocID="{B63CDE0A-A412-4DDC-B4A7-D4AE91434EBD}" presName="dummy" presStyleCnt="0"/>
      <dgm:spPr/>
    </dgm:pt>
    <dgm:pt modelId="{8F081955-CB42-411D-BC1C-D47432928F75}" type="pres">
      <dgm:prSet presAssocID="{3EB753E1-69BD-4C8B-BE1A-138705C51814}" presName="sibTrans" presStyleLbl="sibTrans2D1" presStyleIdx="3" presStyleCnt="5"/>
      <dgm:spPr/>
      <dgm:t>
        <a:bodyPr/>
        <a:lstStyle/>
        <a:p>
          <a:endParaRPr lang="en-GB"/>
        </a:p>
      </dgm:t>
    </dgm:pt>
    <dgm:pt modelId="{64AFA9E8-1F08-49A2-BF90-8514FC7AB7C6}" type="pres">
      <dgm:prSet presAssocID="{1C279554-ECFB-473B-9DE1-7A5729836F88}" presName="node" presStyleLbl="node1" presStyleIdx="4" presStyleCnt="5">
        <dgm:presLayoutVars>
          <dgm:bulletEnabled val="1"/>
        </dgm:presLayoutVars>
      </dgm:prSet>
      <dgm:spPr/>
      <dgm:t>
        <a:bodyPr/>
        <a:lstStyle/>
        <a:p>
          <a:endParaRPr lang="en-GB"/>
        </a:p>
      </dgm:t>
    </dgm:pt>
    <dgm:pt modelId="{3F73D63A-A890-45B0-8623-B4DD977E4177}" type="pres">
      <dgm:prSet presAssocID="{1C279554-ECFB-473B-9DE1-7A5729836F88}" presName="dummy" presStyleCnt="0"/>
      <dgm:spPr/>
    </dgm:pt>
    <dgm:pt modelId="{B31ABA5B-2B55-4044-AFC2-E610208CE206}" type="pres">
      <dgm:prSet presAssocID="{21B54798-7B2F-4CAB-8042-6E0A6F5C3047}" presName="sibTrans" presStyleLbl="sibTrans2D1" presStyleIdx="4" presStyleCnt="5"/>
      <dgm:spPr/>
      <dgm:t>
        <a:bodyPr/>
        <a:lstStyle/>
        <a:p>
          <a:endParaRPr lang="en-GB"/>
        </a:p>
      </dgm:t>
    </dgm:pt>
  </dgm:ptLst>
  <dgm:cxnLst>
    <dgm:cxn modelId="{3B0A8D1A-B7FE-4D24-96CE-4C5962B3B031}" type="presOf" srcId="{0C98693C-2EEC-4D2F-87DE-95EA091B69F8}" destId="{6FB86226-11A7-400D-BF62-6B2503F81452}" srcOrd="0" destOrd="0" presId="urn:microsoft.com/office/officeart/2005/8/layout/radial6"/>
    <dgm:cxn modelId="{252522DA-6AC8-40D1-B736-966C8DFFA921}" srcId="{4F8ED2A7-35D0-45A5-9B3E-EA8A93C416EA}" destId="{2A13E565-7006-49BF-86E0-69C024B5CE52}" srcOrd="1" destOrd="0" parTransId="{17D9C67A-E42C-4044-B2AB-123CF46B4734}" sibTransId="{EA199BC0-F1E2-4D9E-919D-DA36FE71E83C}"/>
    <dgm:cxn modelId="{4B4B7CA4-B8F1-4568-96F6-0418BB2E42DF}" srcId="{4F8ED2A7-35D0-45A5-9B3E-EA8A93C416EA}" destId="{B63CDE0A-A412-4DDC-B4A7-D4AE91434EBD}" srcOrd="3" destOrd="0" parTransId="{38B02887-E3F2-45F1-AA81-EA4FDCA9CD68}" sibTransId="{3EB753E1-69BD-4C8B-BE1A-138705C51814}"/>
    <dgm:cxn modelId="{7CA777BB-5F03-43C7-8E15-3794DA9F0CDE}" type="presOf" srcId="{A04AB29F-FD62-4D14-8AB8-895EA91EA726}" destId="{31D64C4A-C50E-41F3-BB0C-CAF7D5712E14}" srcOrd="0" destOrd="0" presId="urn:microsoft.com/office/officeart/2005/8/layout/radial6"/>
    <dgm:cxn modelId="{7861D1B9-5920-4C3C-9E1F-5F6F771ADBC9}" type="presOf" srcId="{B63CDE0A-A412-4DDC-B4A7-D4AE91434EBD}" destId="{0BB0E76B-AB42-41C8-A25E-DE9503495656}" srcOrd="0" destOrd="0" presId="urn:microsoft.com/office/officeart/2005/8/layout/radial6"/>
    <dgm:cxn modelId="{0C8F76F6-D93B-46F7-87FE-463FCD5FE286}" srcId="{4F8ED2A7-35D0-45A5-9B3E-EA8A93C416EA}" destId="{51D459A3-8A6B-4161-AA15-85B94784019C}" srcOrd="0" destOrd="0" parTransId="{1F4012C9-8BD8-4BDE-B52C-28357B262017}" sibTransId="{0C98693C-2EEC-4D2F-87DE-95EA091B69F8}"/>
    <dgm:cxn modelId="{D19E2EF2-8C4D-4CAA-B27C-04E215CBB373}" type="presOf" srcId="{E7D7C58B-987E-4554-8A0A-D42891A88667}" destId="{97A5A38B-0C3F-403A-958E-DCACFF47A861}" srcOrd="0" destOrd="0" presId="urn:microsoft.com/office/officeart/2005/8/layout/radial6"/>
    <dgm:cxn modelId="{202AA687-AE8D-4618-9276-4579976107A4}" type="presOf" srcId="{80BFE819-E15A-4B21-8A6C-0255D46269D5}" destId="{5407FD6A-E1B3-4879-93EF-8A4E9A7BC432}" srcOrd="0" destOrd="0" presId="urn:microsoft.com/office/officeart/2005/8/layout/radial6"/>
    <dgm:cxn modelId="{AB8FF5BB-DE07-46E1-BBD7-2E14C51AB507}" type="presOf" srcId="{21B54798-7B2F-4CAB-8042-6E0A6F5C3047}" destId="{B31ABA5B-2B55-4044-AFC2-E610208CE206}" srcOrd="0" destOrd="0" presId="urn:microsoft.com/office/officeart/2005/8/layout/radial6"/>
    <dgm:cxn modelId="{061194A9-8793-4CC4-9243-967D05A30077}" type="presOf" srcId="{4F8ED2A7-35D0-45A5-9B3E-EA8A93C416EA}" destId="{E7C88CA2-494D-4D00-A69B-6BEA9BED0225}" srcOrd="0" destOrd="0" presId="urn:microsoft.com/office/officeart/2005/8/layout/radial6"/>
    <dgm:cxn modelId="{C41F66D4-8C2A-4EBC-9BC3-2792BAA96640}" type="presOf" srcId="{1C279554-ECFB-473B-9DE1-7A5729836F88}" destId="{64AFA9E8-1F08-49A2-BF90-8514FC7AB7C6}" srcOrd="0" destOrd="0" presId="urn:microsoft.com/office/officeart/2005/8/layout/radial6"/>
    <dgm:cxn modelId="{1AD3F12E-A2F0-40D2-BD97-64CBEE23B7D5}" srcId="{4F8ED2A7-35D0-45A5-9B3E-EA8A93C416EA}" destId="{1C279554-ECFB-473B-9DE1-7A5729836F88}" srcOrd="4" destOrd="0" parTransId="{8D6AD59A-1150-44AE-A88C-BF95CF4D5DF6}" sibTransId="{21B54798-7B2F-4CAB-8042-6E0A6F5C3047}"/>
    <dgm:cxn modelId="{F25A9159-CAE2-424B-85F2-4E9BF3815557}" srcId="{80BFE819-E15A-4B21-8A6C-0255D46269D5}" destId="{4F8ED2A7-35D0-45A5-9B3E-EA8A93C416EA}" srcOrd="0" destOrd="0" parTransId="{14FFC32F-6FE5-401C-91B8-AC43FF1606EF}" sibTransId="{84337909-BCBF-4DEF-A853-19AC021FB480}"/>
    <dgm:cxn modelId="{14ED884A-B802-4DFD-8C32-5DFDE6218AE9}" type="presOf" srcId="{51D459A3-8A6B-4161-AA15-85B94784019C}" destId="{70DABEE6-90CF-459E-BF65-544336F86AD5}" srcOrd="0" destOrd="0" presId="urn:microsoft.com/office/officeart/2005/8/layout/radial6"/>
    <dgm:cxn modelId="{4EBF8AFD-3F28-424E-A329-E4695410F0C7}" srcId="{4F8ED2A7-35D0-45A5-9B3E-EA8A93C416EA}" destId="{E7D7C58B-987E-4554-8A0A-D42891A88667}" srcOrd="2" destOrd="0" parTransId="{55296347-7B32-4F7B-BD2C-4DCC87629FD7}" sibTransId="{A04AB29F-FD62-4D14-8AB8-895EA91EA726}"/>
    <dgm:cxn modelId="{AF0F0E1A-09FB-471A-9A12-FE5B6658A58E}" type="presOf" srcId="{2A13E565-7006-49BF-86E0-69C024B5CE52}" destId="{8E11B57E-9585-4244-B554-2A3616E5604B}" srcOrd="0" destOrd="0" presId="urn:microsoft.com/office/officeart/2005/8/layout/radial6"/>
    <dgm:cxn modelId="{123B895A-7E6B-4FE3-A7AA-9775598D5DF5}" type="presOf" srcId="{EA199BC0-F1E2-4D9E-919D-DA36FE71E83C}" destId="{0CB86540-9037-460B-9380-D3220151D208}" srcOrd="0" destOrd="0" presId="urn:microsoft.com/office/officeart/2005/8/layout/radial6"/>
    <dgm:cxn modelId="{C56E32C6-35EC-4172-A19A-6F299B0399D1}" type="presOf" srcId="{3EB753E1-69BD-4C8B-BE1A-138705C51814}" destId="{8F081955-CB42-411D-BC1C-D47432928F75}" srcOrd="0" destOrd="0" presId="urn:microsoft.com/office/officeart/2005/8/layout/radial6"/>
    <dgm:cxn modelId="{86D19175-D9E6-43C8-A986-074C328EF01F}" type="presParOf" srcId="{5407FD6A-E1B3-4879-93EF-8A4E9A7BC432}" destId="{E7C88CA2-494D-4D00-A69B-6BEA9BED0225}" srcOrd="0" destOrd="0" presId="urn:microsoft.com/office/officeart/2005/8/layout/radial6"/>
    <dgm:cxn modelId="{C7F9EA94-B517-4280-9BDA-3E9AE6EC8E9D}" type="presParOf" srcId="{5407FD6A-E1B3-4879-93EF-8A4E9A7BC432}" destId="{70DABEE6-90CF-459E-BF65-544336F86AD5}" srcOrd="1" destOrd="0" presId="urn:microsoft.com/office/officeart/2005/8/layout/radial6"/>
    <dgm:cxn modelId="{ED9203FC-611F-4FE0-9A38-52962A061DC8}" type="presParOf" srcId="{5407FD6A-E1B3-4879-93EF-8A4E9A7BC432}" destId="{78C849F9-3ABA-4EEE-A70C-0B6744F0FBB4}" srcOrd="2" destOrd="0" presId="urn:microsoft.com/office/officeart/2005/8/layout/radial6"/>
    <dgm:cxn modelId="{A926D753-E7E3-42AB-ACCD-E51D11DE921E}" type="presParOf" srcId="{5407FD6A-E1B3-4879-93EF-8A4E9A7BC432}" destId="{6FB86226-11A7-400D-BF62-6B2503F81452}" srcOrd="3" destOrd="0" presId="urn:microsoft.com/office/officeart/2005/8/layout/radial6"/>
    <dgm:cxn modelId="{1B6CEEF2-8CEC-49B5-BD99-8887BE3E1F4C}" type="presParOf" srcId="{5407FD6A-E1B3-4879-93EF-8A4E9A7BC432}" destId="{8E11B57E-9585-4244-B554-2A3616E5604B}" srcOrd="4" destOrd="0" presId="urn:microsoft.com/office/officeart/2005/8/layout/radial6"/>
    <dgm:cxn modelId="{2A9CD346-3452-40EB-A695-75D59DD0484F}" type="presParOf" srcId="{5407FD6A-E1B3-4879-93EF-8A4E9A7BC432}" destId="{F49E269B-A5A1-489E-B447-8B50D20899CE}" srcOrd="5" destOrd="0" presId="urn:microsoft.com/office/officeart/2005/8/layout/radial6"/>
    <dgm:cxn modelId="{897334AA-8E5E-4166-A699-52806E59DBF1}" type="presParOf" srcId="{5407FD6A-E1B3-4879-93EF-8A4E9A7BC432}" destId="{0CB86540-9037-460B-9380-D3220151D208}" srcOrd="6" destOrd="0" presId="urn:microsoft.com/office/officeart/2005/8/layout/radial6"/>
    <dgm:cxn modelId="{2A770574-AE49-46BE-9063-3B336B0A0BED}" type="presParOf" srcId="{5407FD6A-E1B3-4879-93EF-8A4E9A7BC432}" destId="{97A5A38B-0C3F-403A-958E-DCACFF47A861}" srcOrd="7" destOrd="0" presId="urn:microsoft.com/office/officeart/2005/8/layout/radial6"/>
    <dgm:cxn modelId="{BF3A3E0A-994B-44E5-9593-4B88C0C76DE3}" type="presParOf" srcId="{5407FD6A-E1B3-4879-93EF-8A4E9A7BC432}" destId="{2909FB05-24EE-4E73-8077-DABFCDE16832}" srcOrd="8" destOrd="0" presId="urn:microsoft.com/office/officeart/2005/8/layout/radial6"/>
    <dgm:cxn modelId="{E3752436-23A5-483F-93C0-21D40C88E88E}" type="presParOf" srcId="{5407FD6A-E1B3-4879-93EF-8A4E9A7BC432}" destId="{31D64C4A-C50E-41F3-BB0C-CAF7D5712E14}" srcOrd="9" destOrd="0" presId="urn:microsoft.com/office/officeart/2005/8/layout/radial6"/>
    <dgm:cxn modelId="{FA4E4977-2682-48AB-9A22-03ED64051F39}" type="presParOf" srcId="{5407FD6A-E1B3-4879-93EF-8A4E9A7BC432}" destId="{0BB0E76B-AB42-41C8-A25E-DE9503495656}" srcOrd="10" destOrd="0" presId="urn:microsoft.com/office/officeart/2005/8/layout/radial6"/>
    <dgm:cxn modelId="{CB21D5F2-7A87-4AD3-B4B2-25BD0141236D}" type="presParOf" srcId="{5407FD6A-E1B3-4879-93EF-8A4E9A7BC432}" destId="{FF21F6BA-209D-45B2-8314-E7ED425F6768}" srcOrd="11" destOrd="0" presId="urn:microsoft.com/office/officeart/2005/8/layout/radial6"/>
    <dgm:cxn modelId="{F910C611-7A0B-4F22-A778-152458426230}" type="presParOf" srcId="{5407FD6A-E1B3-4879-93EF-8A4E9A7BC432}" destId="{8F081955-CB42-411D-BC1C-D47432928F75}" srcOrd="12" destOrd="0" presId="urn:microsoft.com/office/officeart/2005/8/layout/radial6"/>
    <dgm:cxn modelId="{D3285600-F1B1-4A7D-AF40-88452281AA72}" type="presParOf" srcId="{5407FD6A-E1B3-4879-93EF-8A4E9A7BC432}" destId="{64AFA9E8-1F08-49A2-BF90-8514FC7AB7C6}" srcOrd="13" destOrd="0" presId="urn:microsoft.com/office/officeart/2005/8/layout/radial6"/>
    <dgm:cxn modelId="{444949EC-482E-407F-9B8E-86D050AF7D74}" type="presParOf" srcId="{5407FD6A-E1B3-4879-93EF-8A4E9A7BC432}" destId="{3F73D63A-A890-45B0-8623-B4DD977E4177}" srcOrd="14" destOrd="0" presId="urn:microsoft.com/office/officeart/2005/8/layout/radial6"/>
    <dgm:cxn modelId="{D98EA00B-767A-4F01-95D0-F03FBB2B91A8}" type="presParOf" srcId="{5407FD6A-E1B3-4879-93EF-8A4E9A7BC432}" destId="{B31ABA5B-2B55-4044-AFC2-E610208CE206}" srcOrd="1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1ABA5B-2B55-4044-AFC2-E610208CE206}">
      <dsp:nvSpPr>
        <dsp:cNvPr id="0" name=""/>
        <dsp:cNvSpPr/>
      </dsp:nvSpPr>
      <dsp:spPr>
        <a:xfrm>
          <a:off x="1847873" y="395492"/>
          <a:ext cx="2640511" cy="2640511"/>
        </a:xfrm>
        <a:prstGeom prst="blockArc">
          <a:avLst>
            <a:gd name="adj1" fmla="val 11880000"/>
            <a:gd name="adj2" fmla="val 1620000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F081955-CB42-411D-BC1C-D47432928F75}">
      <dsp:nvSpPr>
        <dsp:cNvPr id="0" name=""/>
        <dsp:cNvSpPr/>
      </dsp:nvSpPr>
      <dsp:spPr>
        <a:xfrm>
          <a:off x="1847873" y="395492"/>
          <a:ext cx="2640511" cy="2640511"/>
        </a:xfrm>
        <a:prstGeom prst="blockArc">
          <a:avLst>
            <a:gd name="adj1" fmla="val 7560000"/>
            <a:gd name="adj2" fmla="val 1188000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1D64C4A-C50E-41F3-BB0C-CAF7D5712E14}">
      <dsp:nvSpPr>
        <dsp:cNvPr id="0" name=""/>
        <dsp:cNvSpPr/>
      </dsp:nvSpPr>
      <dsp:spPr>
        <a:xfrm>
          <a:off x="1847873" y="395492"/>
          <a:ext cx="2640511" cy="2640511"/>
        </a:xfrm>
        <a:prstGeom prst="blockArc">
          <a:avLst>
            <a:gd name="adj1" fmla="val 3240000"/>
            <a:gd name="adj2" fmla="val 756000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CB86540-9037-460B-9380-D3220151D208}">
      <dsp:nvSpPr>
        <dsp:cNvPr id="0" name=""/>
        <dsp:cNvSpPr/>
      </dsp:nvSpPr>
      <dsp:spPr>
        <a:xfrm>
          <a:off x="1847873" y="395492"/>
          <a:ext cx="2640511" cy="2640511"/>
        </a:xfrm>
        <a:prstGeom prst="blockArc">
          <a:avLst>
            <a:gd name="adj1" fmla="val 20520000"/>
            <a:gd name="adj2" fmla="val 324000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FB86226-11A7-400D-BF62-6B2503F81452}">
      <dsp:nvSpPr>
        <dsp:cNvPr id="0" name=""/>
        <dsp:cNvSpPr/>
      </dsp:nvSpPr>
      <dsp:spPr>
        <a:xfrm>
          <a:off x="1847873" y="395492"/>
          <a:ext cx="2640511" cy="2640511"/>
        </a:xfrm>
        <a:prstGeom prst="blockArc">
          <a:avLst>
            <a:gd name="adj1" fmla="val 16200000"/>
            <a:gd name="adj2" fmla="val 2052000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7C88CA2-494D-4D00-A69B-6BEA9BED0225}">
      <dsp:nvSpPr>
        <dsp:cNvPr id="0" name=""/>
        <dsp:cNvSpPr/>
      </dsp:nvSpPr>
      <dsp:spPr>
        <a:xfrm>
          <a:off x="2560182" y="1107801"/>
          <a:ext cx="1215893" cy="121589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GB" sz="2100" kern="1200" dirty="0" smtClean="0"/>
            <a:t>Source control</a:t>
          </a:r>
          <a:endParaRPr lang="en-GB" sz="2100" kern="1200" dirty="0"/>
        </a:p>
      </dsp:txBody>
      <dsp:txXfrm>
        <a:off x="2738245" y="1285864"/>
        <a:ext cx="859767" cy="859767"/>
      </dsp:txXfrm>
    </dsp:sp>
    <dsp:sp modelId="{70DABEE6-90CF-459E-BF65-544336F86AD5}">
      <dsp:nvSpPr>
        <dsp:cNvPr id="0" name=""/>
        <dsp:cNvSpPr/>
      </dsp:nvSpPr>
      <dsp:spPr>
        <a:xfrm>
          <a:off x="2742566" y="570"/>
          <a:ext cx="851125" cy="8511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GB" sz="800" kern="1200" dirty="0" smtClean="0"/>
            <a:t>Issue tracking</a:t>
          </a:r>
          <a:endParaRPr lang="en-GB" sz="800" kern="1200" dirty="0"/>
        </a:p>
      </dsp:txBody>
      <dsp:txXfrm>
        <a:off x="2867210" y="125214"/>
        <a:ext cx="601837" cy="601837"/>
      </dsp:txXfrm>
    </dsp:sp>
    <dsp:sp modelId="{8E11B57E-9585-4244-B554-2A3616E5604B}">
      <dsp:nvSpPr>
        <dsp:cNvPr id="0" name=""/>
        <dsp:cNvSpPr/>
      </dsp:nvSpPr>
      <dsp:spPr>
        <a:xfrm>
          <a:off x="3969063" y="891672"/>
          <a:ext cx="851125" cy="8511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GB" sz="800" kern="1200" dirty="0" smtClean="0"/>
            <a:t>Code review</a:t>
          </a:r>
          <a:endParaRPr lang="en-GB" sz="800" kern="1200" dirty="0"/>
        </a:p>
      </dsp:txBody>
      <dsp:txXfrm>
        <a:off x="4093707" y="1016316"/>
        <a:ext cx="601837" cy="601837"/>
      </dsp:txXfrm>
    </dsp:sp>
    <dsp:sp modelId="{97A5A38B-0C3F-403A-958E-DCACFF47A861}">
      <dsp:nvSpPr>
        <dsp:cNvPr id="0" name=""/>
        <dsp:cNvSpPr/>
      </dsp:nvSpPr>
      <dsp:spPr>
        <a:xfrm>
          <a:off x="3500583" y="2333506"/>
          <a:ext cx="851125" cy="8511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GB" sz="800" kern="1200" dirty="0" smtClean="0"/>
            <a:t>Continuous integration</a:t>
          </a:r>
          <a:endParaRPr lang="en-GB" sz="800" kern="1200" dirty="0"/>
        </a:p>
      </dsp:txBody>
      <dsp:txXfrm>
        <a:off x="3625227" y="2458150"/>
        <a:ext cx="601837" cy="601837"/>
      </dsp:txXfrm>
    </dsp:sp>
    <dsp:sp modelId="{0BB0E76B-AB42-41C8-A25E-DE9503495656}">
      <dsp:nvSpPr>
        <dsp:cNvPr id="0" name=""/>
        <dsp:cNvSpPr/>
      </dsp:nvSpPr>
      <dsp:spPr>
        <a:xfrm>
          <a:off x="1984549" y="2333506"/>
          <a:ext cx="851125" cy="8511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GB" sz="800" kern="1200" dirty="0" smtClean="0"/>
            <a:t>Artifact repository</a:t>
          </a:r>
          <a:endParaRPr lang="en-GB" sz="800" kern="1200" dirty="0"/>
        </a:p>
      </dsp:txBody>
      <dsp:txXfrm>
        <a:off x="2109193" y="2458150"/>
        <a:ext cx="601837" cy="601837"/>
      </dsp:txXfrm>
    </dsp:sp>
    <dsp:sp modelId="{64AFA9E8-1F08-49A2-BF90-8514FC7AB7C6}">
      <dsp:nvSpPr>
        <dsp:cNvPr id="0" name=""/>
        <dsp:cNvSpPr/>
      </dsp:nvSpPr>
      <dsp:spPr>
        <a:xfrm>
          <a:off x="1516069" y="891672"/>
          <a:ext cx="851125" cy="8511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GB" sz="800" kern="1200" dirty="0" smtClean="0"/>
            <a:t>Collaboration tools</a:t>
          </a:r>
          <a:endParaRPr lang="en-GB" sz="800" kern="1200" dirty="0"/>
        </a:p>
      </dsp:txBody>
      <dsp:txXfrm>
        <a:off x="1640713" y="1016316"/>
        <a:ext cx="601837" cy="60183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1ABA5B-2B55-4044-AFC2-E610208CE206}">
      <dsp:nvSpPr>
        <dsp:cNvPr id="0" name=""/>
        <dsp:cNvSpPr/>
      </dsp:nvSpPr>
      <dsp:spPr>
        <a:xfrm>
          <a:off x="1847873" y="395492"/>
          <a:ext cx="2640511" cy="2640511"/>
        </a:xfrm>
        <a:prstGeom prst="blockArc">
          <a:avLst>
            <a:gd name="adj1" fmla="val 11880000"/>
            <a:gd name="adj2" fmla="val 1620000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F081955-CB42-411D-BC1C-D47432928F75}">
      <dsp:nvSpPr>
        <dsp:cNvPr id="0" name=""/>
        <dsp:cNvSpPr/>
      </dsp:nvSpPr>
      <dsp:spPr>
        <a:xfrm>
          <a:off x="1847873" y="395492"/>
          <a:ext cx="2640511" cy="2640511"/>
        </a:xfrm>
        <a:prstGeom prst="blockArc">
          <a:avLst>
            <a:gd name="adj1" fmla="val 7560000"/>
            <a:gd name="adj2" fmla="val 1188000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1D64C4A-C50E-41F3-BB0C-CAF7D5712E14}">
      <dsp:nvSpPr>
        <dsp:cNvPr id="0" name=""/>
        <dsp:cNvSpPr/>
      </dsp:nvSpPr>
      <dsp:spPr>
        <a:xfrm>
          <a:off x="1847873" y="395492"/>
          <a:ext cx="2640511" cy="2640511"/>
        </a:xfrm>
        <a:prstGeom prst="blockArc">
          <a:avLst>
            <a:gd name="adj1" fmla="val 3240000"/>
            <a:gd name="adj2" fmla="val 756000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CB86540-9037-460B-9380-D3220151D208}">
      <dsp:nvSpPr>
        <dsp:cNvPr id="0" name=""/>
        <dsp:cNvSpPr/>
      </dsp:nvSpPr>
      <dsp:spPr>
        <a:xfrm>
          <a:off x="1847873" y="395492"/>
          <a:ext cx="2640511" cy="2640511"/>
        </a:xfrm>
        <a:prstGeom prst="blockArc">
          <a:avLst>
            <a:gd name="adj1" fmla="val 20520000"/>
            <a:gd name="adj2" fmla="val 324000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FB86226-11A7-400D-BF62-6B2503F81452}">
      <dsp:nvSpPr>
        <dsp:cNvPr id="0" name=""/>
        <dsp:cNvSpPr/>
      </dsp:nvSpPr>
      <dsp:spPr>
        <a:xfrm>
          <a:off x="1847873" y="395492"/>
          <a:ext cx="2640511" cy="2640511"/>
        </a:xfrm>
        <a:prstGeom prst="blockArc">
          <a:avLst>
            <a:gd name="adj1" fmla="val 16200000"/>
            <a:gd name="adj2" fmla="val 2052000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7C88CA2-494D-4D00-A69B-6BEA9BED0225}">
      <dsp:nvSpPr>
        <dsp:cNvPr id="0" name=""/>
        <dsp:cNvSpPr/>
      </dsp:nvSpPr>
      <dsp:spPr>
        <a:xfrm>
          <a:off x="2560182" y="1107801"/>
          <a:ext cx="1215893" cy="121589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GB" sz="2100" kern="1200" dirty="0" smtClean="0"/>
            <a:t>Source control</a:t>
          </a:r>
          <a:endParaRPr lang="en-GB" sz="2100" kern="1200" dirty="0"/>
        </a:p>
      </dsp:txBody>
      <dsp:txXfrm>
        <a:off x="2738245" y="1285864"/>
        <a:ext cx="859767" cy="859767"/>
      </dsp:txXfrm>
    </dsp:sp>
    <dsp:sp modelId="{70DABEE6-90CF-459E-BF65-544336F86AD5}">
      <dsp:nvSpPr>
        <dsp:cNvPr id="0" name=""/>
        <dsp:cNvSpPr/>
      </dsp:nvSpPr>
      <dsp:spPr>
        <a:xfrm>
          <a:off x="2742566" y="570"/>
          <a:ext cx="851125" cy="8511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GB" sz="800" kern="1200" dirty="0" smtClean="0"/>
            <a:t>Issue tracking</a:t>
          </a:r>
          <a:endParaRPr lang="en-GB" sz="800" kern="1200" dirty="0"/>
        </a:p>
      </dsp:txBody>
      <dsp:txXfrm>
        <a:off x="2867210" y="125214"/>
        <a:ext cx="601837" cy="601837"/>
      </dsp:txXfrm>
    </dsp:sp>
    <dsp:sp modelId="{8E11B57E-9585-4244-B554-2A3616E5604B}">
      <dsp:nvSpPr>
        <dsp:cNvPr id="0" name=""/>
        <dsp:cNvSpPr/>
      </dsp:nvSpPr>
      <dsp:spPr>
        <a:xfrm>
          <a:off x="3969063" y="891672"/>
          <a:ext cx="851125" cy="8511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GB" sz="800" kern="1200" dirty="0" smtClean="0"/>
            <a:t>Code review</a:t>
          </a:r>
          <a:endParaRPr lang="en-GB" sz="800" kern="1200" dirty="0"/>
        </a:p>
      </dsp:txBody>
      <dsp:txXfrm>
        <a:off x="4093707" y="1016316"/>
        <a:ext cx="601837" cy="601837"/>
      </dsp:txXfrm>
    </dsp:sp>
    <dsp:sp modelId="{97A5A38B-0C3F-403A-958E-DCACFF47A861}">
      <dsp:nvSpPr>
        <dsp:cNvPr id="0" name=""/>
        <dsp:cNvSpPr/>
      </dsp:nvSpPr>
      <dsp:spPr>
        <a:xfrm>
          <a:off x="3500583" y="2333506"/>
          <a:ext cx="851125" cy="8511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GB" sz="800" kern="1200" dirty="0" smtClean="0"/>
            <a:t>Continuous integration</a:t>
          </a:r>
          <a:endParaRPr lang="en-GB" sz="800" kern="1200" dirty="0"/>
        </a:p>
      </dsp:txBody>
      <dsp:txXfrm>
        <a:off x="3625227" y="2458150"/>
        <a:ext cx="601837" cy="601837"/>
      </dsp:txXfrm>
    </dsp:sp>
    <dsp:sp modelId="{0BB0E76B-AB42-41C8-A25E-DE9503495656}">
      <dsp:nvSpPr>
        <dsp:cNvPr id="0" name=""/>
        <dsp:cNvSpPr/>
      </dsp:nvSpPr>
      <dsp:spPr>
        <a:xfrm>
          <a:off x="1984549" y="2333506"/>
          <a:ext cx="851125" cy="8511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GB" sz="800" kern="1200" dirty="0" smtClean="0"/>
            <a:t>Artifact repository</a:t>
          </a:r>
          <a:endParaRPr lang="en-GB" sz="800" kern="1200" dirty="0"/>
        </a:p>
      </dsp:txBody>
      <dsp:txXfrm>
        <a:off x="2109193" y="2458150"/>
        <a:ext cx="601837" cy="601837"/>
      </dsp:txXfrm>
    </dsp:sp>
    <dsp:sp modelId="{64AFA9E8-1F08-49A2-BF90-8514FC7AB7C6}">
      <dsp:nvSpPr>
        <dsp:cNvPr id="0" name=""/>
        <dsp:cNvSpPr/>
      </dsp:nvSpPr>
      <dsp:spPr>
        <a:xfrm>
          <a:off x="1516069" y="891672"/>
          <a:ext cx="851125" cy="8511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GB" sz="800" kern="1200" dirty="0" smtClean="0"/>
            <a:t>Collaboration tools</a:t>
          </a:r>
          <a:endParaRPr lang="en-GB" sz="800" kern="1200" dirty="0"/>
        </a:p>
      </dsp:txBody>
      <dsp:txXfrm>
        <a:off x="1640713" y="1016316"/>
        <a:ext cx="601837" cy="60183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1ABA5B-2B55-4044-AFC2-E610208CE206}">
      <dsp:nvSpPr>
        <dsp:cNvPr id="0" name=""/>
        <dsp:cNvSpPr/>
      </dsp:nvSpPr>
      <dsp:spPr>
        <a:xfrm>
          <a:off x="1847873" y="395492"/>
          <a:ext cx="2640511" cy="2640511"/>
        </a:xfrm>
        <a:prstGeom prst="blockArc">
          <a:avLst>
            <a:gd name="adj1" fmla="val 11880000"/>
            <a:gd name="adj2" fmla="val 1620000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F081955-CB42-411D-BC1C-D47432928F75}">
      <dsp:nvSpPr>
        <dsp:cNvPr id="0" name=""/>
        <dsp:cNvSpPr/>
      </dsp:nvSpPr>
      <dsp:spPr>
        <a:xfrm>
          <a:off x="1847873" y="395492"/>
          <a:ext cx="2640511" cy="2640511"/>
        </a:xfrm>
        <a:prstGeom prst="blockArc">
          <a:avLst>
            <a:gd name="adj1" fmla="val 7560000"/>
            <a:gd name="adj2" fmla="val 1188000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1D64C4A-C50E-41F3-BB0C-CAF7D5712E14}">
      <dsp:nvSpPr>
        <dsp:cNvPr id="0" name=""/>
        <dsp:cNvSpPr/>
      </dsp:nvSpPr>
      <dsp:spPr>
        <a:xfrm>
          <a:off x="1847873" y="395492"/>
          <a:ext cx="2640511" cy="2640511"/>
        </a:xfrm>
        <a:prstGeom prst="blockArc">
          <a:avLst>
            <a:gd name="adj1" fmla="val 3240000"/>
            <a:gd name="adj2" fmla="val 756000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CB86540-9037-460B-9380-D3220151D208}">
      <dsp:nvSpPr>
        <dsp:cNvPr id="0" name=""/>
        <dsp:cNvSpPr/>
      </dsp:nvSpPr>
      <dsp:spPr>
        <a:xfrm>
          <a:off x="1847873" y="395492"/>
          <a:ext cx="2640511" cy="2640511"/>
        </a:xfrm>
        <a:prstGeom prst="blockArc">
          <a:avLst>
            <a:gd name="adj1" fmla="val 20520000"/>
            <a:gd name="adj2" fmla="val 324000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FB86226-11A7-400D-BF62-6B2503F81452}">
      <dsp:nvSpPr>
        <dsp:cNvPr id="0" name=""/>
        <dsp:cNvSpPr/>
      </dsp:nvSpPr>
      <dsp:spPr>
        <a:xfrm>
          <a:off x="1847873" y="395492"/>
          <a:ext cx="2640511" cy="2640511"/>
        </a:xfrm>
        <a:prstGeom prst="blockArc">
          <a:avLst>
            <a:gd name="adj1" fmla="val 16200000"/>
            <a:gd name="adj2" fmla="val 2052000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7C88CA2-494D-4D00-A69B-6BEA9BED0225}">
      <dsp:nvSpPr>
        <dsp:cNvPr id="0" name=""/>
        <dsp:cNvSpPr/>
      </dsp:nvSpPr>
      <dsp:spPr>
        <a:xfrm>
          <a:off x="2560182" y="1107801"/>
          <a:ext cx="1215893" cy="121589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GB" sz="2100" kern="1200" dirty="0" smtClean="0"/>
            <a:t>Source control</a:t>
          </a:r>
          <a:endParaRPr lang="en-GB" sz="2100" kern="1200" dirty="0"/>
        </a:p>
      </dsp:txBody>
      <dsp:txXfrm>
        <a:off x="2738245" y="1285864"/>
        <a:ext cx="859767" cy="859767"/>
      </dsp:txXfrm>
    </dsp:sp>
    <dsp:sp modelId="{70DABEE6-90CF-459E-BF65-544336F86AD5}">
      <dsp:nvSpPr>
        <dsp:cNvPr id="0" name=""/>
        <dsp:cNvSpPr/>
      </dsp:nvSpPr>
      <dsp:spPr>
        <a:xfrm>
          <a:off x="2742566" y="570"/>
          <a:ext cx="851125" cy="8511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GB" sz="800" kern="1200" dirty="0" smtClean="0"/>
            <a:t>Issue tracking</a:t>
          </a:r>
          <a:endParaRPr lang="en-GB" sz="800" kern="1200" dirty="0"/>
        </a:p>
      </dsp:txBody>
      <dsp:txXfrm>
        <a:off x="2867210" y="125214"/>
        <a:ext cx="601837" cy="601837"/>
      </dsp:txXfrm>
    </dsp:sp>
    <dsp:sp modelId="{8E11B57E-9585-4244-B554-2A3616E5604B}">
      <dsp:nvSpPr>
        <dsp:cNvPr id="0" name=""/>
        <dsp:cNvSpPr/>
      </dsp:nvSpPr>
      <dsp:spPr>
        <a:xfrm>
          <a:off x="3969063" y="891672"/>
          <a:ext cx="851125" cy="8511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GB" sz="800" kern="1200" dirty="0" smtClean="0"/>
            <a:t>Code review</a:t>
          </a:r>
          <a:endParaRPr lang="en-GB" sz="800" kern="1200" dirty="0"/>
        </a:p>
      </dsp:txBody>
      <dsp:txXfrm>
        <a:off x="4093707" y="1016316"/>
        <a:ext cx="601837" cy="601837"/>
      </dsp:txXfrm>
    </dsp:sp>
    <dsp:sp modelId="{97A5A38B-0C3F-403A-958E-DCACFF47A861}">
      <dsp:nvSpPr>
        <dsp:cNvPr id="0" name=""/>
        <dsp:cNvSpPr/>
      </dsp:nvSpPr>
      <dsp:spPr>
        <a:xfrm>
          <a:off x="3500583" y="2333506"/>
          <a:ext cx="851125" cy="851125"/>
        </a:xfrm>
        <a:prstGeom prst="ellipse">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GB" sz="800" kern="1200" dirty="0" smtClean="0"/>
            <a:t>Continuous integration</a:t>
          </a:r>
          <a:endParaRPr lang="en-GB" sz="800" kern="1200" dirty="0"/>
        </a:p>
      </dsp:txBody>
      <dsp:txXfrm>
        <a:off x="3625227" y="2458150"/>
        <a:ext cx="601837" cy="601837"/>
      </dsp:txXfrm>
    </dsp:sp>
    <dsp:sp modelId="{0BB0E76B-AB42-41C8-A25E-DE9503495656}">
      <dsp:nvSpPr>
        <dsp:cNvPr id="0" name=""/>
        <dsp:cNvSpPr/>
      </dsp:nvSpPr>
      <dsp:spPr>
        <a:xfrm>
          <a:off x="1984549" y="2333506"/>
          <a:ext cx="851125" cy="851125"/>
        </a:xfrm>
        <a:prstGeom prst="ellipse">
          <a:avLst/>
        </a:prstGeom>
        <a:solidFill>
          <a:schemeClr val="accent1">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GB" sz="800" kern="1200" dirty="0" smtClean="0"/>
            <a:t>Artifact repository</a:t>
          </a:r>
          <a:endParaRPr lang="en-GB" sz="800" kern="1200" dirty="0"/>
        </a:p>
      </dsp:txBody>
      <dsp:txXfrm>
        <a:off x="2109193" y="2458150"/>
        <a:ext cx="601837" cy="601837"/>
      </dsp:txXfrm>
    </dsp:sp>
    <dsp:sp modelId="{64AFA9E8-1F08-49A2-BF90-8514FC7AB7C6}">
      <dsp:nvSpPr>
        <dsp:cNvPr id="0" name=""/>
        <dsp:cNvSpPr/>
      </dsp:nvSpPr>
      <dsp:spPr>
        <a:xfrm>
          <a:off x="1516069" y="891672"/>
          <a:ext cx="851125" cy="851125"/>
        </a:xfrm>
        <a:prstGeom prst="ellipse">
          <a:avLst/>
        </a:prstGeom>
        <a:solidFill>
          <a:schemeClr val="accent1">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GB" sz="800" kern="1200" dirty="0" smtClean="0"/>
            <a:t>Collaboration tools</a:t>
          </a:r>
          <a:endParaRPr lang="en-GB" sz="800" kern="1200" dirty="0"/>
        </a:p>
      </dsp:txBody>
      <dsp:txXfrm>
        <a:off x="1640713" y="1016316"/>
        <a:ext cx="601837" cy="601837"/>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1851" cy="497126"/>
          </a:xfrm>
          <a:prstGeom prst="rect">
            <a:avLst/>
          </a:prstGeom>
        </p:spPr>
        <p:txBody>
          <a:bodyPr vert="horz" lIns="91430" tIns="45715" rIns="91430" bIns="45715" rtlCol="0"/>
          <a:lstStyle>
            <a:lvl1pPr algn="l">
              <a:defRPr sz="1200"/>
            </a:lvl1pPr>
          </a:lstStyle>
          <a:p>
            <a:endParaRPr lang="en-GB"/>
          </a:p>
        </p:txBody>
      </p:sp>
      <p:sp>
        <p:nvSpPr>
          <p:cNvPr id="3" name="Date Placeholder 2"/>
          <p:cNvSpPr>
            <a:spLocks noGrp="1"/>
          </p:cNvSpPr>
          <p:nvPr>
            <p:ph type="dt" sz="quarter" idx="1"/>
          </p:nvPr>
        </p:nvSpPr>
        <p:spPr>
          <a:xfrm>
            <a:off x="3858537" y="0"/>
            <a:ext cx="2951851" cy="497126"/>
          </a:xfrm>
          <a:prstGeom prst="rect">
            <a:avLst/>
          </a:prstGeom>
        </p:spPr>
        <p:txBody>
          <a:bodyPr vert="horz" lIns="91430" tIns="45715" rIns="91430" bIns="45715" rtlCol="0"/>
          <a:lstStyle>
            <a:lvl1pPr algn="r">
              <a:defRPr sz="1200"/>
            </a:lvl1pPr>
          </a:lstStyle>
          <a:p>
            <a:fld id="{CF29AF03-8714-4E9D-AE7C-750F9A8F5FA1}" type="datetimeFigureOut">
              <a:rPr lang="en-GB" smtClean="0"/>
              <a:t>14/09/2018</a:t>
            </a:fld>
            <a:endParaRPr lang="en-GB"/>
          </a:p>
        </p:txBody>
      </p:sp>
      <p:sp>
        <p:nvSpPr>
          <p:cNvPr id="4" name="Footer Placeholder 3"/>
          <p:cNvSpPr>
            <a:spLocks noGrp="1"/>
          </p:cNvSpPr>
          <p:nvPr>
            <p:ph type="ftr" sz="quarter" idx="2"/>
          </p:nvPr>
        </p:nvSpPr>
        <p:spPr>
          <a:xfrm>
            <a:off x="0" y="9443662"/>
            <a:ext cx="2951851" cy="497126"/>
          </a:xfrm>
          <a:prstGeom prst="rect">
            <a:avLst/>
          </a:prstGeom>
        </p:spPr>
        <p:txBody>
          <a:bodyPr vert="horz" lIns="91430" tIns="45715" rIns="91430" bIns="45715" rtlCol="0" anchor="b"/>
          <a:lstStyle>
            <a:lvl1pPr algn="l">
              <a:defRPr sz="1200"/>
            </a:lvl1pPr>
          </a:lstStyle>
          <a:p>
            <a:endParaRPr lang="en-GB"/>
          </a:p>
        </p:txBody>
      </p:sp>
      <p:sp>
        <p:nvSpPr>
          <p:cNvPr id="5" name="Slide Number Placeholder 4"/>
          <p:cNvSpPr>
            <a:spLocks noGrp="1"/>
          </p:cNvSpPr>
          <p:nvPr>
            <p:ph type="sldNum" sz="quarter" idx="3"/>
          </p:nvPr>
        </p:nvSpPr>
        <p:spPr>
          <a:xfrm>
            <a:off x="3858537" y="9443662"/>
            <a:ext cx="2951851" cy="497126"/>
          </a:xfrm>
          <a:prstGeom prst="rect">
            <a:avLst/>
          </a:prstGeom>
        </p:spPr>
        <p:txBody>
          <a:bodyPr vert="horz" lIns="91430" tIns="45715" rIns="91430" bIns="45715" rtlCol="0" anchor="b"/>
          <a:lstStyle>
            <a:lvl1pPr algn="r">
              <a:defRPr sz="1200"/>
            </a:lvl1pPr>
          </a:lstStyle>
          <a:p>
            <a:fld id="{A3742D66-28AF-4EFB-A5C8-259E526F1EDA}" type="slidenum">
              <a:rPr lang="en-GB" smtClean="0"/>
              <a:t>‹#›</a:t>
            </a:fld>
            <a:endParaRPr lang="en-GB"/>
          </a:p>
        </p:txBody>
      </p:sp>
    </p:spTree>
    <p:extLst>
      <p:ext uri="{BB962C8B-B14F-4D97-AF65-F5344CB8AC3E}">
        <p14:creationId xmlns:p14="http://schemas.microsoft.com/office/powerpoint/2010/main" val="1175048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1851" cy="497126"/>
          </a:xfrm>
          <a:prstGeom prst="rect">
            <a:avLst/>
          </a:prstGeom>
        </p:spPr>
        <p:txBody>
          <a:bodyPr vert="horz" lIns="91430" tIns="45715" rIns="91430" bIns="45715" rtlCol="0"/>
          <a:lstStyle>
            <a:lvl1pPr algn="l">
              <a:defRPr sz="1200"/>
            </a:lvl1pPr>
          </a:lstStyle>
          <a:p>
            <a:endParaRPr lang="en-GB"/>
          </a:p>
        </p:txBody>
      </p:sp>
      <p:sp>
        <p:nvSpPr>
          <p:cNvPr id="3" name="Date Placeholder 2"/>
          <p:cNvSpPr>
            <a:spLocks noGrp="1"/>
          </p:cNvSpPr>
          <p:nvPr>
            <p:ph type="dt" idx="1"/>
          </p:nvPr>
        </p:nvSpPr>
        <p:spPr>
          <a:xfrm>
            <a:off x="3858537" y="0"/>
            <a:ext cx="2951851" cy="497126"/>
          </a:xfrm>
          <a:prstGeom prst="rect">
            <a:avLst/>
          </a:prstGeom>
        </p:spPr>
        <p:txBody>
          <a:bodyPr vert="horz" lIns="91430" tIns="45715" rIns="91430" bIns="45715" rtlCol="0"/>
          <a:lstStyle>
            <a:lvl1pPr algn="r">
              <a:defRPr sz="1200"/>
            </a:lvl1pPr>
          </a:lstStyle>
          <a:p>
            <a:fld id="{EAC802E5-F866-49B5-8821-A44177F7773F}" type="datetimeFigureOut">
              <a:rPr lang="en-GB" smtClean="0"/>
              <a:t>14/09/2018</a:t>
            </a:fld>
            <a:endParaRPr lang="en-GB"/>
          </a:p>
        </p:txBody>
      </p:sp>
      <p:sp>
        <p:nvSpPr>
          <p:cNvPr id="4" name="Slide Image Placeholder 3"/>
          <p:cNvSpPr>
            <a:spLocks noGrp="1" noRot="1" noChangeAspect="1"/>
          </p:cNvSpPr>
          <p:nvPr>
            <p:ph type="sldImg" idx="2"/>
          </p:nvPr>
        </p:nvSpPr>
        <p:spPr>
          <a:xfrm>
            <a:off x="93663" y="746125"/>
            <a:ext cx="6624637" cy="3727450"/>
          </a:xfrm>
          <a:prstGeom prst="rect">
            <a:avLst/>
          </a:prstGeom>
          <a:noFill/>
          <a:ln w="12700">
            <a:solidFill>
              <a:prstClr val="black"/>
            </a:solidFill>
          </a:ln>
        </p:spPr>
        <p:txBody>
          <a:bodyPr vert="horz" lIns="91430" tIns="45715" rIns="91430" bIns="45715" rtlCol="0" anchor="ctr"/>
          <a:lstStyle/>
          <a:p>
            <a:endParaRPr lang="en-GB"/>
          </a:p>
        </p:txBody>
      </p:sp>
      <p:sp>
        <p:nvSpPr>
          <p:cNvPr id="5" name="Notes Placeholder 4"/>
          <p:cNvSpPr>
            <a:spLocks noGrp="1"/>
          </p:cNvSpPr>
          <p:nvPr>
            <p:ph type="body" sz="quarter" idx="3"/>
          </p:nvPr>
        </p:nvSpPr>
        <p:spPr>
          <a:xfrm>
            <a:off x="681197" y="4722695"/>
            <a:ext cx="5449570" cy="4474131"/>
          </a:xfrm>
          <a:prstGeom prst="rect">
            <a:avLst/>
          </a:prstGeom>
        </p:spPr>
        <p:txBody>
          <a:bodyPr vert="horz" lIns="91430" tIns="45715" rIns="91430" bIns="457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43662"/>
            <a:ext cx="2951851" cy="497126"/>
          </a:xfrm>
          <a:prstGeom prst="rect">
            <a:avLst/>
          </a:prstGeom>
        </p:spPr>
        <p:txBody>
          <a:bodyPr vert="horz" lIns="91430" tIns="45715" rIns="91430" bIns="45715" rtlCol="0" anchor="b"/>
          <a:lstStyle>
            <a:lvl1pPr algn="l">
              <a:defRPr sz="1200"/>
            </a:lvl1pPr>
          </a:lstStyle>
          <a:p>
            <a:endParaRPr lang="en-GB"/>
          </a:p>
        </p:txBody>
      </p:sp>
      <p:sp>
        <p:nvSpPr>
          <p:cNvPr id="7" name="Slide Number Placeholder 6"/>
          <p:cNvSpPr>
            <a:spLocks noGrp="1"/>
          </p:cNvSpPr>
          <p:nvPr>
            <p:ph type="sldNum" sz="quarter" idx="5"/>
          </p:nvPr>
        </p:nvSpPr>
        <p:spPr>
          <a:xfrm>
            <a:off x="3858537" y="9443662"/>
            <a:ext cx="2951851" cy="497126"/>
          </a:xfrm>
          <a:prstGeom prst="rect">
            <a:avLst/>
          </a:prstGeom>
        </p:spPr>
        <p:txBody>
          <a:bodyPr vert="horz" lIns="91430" tIns="45715" rIns="91430" bIns="45715" rtlCol="0" anchor="b"/>
          <a:lstStyle>
            <a:lvl1pPr algn="r">
              <a:defRPr sz="1200"/>
            </a:lvl1pPr>
          </a:lstStyle>
          <a:p>
            <a:fld id="{9DA87C0A-9BAA-4489-9C88-E20909D616CA}" type="slidenum">
              <a:rPr lang="en-GB" smtClean="0"/>
              <a:t>‹#›</a:t>
            </a:fld>
            <a:endParaRPr lang="en-GB"/>
          </a:p>
        </p:txBody>
      </p:sp>
    </p:spTree>
    <p:extLst>
      <p:ext uri="{BB962C8B-B14F-4D97-AF65-F5344CB8AC3E}">
        <p14:creationId xmlns:p14="http://schemas.microsoft.com/office/powerpoint/2010/main" val="822231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going to be a very compressed course.  Part of the goal is to check you are all setup</a:t>
            </a:r>
            <a:r>
              <a:rPr lang="en-GB" baseline="0" dirty="0" smtClean="0"/>
              <a:t> properly on </a:t>
            </a:r>
            <a:r>
              <a:rPr lang="en-GB" baseline="0" dirty="0" err="1" smtClean="0"/>
              <a:t>gitlab</a:t>
            </a:r>
            <a:r>
              <a:rPr lang="en-GB" baseline="0" dirty="0" smtClean="0"/>
              <a:t> and have everything installed and configured (which is distinct from actually teaching anything!).  That’s important because later sessions in the week may want you to use </a:t>
            </a:r>
            <a:r>
              <a:rPr lang="en-GB" baseline="0" dirty="0" err="1" smtClean="0"/>
              <a:t>gitlab</a:t>
            </a:r>
            <a:r>
              <a:rPr lang="en-GB" baseline="0" dirty="0" smtClean="0"/>
              <a:t>.</a:t>
            </a:r>
            <a:endParaRPr lang="en-GB" dirty="0" smtClean="0"/>
          </a:p>
          <a:p>
            <a:endParaRPr lang="en-GB" dirty="0" smtClean="0"/>
          </a:p>
          <a:p>
            <a:r>
              <a:rPr lang="en-GB" dirty="0" smtClean="0"/>
              <a:t>Who has:</a:t>
            </a:r>
          </a:p>
          <a:p>
            <a:endParaRPr lang="en-GB" dirty="0" smtClean="0"/>
          </a:p>
          <a:p>
            <a:r>
              <a:rPr lang="en-GB" dirty="0" smtClean="0"/>
              <a:t>Used any</a:t>
            </a:r>
            <a:r>
              <a:rPr lang="en-GB" baseline="0" dirty="0" smtClean="0"/>
              <a:t> source control system?</a:t>
            </a:r>
          </a:p>
          <a:p>
            <a:r>
              <a:rPr lang="en-GB" baseline="0" dirty="0" smtClean="0"/>
              <a:t>Used git in particular?</a:t>
            </a:r>
          </a:p>
          <a:p>
            <a:r>
              <a:rPr lang="en-GB" baseline="0" dirty="0" smtClean="0"/>
              <a:t>Used GitHub / </a:t>
            </a:r>
            <a:r>
              <a:rPr lang="en-GB" baseline="0" dirty="0" err="1" smtClean="0"/>
              <a:t>GitLab</a:t>
            </a:r>
            <a:r>
              <a:rPr lang="en-GB" baseline="0" dirty="0" smtClean="0"/>
              <a:t> / </a:t>
            </a:r>
            <a:r>
              <a:rPr lang="en-GB" baseline="0" dirty="0" err="1" smtClean="0"/>
              <a:t>Bitbucket</a:t>
            </a:r>
            <a:r>
              <a:rPr lang="en-GB" baseline="0" dirty="0" smtClean="0"/>
              <a:t>?</a:t>
            </a:r>
          </a:p>
          <a:p>
            <a:r>
              <a:rPr lang="en-GB" baseline="0" dirty="0" smtClean="0"/>
              <a:t>Used </a:t>
            </a:r>
            <a:r>
              <a:rPr lang="en-GB" baseline="0" dirty="0" err="1" smtClean="0"/>
              <a:t>GitLab</a:t>
            </a:r>
            <a:r>
              <a:rPr lang="en-GB" baseline="0" dirty="0" smtClean="0"/>
              <a:t> in particular?</a:t>
            </a:r>
          </a:p>
          <a:p>
            <a:r>
              <a:rPr lang="en-GB" baseline="0" dirty="0" smtClean="0"/>
              <a:t>Used </a:t>
            </a:r>
            <a:r>
              <a:rPr lang="en-GB" baseline="0" dirty="0" err="1" smtClean="0"/>
              <a:t>igit</a:t>
            </a:r>
            <a:r>
              <a:rPr lang="en-GB" baseline="0" dirty="0" smtClean="0"/>
              <a:t> in particular?</a:t>
            </a:r>
          </a:p>
          <a:p>
            <a:r>
              <a:rPr lang="en-GB" baseline="0" dirty="0" smtClean="0"/>
              <a:t>Raised an issue using any tool?</a:t>
            </a:r>
          </a:p>
          <a:p>
            <a:r>
              <a:rPr lang="en-GB" baseline="0" dirty="0" smtClean="0"/>
              <a:t>Performed a code review using a tool?</a:t>
            </a:r>
          </a:p>
          <a:p>
            <a:endParaRPr lang="en-GB" dirty="0"/>
          </a:p>
        </p:txBody>
      </p:sp>
      <p:sp>
        <p:nvSpPr>
          <p:cNvPr id="4" name="Slide Number Placeholder 3"/>
          <p:cNvSpPr>
            <a:spLocks noGrp="1"/>
          </p:cNvSpPr>
          <p:nvPr>
            <p:ph type="sldNum" sz="quarter" idx="10"/>
          </p:nvPr>
        </p:nvSpPr>
        <p:spPr/>
        <p:txBody>
          <a:bodyPr/>
          <a:lstStyle/>
          <a:p>
            <a:fld id="{9DA87C0A-9BAA-4489-9C88-E20909D616CA}" type="slidenum">
              <a:rPr lang="en-GB" smtClean="0"/>
              <a:t>1</a:t>
            </a:fld>
            <a:endParaRPr lang="en-GB"/>
          </a:p>
        </p:txBody>
      </p:sp>
    </p:spTree>
    <p:extLst>
      <p:ext uri="{BB962C8B-B14F-4D97-AF65-F5344CB8AC3E}">
        <p14:creationId xmlns:p14="http://schemas.microsoft.com/office/powerpoint/2010/main" val="1041564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9DA87C0A-9BAA-4489-9C88-E20909D616CA}" type="slidenum">
              <a:rPr lang="en-GB" smtClean="0"/>
              <a:t>10</a:t>
            </a:fld>
            <a:endParaRPr lang="en-GB"/>
          </a:p>
        </p:txBody>
      </p:sp>
    </p:spTree>
    <p:extLst>
      <p:ext uri="{BB962C8B-B14F-4D97-AF65-F5344CB8AC3E}">
        <p14:creationId xmlns:p14="http://schemas.microsoft.com/office/powerpoint/2010/main" val="3248261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…and indeed we</a:t>
            </a:r>
            <a:r>
              <a:rPr lang="en-GB" baseline="0" dirty="0" smtClean="0"/>
              <a:t> use it for a lot of projects at Roke.</a:t>
            </a:r>
          </a:p>
          <a:p>
            <a:r>
              <a:rPr lang="en-GB" baseline="0" dirty="0" smtClean="0"/>
              <a:t>You can see that it covers all our main requirements…</a:t>
            </a:r>
            <a:endParaRPr lang="en-GB" dirty="0"/>
          </a:p>
        </p:txBody>
      </p:sp>
      <p:sp>
        <p:nvSpPr>
          <p:cNvPr id="4" name="Slide Number Placeholder 3"/>
          <p:cNvSpPr>
            <a:spLocks noGrp="1"/>
          </p:cNvSpPr>
          <p:nvPr>
            <p:ph type="sldNum" sz="quarter" idx="10"/>
          </p:nvPr>
        </p:nvSpPr>
        <p:spPr/>
        <p:txBody>
          <a:bodyPr/>
          <a:lstStyle/>
          <a:p>
            <a:fld id="{9DA87C0A-9BAA-4489-9C88-E20909D616CA}" type="slidenum">
              <a:rPr lang="en-GB" smtClean="0"/>
              <a:t>11</a:t>
            </a:fld>
            <a:endParaRPr lang="en-GB"/>
          </a:p>
        </p:txBody>
      </p:sp>
    </p:spTree>
    <p:extLst>
      <p:ext uri="{BB962C8B-B14F-4D97-AF65-F5344CB8AC3E}">
        <p14:creationId xmlns:p14="http://schemas.microsoft.com/office/powerpoint/2010/main" val="2995562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…And it’s free, simple, integrated.</a:t>
            </a:r>
          </a:p>
          <a:p>
            <a:r>
              <a:rPr lang="en-GB" dirty="0" smtClean="0"/>
              <a:t>Integration</a:t>
            </a:r>
            <a:r>
              <a:rPr lang="en-GB" baseline="0" dirty="0" smtClean="0"/>
              <a:t> is very important.  You can do some with disparate apps but it’s never as good.  Integration between, say </a:t>
            </a:r>
            <a:r>
              <a:rPr lang="en-GB" baseline="0" dirty="0" err="1" smtClean="0"/>
              <a:t>atlassian</a:t>
            </a:r>
            <a:r>
              <a:rPr lang="en-GB" baseline="0" dirty="0" smtClean="0"/>
              <a:t> apps is better than from multiple vendors etc.</a:t>
            </a:r>
          </a:p>
          <a:p>
            <a:r>
              <a:rPr lang="en-GB" baseline="0" dirty="0" smtClean="0"/>
              <a:t>Every one of the things GitLab does is arguably more limited than one of the dedicated products – Issues / JIRA, Code Review / </a:t>
            </a:r>
            <a:r>
              <a:rPr lang="en-GB" baseline="0" dirty="0" err="1" smtClean="0"/>
              <a:t>ReviewBoard</a:t>
            </a:r>
            <a:r>
              <a:rPr lang="en-GB" baseline="0" dirty="0" smtClean="0"/>
              <a:t>, CI / Jenkins.</a:t>
            </a:r>
          </a:p>
          <a:p>
            <a:r>
              <a:rPr lang="en-GB" baseline="0" dirty="0" smtClean="0"/>
              <a:t>However, it’s good enough and in some ways the simplicity is actually a net positive (</a:t>
            </a:r>
            <a:r>
              <a:rPr lang="en-GB" baseline="0" dirty="0" err="1" smtClean="0"/>
              <a:t>eg</a:t>
            </a:r>
            <a:r>
              <a:rPr lang="en-GB" baseline="0" dirty="0" smtClean="0"/>
              <a:t>. complexity and risks introduced by JIRA).</a:t>
            </a:r>
          </a:p>
          <a:p>
            <a:r>
              <a:rPr lang="en-GB" baseline="0" dirty="0" smtClean="0"/>
              <a:t>Recently it’s not as cheap as it used to be.  More features are being moved into paid versions.</a:t>
            </a:r>
            <a:endParaRPr lang="en-GB" dirty="0"/>
          </a:p>
        </p:txBody>
      </p:sp>
      <p:sp>
        <p:nvSpPr>
          <p:cNvPr id="4" name="Slide Number Placeholder 3"/>
          <p:cNvSpPr>
            <a:spLocks noGrp="1"/>
          </p:cNvSpPr>
          <p:nvPr>
            <p:ph type="sldNum" sz="quarter" idx="10"/>
          </p:nvPr>
        </p:nvSpPr>
        <p:spPr/>
        <p:txBody>
          <a:bodyPr/>
          <a:lstStyle/>
          <a:p>
            <a:fld id="{9DA87C0A-9BAA-4489-9C88-E20909D616CA}" type="slidenum">
              <a:rPr lang="en-GB" smtClean="0"/>
              <a:t>12</a:t>
            </a:fld>
            <a:endParaRPr lang="en-GB"/>
          </a:p>
        </p:txBody>
      </p:sp>
    </p:spTree>
    <p:extLst>
      <p:ext uri="{BB962C8B-B14F-4D97-AF65-F5344CB8AC3E}">
        <p14:creationId xmlns:p14="http://schemas.microsoft.com/office/powerpoint/2010/main" val="4017262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Can also access</a:t>
            </a:r>
            <a:r>
              <a:rPr lang="en-GB" baseline="0" dirty="0" smtClean="0"/>
              <a:t> at </a:t>
            </a:r>
            <a:r>
              <a:rPr lang="en-GB" baseline="0" dirty="0" err="1" smtClean="0"/>
              <a:t>igit.dev.local</a:t>
            </a:r>
            <a:r>
              <a:rPr lang="en-GB" baseline="0" dirty="0" smtClean="0"/>
              <a:t>, but should probably still use igit.comm.ad.roke.co.uk.</a:t>
            </a:r>
          </a:p>
          <a:p>
            <a:r>
              <a:rPr lang="en-GB" baseline="0" dirty="0" smtClean="0"/>
              <a:t>Used by a lot of projects at </a:t>
            </a:r>
            <a:r>
              <a:rPr lang="en-GB" baseline="0" dirty="0" err="1" smtClean="0"/>
              <a:t>roke</a:t>
            </a:r>
            <a:r>
              <a:rPr lang="en-GB" baseline="0" dirty="0" smtClean="0"/>
              <a:t> these days.</a:t>
            </a:r>
            <a:endParaRPr lang="en-GB" dirty="0"/>
          </a:p>
        </p:txBody>
      </p:sp>
      <p:sp>
        <p:nvSpPr>
          <p:cNvPr id="4" name="Slide Number Placeholder 3"/>
          <p:cNvSpPr>
            <a:spLocks noGrp="1"/>
          </p:cNvSpPr>
          <p:nvPr>
            <p:ph type="sldNum" sz="quarter" idx="10"/>
          </p:nvPr>
        </p:nvSpPr>
        <p:spPr/>
        <p:txBody>
          <a:bodyPr/>
          <a:lstStyle/>
          <a:p>
            <a:fld id="{9DA87C0A-9BAA-4489-9C88-E20909D616CA}" type="slidenum">
              <a:rPr lang="en-GB" smtClean="0"/>
              <a:t>13</a:t>
            </a:fld>
            <a:endParaRPr lang="en-GB"/>
          </a:p>
        </p:txBody>
      </p:sp>
    </p:spTree>
    <p:extLst>
      <p:ext uri="{BB962C8B-B14F-4D97-AF65-F5344CB8AC3E}">
        <p14:creationId xmlns:p14="http://schemas.microsoft.com/office/powerpoint/2010/main" val="3541596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 may</a:t>
            </a:r>
            <a:r>
              <a:rPr lang="en-GB" baseline="0" dirty="0" smtClean="0"/>
              <a:t> have already selected these</a:t>
            </a:r>
            <a:endParaRPr lang="en-GB" dirty="0"/>
          </a:p>
        </p:txBody>
      </p:sp>
      <p:sp>
        <p:nvSpPr>
          <p:cNvPr id="4" name="Slide Number Placeholder 3"/>
          <p:cNvSpPr>
            <a:spLocks noGrp="1"/>
          </p:cNvSpPr>
          <p:nvPr>
            <p:ph type="sldNum" sz="quarter" idx="10"/>
          </p:nvPr>
        </p:nvSpPr>
        <p:spPr/>
        <p:txBody>
          <a:bodyPr/>
          <a:lstStyle/>
          <a:p>
            <a:fld id="{9DA87C0A-9BAA-4489-9C88-E20909D616CA}" type="slidenum">
              <a:rPr lang="en-GB" smtClean="0"/>
              <a:t>14</a:t>
            </a:fld>
            <a:endParaRPr lang="en-GB"/>
          </a:p>
        </p:txBody>
      </p:sp>
    </p:spTree>
    <p:extLst>
      <p:ext uri="{BB962C8B-B14F-4D97-AF65-F5344CB8AC3E}">
        <p14:creationId xmlns:p14="http://schemas.microsoft.com/office/powerpoint/2010/main" val="25130706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 the</a:t>
            </a:r>
            <a:r>
              <a:rPr lang="en-GB" baseline="0" dirty="0" smtClean="0"/>
              <a:t> first two commands to see what your current settings are.  Many people will already have these set correctly.</a:t>
            </a:r>
            <a:endParaRPr lang="en-GB" dirty="0"/>
          </a:p>
        </p:txBody>
      </p:sp>
      <p:sp>
        <p:nvSpPr>
          <p:cNvPr id="4" name="Slide Number Placeholder 3"/>
          <p:cNvSpPr>
            <a:spLocks noGrp="1"/>
          </p:cNvSpPr>
          <p:nvPr>
            <p:ph type="sldNum" sz="quarter" idx="10"/>
          </p:nvPr>
        </p:nvSpPr>
        <p:spPr/>
        <p:txBody>
          <a:bodyPr/>
          <a:lstStyle/>
          <a:p>
            <a:fld id="{9DA87C0A-9BAA-4489-9C88-E20909D616CA}" type="slidenum">
              <a:rPr lang="en-GB" smtClean="0"/>
              <a:t>16</a:t>
            </a:fld>
            <a:endParaRPr lang="en-GB"/>
          </a:p>
        </p:txBody>
      </p:sp>
    </p:spTree>
    <p:extLst>
      <p:ext uri="{BB962C8B-B14F-4D97-AF65-F5344CB8AC3E}">
        <p14:creationId xmlns:p14="http://schemas.microsoft.com/office/powerpoint/2010/main" val="2707423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difference between Git and GitLab can be a bit confusing.  Commit history is in git but other activity is in GitLab etc.  Show these two pages.</a:t>
            </a:r>
          </a:p>
          <a:p>
            <a:endParaRPr lang="en-GB" baseline="0" dirty="0" smtClean="0"/>
          </a:p>
          <a:p>
            <a:r>
              <a:rPr lang="en-GB" baseline="0" dirty="0" smtClean="0"/>
              <a:t>We’re going to run through a quick exercise involving git, issues and merge requests.  There are many </a:t>
            </a:r>
            <a:r>
              <a:rPr lang="en-GB" baseline="0" dirty="0" err="1" smtClean="0"/>
              <a:t>many</a:t>
            </a:r>
            <a:r>
              <a:rPr lang="en-GB" baseline="0" dirty="0" smtClean="0"/>
              <a:t> different ways of working with git and </a:t>
            </a:r>
            <a:r>
              <a:rPr lang="en-GB" baseline="0" dirty="0" err="1" smtClean="0"/>
              <a:t>gitlab</a:t>
            </a:r>
            <a:r>
              <a:rPr lang="en-GB" baseline="0" dirty="0" smtClean="0"/>
              <a:t>, we’re just going to pick one in particular.  Not all projects you work on will work this way (see later).</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Every student should do things with ***</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r>
              <a:rPr lang="en-GB" dirty="0" smtClean="0"/>
              <a:t>Create a new project “</a:t>
            </a:r>
            <a:r>
              <a:rPr lang="en-GB" dirty="0" err="1" smtClean="0"/>
              <a:t>technical_foundation</a:t>
            </a:r>
            <a:r>
              <a:rPr lang="en-GB" dirty="0" smtClean="0"/>
              <a:t>/</a:t>
            </a:r>
            <a:r>
              <a:rPr lang="en-GB" dirty="0" err="1" smtClean="0"/>
              <a:t>git_example</a:t>
            </a:r>
            <a:r>
              <a:rPr lang="en-GB" dirty="0" smtClean="0"/>
              <a:t>”.</a:t>
            </a:r>
          </a:p>
          <a:p>
            <a:r>
              <a:rPr lang="en-GB" dirty="0" smtClean="0"/>
              <a:t>Give developers the</a:t>
            </a:r>
            <a:r>
              <a:rPr lang="en-GB" baseline="0" dirty="0" smtClean="0"/>
              <a:t> right to push to master.</a:t>
            </a:r>
            <a:endParaRPr lang="en-GB" dirty="0" smtClean="0"/>
          </a:p>
          <a:p>
            <a:r>
              <a:rPr lang="en-GB" dirty="0" smtClean="0"/>
              <a:t>Add</a:t>
            </a:r>
            <a:r>
              <a:rPr lang="en-GB" baseline="0" dirty="0" smtClean="0"/>
              <a:t> all students to the project (not the group).</a:t>
            </a:r>
          </a:p>
          <a:p>
            <a:r>
              <a:rPr lang="en-GB" baseline="0" dirty="0" smtClean="0"/>
              <a:t>Create a milestone “Write Biographies”.</a:t>
            </a:r>
          </a:p>
          <a:p>
            <a:r>
              <a:rPr lang="en-GB" baseline="0" dirty="0" smtClean="0"/>
              <a:t>*** Create an issue called “Write David’s bio” in the milestone.</a:t>
            </a:r>
          </a:p>
          <a:p>
            <a:r>
              <a:rPr lang="en-GB" baseline="0" dirty="0" smtClean="0"/>
              <a:t>Show the milestone page.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 Open your issue, possibly from the icon in top-left.</a:t>
            </a:r>
          </a:p>
          <a:p>
            <a:r>
              <a:rPr lang="en-GB" baseline="0" dirty="0" smtClean="0"/>
              <a:t>*** Assign the issue to yourself.</a:t>
            </a:r>
          </a:p>
          <a:p>
            <a:r>
              <a:rPr lang="en-GB" baseline="0" dirty="0" smtClean="0"/>
              <a:t>Show the milestone page.  We could use a board instead but milestones are nice and simple and often good enough.</a:t>
            </a:r>
          </a:p>
          <a:p>
            <a:r>
              <a:rPr lang="en-GB" baseline="0" dirty="0" smtClean="0"/>
              <a:t>*** Click “Create a merge request”.  This will create a merge request and a branch.  We could create a branch on our machines but it’s more convenient to let </a:t>
            </a:r>
            <a:r>
              <a:rPr lang="en-GB" baseline="0" dirty="0" err="1" smtClean="0"/>
              <a:t>igit</a:t>
            </a:r>
            <a:r>
              <a:rPr lang="en-GB" baseline="0" dirty="0" smtClean="0"/>
              <a:t> do it.  Note branch name starts with issue number.</a:t>
            </a:r>
          </a:p>
          <a:p>
            <a:r>
              <a:rPr lang="en-GB" baseline="0" dirty="0" smtClean="0"/>
              <a:t>*** Set the “Remove source branch” option on the merge request.</a:t>
            </a:r>
          </a:p>
          <a:p>
            <a:r>
              <a:rPr lang="en-GB" baseline="0" dirty="0" smtClean="0"/>
              <a:t>Show list of merge requests.</a:t>
            </a:r>
          </a:p>
          <a:p>
            <a:r>
              <a:rPr lang="en-GB" baseline="0" dirty="0" smtClean="0"/>
              <a:t>Show list of branches.</a:t>
            </a:r>
          </a:p>
          <a:p>
            <a:r>
              <a:rPr lang="en-GB" baseline="0" dirty="0" smtClean="0"/>
              <a:t>Show repo graph.</a:t>
            </a:r>
          </a:p>
          <a:p>
            <a:endParaRPr lang="en-GB" baseline="0" dirty="0" smtClean="0"/>
          </a:p>
        </p:txBody>
      </p:sp>
      <p:sp>
        <p:nvSpPr>
          <p:cNvPr id="4" name="Slide Number Placeholder 3"/>
          <p:cNvSpPr>
            <a:spLocks noGrp="1"/>
          </p:cNvSpPr>
          <p:nvPr>
            <p:ph type="sldNum" sz="quarter" idx="10"/>
          </p:nvPr>
        </p:nvSpPr>
        <p:spPr/>
        <p:txBody>
          <a:bodyPr/>
          <a:lstStyle/>
          <a:p>
            <a:fld id="{9DA87C0A-9BAA-4489-9C88-E20909D616CA}" type="slidenum">
              <a:rPr lang="en-GB" smtClean="0"/>
              <a:t>18</a:t>
            </a:fld>
            <a:endParaRPr lang="en-GB"/>
          </a:p>
        </p:txBody>
      </p:sp>
    </p:spTree>
    <p:extLst>
      <p:ext uri="{BB962C8B-B14F-4D97-AF65-F5344CB8AC3E}">
        <p14:creationId xmlns:p14="http://schemas.microsoft.com/office/powerpoint/2010/main" val="25658333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Run all commands</a:t>
            </a:r>
            <a:r>
              <a:rPr lang="en-GB" baseline="0" dirty="0" smtClean="0"/>
              <a:t> in git bash.</a:t>
            </a:r>
          </a:p>
          <a:p>
            <a:r>
              <a:rPr lang="en-GB" baseline="0" dirty="0" smtClean="0"/>
              <a:t>Branch name will be that created earlier.  Should start with issue number and should also auto-complete with tab key.</a:t>
            </a:r>
          </a:p>
          <a:p>
            <a:r>
              <a:rPr lang="en-GB" baseline="0" dirty="0" smtClean="0"/>
              <a:t>*** Use the copy button from the git project to get the </a:t>
            </a:r>
            <a:r>
              <a:rPr lang="en-GB" baseline="0" dirty="0" err="1" smtClean="0"/>
              <a:t>url</a:t>
            </a:r>
            <a:r>
              <a:rPr lang="en-GB" baseline="0" dirty="0" smtClean="0"/>
              <a:t>.  These copy buttons appear everywhere in GitLab and they’re very useful.</a:t>
            </a:r>
          </a:p>
          <a:p>
            <a:r>
              <a:rPr lang="en-GB" baseline="0" dirty="0" smtClean="0"/>
              <a:t>*** Write bio, doesn’t matter how daft, </a:t>
            </a:r>
            <a:r>
              <a:rPr lang="en-GB" baseline="0" dirty="0" err="1" smtClean="0"/>
              <a:t>eg</a:t>
            </a:r>
            <a:r>
              <a:rPr lang="en-GB" baseline="0" dirty="0" smtClean="0"/>
              <a:t>:</a:t>
            </a:r>
          </a:p>
          <a:p>
            <a:r>
              <a:rPr lang="en-GB" baseline="0" dirty="0" smtClean="0"/>
              <a:t>	International Jewel Thief</a:t>
            </a:r>
          </a:p>
          <a:p>
            <a:r>
              <a:rPr lang="en-GB" baseline="0" dirty="0" smtClean="0"/>
              <a:t>	Space Adventurer</a:t>
            </a:r>
          </a:p>
          <a:p>
            <a:r>
              <a:rPr lang="en-GB" baseline="0" dirty="0" smtClean="0"/>
              <a:t>	Ninja Expert</a:t>
            </a:r>
          </a:p>
          <a:p>
            <a:r>
              <a:rPr lang="en-GB" baseline="0" dirty="0" smtClean="0"/>
              <a:t>	</a:t>
            </a:r>
            <a:r>
              <a:rPr lang="en-GB" baseline="0" dirty="0" err="1" smtClean="0"/>
              <a:t>E.S.P.</a:t>
            </a:r>
            <a:r>
              <a:rPr lang="en-GB" baseline="0" dirty="0" smtClean="0"/>
              <a:t> Tutor</a:t>
            </a:r>
          </a:p>
          <a:p>
            <a:r>
              <a:rPr lang="en-GB" baseline="0" dirty="0" smtClean="0"/>
              <a:t>	Time Travel Agent</a:t>
            </a:r>
          </a:p>
          <a:p>
            <a:r>
              <a:rPr lang="en-GB" baseline="0" dirty="0" smtClean="0"/>
              <a:t>	Atlantis Lifeguard</a:t>
            </a:r>
          </a:p>
          <a:p>
            <a:r>
              <a:rPr lang="en-GB" baseline="0" dirty="0" smtClean="0"/>
              <a:t>	Role Model</a:t>
            </a:r>
          </a:p>
          <a:p>
            <a:r>
              <a:rPr lang="en-GB" baseline="0" dirty="0" smtClean="0"/>
              <a:t>*** Save it and quit notepad.</a:t>
            </a:r>
          </a:p>
        </p:txBody>
      </p:sp>
      <p:sp>
        <p:nvSpPr>
          <p:cNvPr id="4" name="Slide Number Placeholder 3"/>
          <p:cNvSpPr>
            <a:spLocks noGrp="1"/>
          </p:cNvSpPr>
          <p:nvPr>
            <p:ph type="sldNum" sz="quarter" idx="10"/>
          </p:nvPr>
        </p:nvSpPr>
        <p:spPr/>
        <p:txBody>
          <a:bodyPr/>
          <a:lstStyle/>
          <a:p>
            <a:fld id="{9DA87C0A-9BAA-4489-9C88-E20909D616CA}" type="slidenum">
              <a:rPr lang="en-GB" smtClean="0"/>
              <a:t>19</a:t>
            </a:fld>
            <a:endParaRPr lang="en-GB"/>
          </a:p>
        </p:txBody>
      </p:sp>
    </p:spTree>
    <p:extLst>
      <p:ext uri="{BB962C8B-B14F-4D97-AF65-F5344CB8AC3E}">
        <p14:creationId xmlns:p14="http://schemas.microsoft.com/office/powerpoint/2010/main" val="4159921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Doesn’t matter</a:t>
            </a:r>
            <a:r>
              <a:rPr lang="en-GB" baseline="0" dirty="0" smtClean="0"/>
              <a:t> where you run “git status” you’ll see information on all files in the repo, though the paths listed will be relative.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Git really only cares about files not directories (and can’t store an empty directory for example).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“git add” adds to the staging area (aka index) which we won’t worry about too much (many git users don’t use it).</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Many projects have standards/formats for commit messages (</a:t>
            </a:r>
            <a:r>
              <a:rPr lang="en-GB" baseline="0" dirty="0" err="1" smtClean="0"/>
              <a:t>eg</a:t>
            </a:r>
            <a:r>
              <a:rPr lang="en-GB" baseline="0" dirty="0" smtClean="0"/>
              <a:t>. include the issue number).</a:t>
            </a:r>
          </a:p>
          <a:p>
            <a:endParaRPr lang="en-GB" baseline="0" dirty="0" smtClean="0"/>
          </a:p>
          <a:p>
            <a:r>
              <a:rPr lang="en-GB" baseline="0" dirty="0" smtClean="0"/>
              <a:t>After everyone has completed the steps in the slide:</a:t>
            </a:r>
          </a:p>
          <a:p>
            <a:endParaRPr lang="en-GB" baseline="0" dirty="0" smtClean="0"/>
          </a:p>
          <a:p>
            <a:r>
              <a:rPr lang="en-GB" baseline="0" dirty="0" smtClean="0"/>
              <a:t>Show branches in GitLab, ahead/behind numbers.</a:t>
            </a:r>
          </a:p>
          <a:p>
            <a:r>
              <a:rPr lang="en-GB" baseline="0" dirty="0" smtClean="0"/>
              <a:t>Show history of master and one or two other branches.</a:t>
            </a:r>
          </a:p>
          <a:p>
            <a:r>
              <a:rPr lang="en-GB" baseline="0" dirty="0" smtClean="0"/>
              <a:t>Show one or two merge requests, including the diff tab.</a:t>
            </a:r>
          </a:p>
          <a:p>
            <a:r>
              <a:rPr lang="en-GB" baseline="0" dirty="0" smtClean="0"/>
              <a:t>Show GitLab activity, which isn’t quite the same as Git history.</a:t>
            </a:r>
          </a:p>
          <a:p>
            <a:r>
              <a:rPr lang="en-GB" baseline="0" dirty="0" smtClean="0"/>
              <a:t>Show repo graph.</a:t>
            </a:r>
          </a:p>
          <a:p>
            <a:endParaRPr lang="en-GB" baseline="0" dirty="0" smtClean="0"/>
          </a:p>
        </p:txBody>
      </p:sp>
      <p:sp>
        <p:nvSpPr>
          <p:cNvPr id="4" name="Slide Number Placeholder 3"/>
          <p:cNvSpPr>
            <a:spLocks noGrp="1"/>
          </p:cNvSpPr>
          <p:nvPr>
            <p:ph type="sldNum" sz="quarter" idx="10"/>
          </p:nvPr>
        </p:nvSpPr>
        <p:spPr/>
        <p:txBody>
          <a:bodyPr/>
          <a:lstStyle/>
          <a:p>
            <a:fld id="{9DA87C0A-9BAA-4489-9C88-E20909D616CA}" type="slidenum">
              <a:rPr lang="en-GB" smtClean="0"/>
              <a:t>20</a:t>
            </a:fld>
            <a:endParaRPr lang="en-GB"/>
          </a:p>
        </p:txBody>
      </p:sp>
    </p:spTree>
    <p:extLst>
      <p:ext uri="{BB962C8B-B14F-4D97-AF65-F5344CB8AC3E}">
        <p14:creationId xmlns:p14="http://schemas.microsoft.com/office/powerpoint/2010/main" val="4159921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 Open your issue in GitLab</a:t>
            </a:r>
          </a:p>
          <a:p>
            <a:r>
              <a:rPr lang="en-GB" baseline="0" dirty="0" smtClean="0"/>
              <a:t>*** Navigate to the related merge request</a:t>
            </a:r>
          </a:p>
          <a:p>
            <a:r>
              <a:rPr lang="en-GB" baseline="0" dirty="0" smtClean="0"/>
              <a:t>*** Resolve the </a:t>
            </a:r>
            <a:r>
              <a:rPr lang="en-GB" baseline="0" dirty="0" err="1" smtClean="0"/>
              <a:t>WIP</a:t>
            </a:r>
            <a:r>
              <a:rPr lang="en-GB" baseline="0" dirty="0" smtClean="0"/>
              <a:t> status</a:t>
            </a:r>
          </a:p>
          <a:p>
            <a:r>
              <a:rPr lang="en-GB" baseline="0" dirty="0" smtClean="0"/>
              <a:t>*** Assign it to the person to your left</a:t>
            </a:r>
          </a:p>
        </p:txBody>
      </p:sp>
      <p:sp>
        <p:nvSpPr>
          <p:cNvPr id="4" name="Slide Number Placeholder 3"/>
          <p:cNvSpPr>
            <a:spLocks noGrp="1"/>
          </p:cNvSpPr>
          <p:nvPr>
            <p:ph type="sldNum" sz="quarter" idx="10"/>
          </p:nvPr>
        </p:nvSpPr>
        <p:spPr/>
        <p:txBody>
          <a:bodyPr/>
          <a:lstStyle/>
          <a:p>
            <a:fld id="{9DA87C0A-9BAA-4489-9C88-E20909D616CA}" type="slidenum">
              <a:rPr lang="en-GB" smtClean="0"/>
              <a:t>21</a:t>
            </a:fld>
            <a:endParaRPr lang="en-GB"/>
          </a:p>
        </p:txBody>
      </p:sp>
    </p:spTree>
    <p:extLst>
      <p:ext uri="{BB962C8B-B14F-4D97-AF65-F5344CB8AC3E}">
        <p14:creationId xmlns:p14="http://schemas.microsoft.com/office/powerpoint/2010/main" val="4159921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a:t>
            </a:r>
            <a:r>
              <a:rPr lang="en-GB" baseline="0" dirty="0" smtClean="0"/>
              <a:t> are thinking about what tools we need when we are starting a new software project (</a:t>
            </a:r>
            <a:r>
              <a:rPr lang="en-GB" baseline="0" dirty="0" err="1" smtClean="0"/>
              <a:t>ie</a:t>
            </a:r>
            <a:r>
              <a:rPr lang="en-GB" baseline="0" dirty="0" smtClean="0"/>
              <a:t>. before we can even start work).</a:t>
            </a:r>
          </a:p>
          <a:p>
            <a:r>
              <a:rPr lang="en-GB" baseline="0" dirty="0" smtClean="0"/>
              <a:t>Total number of tools is enormous.</a:t>
            </a:r>
          </a:p>
          <a:p>
            <a:r>
              <a:rPr lang="en-GB" baseline="0" dirty="0" smtClean="0"/>
              <a:t>We’re going to focus on collaborative tools rather than tools you might have on your individual machines.</a:t>
            </a:r>
            <a:endParaRPr lang="en-GB" dirty="0"/>
          </a:p>
        </p:txBody>
      </p:sp>
      <p:sp>
        <p:nvSpPr>
          <p:cNvPr id="4" name="Slide Number Placeholder 3"/>
          <p:cNvSpPr>
            <a:spLocks noGrp="1"/>
          </p:cNvSpPr>
          <p:nvPr>
            <p:ph type="sldNum" sz="quarter" idx="10"/>
          </p:nvPr>
        </p:nvSpPr>
        <p:spPr/>
        <p:txBody>
          <a:bodyPr/>
          <a:lstStyle/>
          <a:p>
            <a:fld id="{9DA87C0A-9BAA-4489-9C88-E20909D616CA}" type="slidenum">
              <a:rPr lang="en-GB" smtClean="0"/>
              <a:t>2</a:t>
            </a:fld>
            <a:endParaRPr lang="en-GB"/>
          </a:p>
        </p:txBody>
      </p:sp>
    </p:spTree>
    <p:extLst>
      <p:ext uri="{BB962C8B-B14F-4D97-AF65-F5344CB8AC3E}">
        <p14:creationId xmlns:p14="http://schemas.microsoft.com/office/powerpoint/2010/main" val="2286476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 Open the merge request assigned to you, top-right icon is easiest way to get there</a:t>
            </a:r>
          </a:p>
          <a:p>
            <a:r>
              <a:rPr lang="en-GB" baseline="0" dirty="0" smtClean="0"/>
              <a:t>*** Make a couple of comments on different lines</a:t>
            </a:r>
          </a:p>
          <a:p>
            <a:r>
              <a:rPr lang="en-GB" baseline="0" dirty="0" smtClean="0"/>
              <a:t>Note the discussion counts.</a:t>
            </a:r>
          </a:p>
          <a:p>
            <a:r>
              <a:rPr lang="en-GB" baseline="0" dirty="0" smtClean="0"/>
              <a:t>*** Assign the merge request back to the person who wrote it</a:t>
            </a:r>
          </a:p>
          <a:p>
            <a:r>
              <a:rPr lang="en-GB" baseline="0" dirty="0" smtClean="0"/>
              <a:t>Note that users may be getting emails with links in to the merge requests etc.</a:t>
            </a:r>
          </a:p>
        </p:txBody>
      </p:sp>
      <p:sp>
        <p:nvSpPr>
          <p:cNvPr id="4" name="Slide Number Placeholder 3"/>
          <p:cNvSpPr>
            <a:spLocks noGrp="1"/>
          </p:cNvSpPr>
          <p:nvPr>
            <p:ph type="sldNum" sz="quarter" idx="10"/>
          </p:nvPr>
        </p:nvSpPr>
        <p:spPr/>
        <p:txBody>
          <a:bodyPr/>
          <a:lstStyle/>
          <a:p>
            <a:fld id="{9DA87C0A-9BAA-4489-9C88-E20909D616CA}" type="slidenum">
              <a:rPr lang="en-GB" smtClean="0"/>
              <a:t>22</a:t>
            </a:fld>
            <a:endParaRPr lang="en-GB"/>
          </a:p>
        </p:txBody>
      </p:sp>
    </p:spTree>
    <p:extLst>
      <p:ext uri="{BB962C8B-B14F-4D97-AF65-F5344CB8AC3E}">
        <p14:creationId xmlns:p14="http://schemas.microsoft.com/office/powerpoint/2010/main" val="41599210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 Open your own merge request</a:t>
            </a:r>
          </a:p>
          <a:p>
            <a:r>
              <a:rPr lang="en-GB" baseline="0" dirty="0" smtClean="0"/>
              <a:t>*** Close one of the discussions with a reason, stating that you won’t fix it</a:t>
            </a:r>
          </a:p>
          <a:p>
            <a:r>
              <a:rPr lang="en-GB" baseline="0" dirty="0" smtClean="0"/>
              <a:t>*** Actually fix the remaining problems in notepad.</a:t>
            </a:r>
          </a:p>
          <a:p>
            <a:endParaRPr lang="en-GB" baseline="0" dirty="0" smtClean="0"/>
          </a:p>
          <a:p>
            <a:r>
              <a:rPr lang="en-GB" baseline="0" dirty="0" smtClean="0"/>
              <a:t>After everyone has completed the steps in the slide:</a:t>
            </a:r>
          </a:p>
          <a:p>
            <a:endParaRPr lang="en-GB" baseline="0" dirty="0" smtClean="0"/>
          </a:p>
          <a:p>
            <a:r>
              <a:rPr lang="en-GB" baseline="0" dirty="0" smtClean="0"/>
              <a:t>*** Close all of the discussions in your merge request.</a:t>
            </a:r>
          </a:p>
          <a:p>
            <a:r>
              <a:rPr lang="en-GB" baseline="0" dirty="0" smtClean="0"/>
              <a:t>*** Assign it back to the reviewer.</a:t>
            </a:r>
          </a:p>
          <a:p>
            <a:r>
              <a:rPr lang="en-GB" baseline="0" dirty="0" smtClean="0"/>
              <a:t>Show branches in GitLab, ahead/behind numbers.</a:t>
            </a:r>
          </a:p>
          <a:p>
            <a:r>
              <a:rPr lang="en-GB" baseline="0" dirty="0" smtClean="0"/>
              <a:t>Show merge request list.</a:t>
            </a:r>
          </a:p>
          <a:p>
            <a:r>
              <a:rPr lang="en-GB" baseline="0" dirty="0" smtClean="0"/>
              <a:t>Show one or two merge requests, including the diff tab.</a:t>
            </a:r>
          </a:p>
          <a:p>
            <a:r>
              <a:rPr lang="en-GB" baseline="0" dirty="0" smtClean="0"/>
              <a:t>Show repo graph.</a:t>
            </a:r>
          </a:p>
          <a:p>
            <a:endParaRPr lang="en-GB" baseline="0" dirty="0" smtClean="0"/>
          </a:p>
          <a:p>
            <a:r>
              <a:rPr lang="en-GB" baseline="0" dirty="0" smtClean="0"/>
              <a:t>*** Open the review you were performing, confirm that all the discussions are closed and click “Merge”.</a:t>
            </a:r>
          </a:p>
          <a:p>
            <a:r>
              <a:rPr lang="en-GB" baseline="0" dirty="0" smtClean="0"/>
              <a:t>Show branches in GitLab, ahead/behind numbers.</a:t>
            </a:r>
          </a:p>
          <a:p>
            <a:r>
              <a:rPr lang="en-GB" baseline="0" dirty="0" smtClean="0"/>
              <a:t>Show one or two merge requests, including the diff tab.</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Show GitLab activity, which isn’t quite the same as Git history.</a:t>
            </a:r>
          </a:p>
          <a:p>
            <a:r>
              <a:rPr lang="en-GB" baseline="0" dirty="0" smtClean="0"/>
              <a:t>Show repo graph.</a:t>
            </a:r>
          </a:p>
          <a:p>
            <a:endParaRPr lang="en-GB" baseline="0" dirty="0" smtClean="0"/>
          </a:p>
        </p:txBody>
      </p:sp>
      <p:sp>
        <p:nvSpPr>
          <p:cNvPr id="4" name="Slide Number Placeholder 3"/>
          <p:cNvSpPr>
            <a:spLocks noGrp="1"/>
          </p:cNvSpPr>
          <p:nvPr>
            <p:ph type="sldNum" sz="quarter" idx="10"/>
          </p:nvPr>
        </p:nvSpPr>
        <p:spPr/>
        <p:txBody>
          <a:bodyPr/>
          <a:lstStyle/>
          <a:p>
            <a:fld id="{9DA87C0A-9BAA-4489-9C88-E20909D616CA}" type="slidenum">
              <a:rPr lang="en-GB" smtClean="0"/>
              <a:t>23</a:t>
            </a:fld>
            <a:endParaRPr lang="en-GB"/>
          </a:p>
        </p:txBody>
      </p:sp>
    </p:spTree>
    <p:extLst>
      <p:ext uri="{BB962C8B-B14F-4D97-AF65-F5344CB8AC3E}">
        <p14:creationId xmlns:p14="http://schemas.microsoft.com/office/powerpoint/2010/main" val="41599210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start with an empty</a:t>
            </a:r>
            <a:r>
              <a:rPr lang="en-GB" baseline="0" dirty="0" smtClean="0"/>
              <a:t> repository</a:t>
            </a:r>
          </a:p>
          <a:p>
            <a:r>
              <a:rPr lang="en-GB" baseline="0" dirty="0" smtClean="0"/>
              <a:t>That only has a master branch</a:t>
            </a:r>
          </a:p>
          <a:p>
            <a:r>
              <a:rPr lang="en-GB" baseline="0" dirty="0" smtClean="0"/>
              <a:t>Then someone commits a source file to master, which has some problems.</a:t>
            </a:r>
          </a:p>
          <a:p>
            <a:r>
              <a:rPr lang="en-GB" baseline="0" dirty="0" smtClean="0"/>
              <a:t>We create an issue, merge request and branch to fix the bug</a:t>
            </a:r>
          </a:p>
          <a:p>
            <a:r>
              <a:rPr lang="en-GB" baseline="0" dirty="0" smtClean="0"/>
              <a:t>We create an issue, merge request and branch to fix the spelling</a:t>
            </a:r>
          </a:p>
          <a:p>
            <a:r>
              <a:rPr lang="en-GB" baseline="0" dirty="0" smtClean="0"/>
              <a:t>We merge the bug fix into master with no problems</a:t>
            </a:r>
          </a:p>
          <a:p>
            <a:r>
              <a:rPr lang="en-GB" baseline="0" dirty="0" smtClean="0"/>
              <a:t>We want to merge the spelling fixes into master</a:t>
            </a:r>
          </a:p>
          <a:p>
            <a:r>
              <a:rPr lang="en-GB" baseline="0" dirty="0" smtClean="0"/>
              <a:t>But we can’t because there is a conflict</a:t>
            </a:r>
          </a:p>
          <a:p>
            <a:r>
              <a:rPr lang="en-GB" baseline="0" dirty="0" smtClean="0"/>
              <a:t>So we don’t do that</a:t>
            </a:r>
          </a:p>
          <a:p>
            <a:r>
              <a:rPr lang="en-GB" baseline="0" dirty="0" smtClean="0"/>
              <a:t>Instead we try to bring </a:t>
            </a:r>
            <a:r>
              <a:rPr lang="en-GB" baseline="0" dirty="0" err="1" smtClean="0"/>
              <a:t>fix_spelling</a:t>
            </a:r>
            <a:r>
              <a:rPr lang="en-GB" baseline="0" dirty="0" smtClean="0"/>
              <a:t> up-to-date with master, that way the merge request can become clean before we merge</a:t>
            </a:r>
          </a:p>
          <a:p>
            <a:r>
              <a:rPr lang="en-GB" baseline="0" dirty="0" smtClean="0"/>
              <a:t>So we end up with a merge conflict when we merge master into </a:t>
            </a:r>
            <a:r>
              <a:rPr lang="en-GB" baseline="0" dirty="0" err="1" smtClean="0"/>
              <a:t>fix_spelling</a:t>
            </a:r>
            <a:r>
              <a:rPr lang="en-GB" baseline="0" dirty="0" smtClean="0"/>
              <a:t>.</a:t>
            </a:r>
          </a:p>
          <a:p>
            <a:r>
              <a:rPr lang="en-GB" baseline="0" dirty="0" smtClean="0"/>
              <a:t>We resolve in on </a:t>
            </a:r>
            <a:r>
              <a:rPr lang="en-GB" baseline="0" dirty="0" err="1" smtClean="0"/>
              <a:t>fix_spelling</a:t>
            </a:r>
            <a:endParaRPr lang="en-GB" baseline="0" dirty="0" smtClean="0"/>
          </a:p>
          <a:p>
            <a:r>
              <a:rPr lang="en-GB" baseline="0" dirty="0" smtClean="0"/>
              <a:t>Now we can merge </a:t>
            </a:r>
            <a:r>
              <a:rPr lang="en-GB" baseline="0" dirty="0" err="1" smtClean="0"/>
              <a:t>fix_spelling</a:t>
            </a:r>
            <a:r>
              <a:rPr lang="en-GB" baseline="0" dirty="0" smtClean="0"/>
              <a:t> into master</a:t>
            </a:r>
          </a:p>
          <a:p>
            <a:r>
              <a:rPr lang="en-GB" baseline="0" dirty="0" smtClean="0"/>
              <a:t>We end up with both fixes on master</a:t>
            </a:r>
            <a:endParaRPr lang="en-GB" dirty="0"/>
          </a:p>
        </p:txBody>
      </p:sp>
      <p:sp>
        <p:nvSpPr>
          <p:cNvPr id="4" name="Slide Number Placeholder 3"/>
          <p:cNvSpPr>
            <a:spLocks noGrp="1"/>
          </p:cNvSpPr>
          <p:nvPr>
            <p:ph type="sldNum" sz="quarter" idx="10"/>
          </p:nvPr>
        </p:nvSpPr>
        <p:spPr/>
        <p:txBody>
          <a:bodyPr/>
          <a:lstStyle/>
          <a:p>
            <a:fld id="{9DA87C0A-9BAA-4489-9C88-E20909D616CA}" type="slidenum">
              <a:rPr lang="en-GB" smtClean="0"/>
              <a:t>24</a:t>
            </a:fld>
            <a:endParaRPr lang="en-GB"/>
          </a:p>
        </p:txBody>
      </p:sp>
    </p:spTree>
    <p:extLst>
      <p:ext uri="{BB962C8B-B14F-4D97-AF65-F5344CB8AC3E}">
        <p14:creationId xmlns:p14="http://schemas.microsoft.com/office/powerpoint/2010/main" val="27610467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Show branches in </a:t>
            </a:r>
            <a:r>
              <a:rPr lang="en-GB" baseline="0" dirty="0" err="1" smtClean="0"/>
              <a:t>GitLab</a:t>
            </a:r>
            <a:r>
              <a:rPr lang="en-GB" baseline="0" dirty="0" smtClean="0"/>
              <a:t>, ahead/behind numbers.</a:t>
            </a:r>
          </a:p>
          <a:p>
            <a:r>
              <a:rPr lang="en-GB" baseline="0" dirty="0" smtClean="0"/>
              <a:t>Show merge request list, should include warning icon.</a:t>
            </a:r>
          </a:p>
          <a:p>
            <a:r>
              <a:rPr lang="en-GB" baseline="0" dirty="0" smtClean="0"/>
              <a:t>Show merge request details, should include warning etc.</a:t>
            </a:r>
          </a:p>
          <a:p>
            <a:r>
              <a:rPr lang="en-GB" baseline="0" dirty="0" smtClean="0"/>
              <a:t>Show repo graph.</a:t>
            </a:r>
          </a:p>
          <a:p>
            <a:endParaRPr lang="en-GB" baseline="0" dirty="0" smtClean="0"/>
          </a:p>
          <a:p>
            <a:r>
              <a:rPr lang="en-GB" baseline="0" dirty="0" smtClean="0"/>
              <a:t>If time, get everyone to follow steps on slide, if not just do it on screen.  Discuss format used by git to show conflicts.</a:t>
            </a:r>
          </a:p>
          <a:p>
            <a:endParaRPr lang="en-GB" baseline="0" dirty="0" smtClean="0"/>
          </a:p>
          <a:p>
            <a:r>
              <a:rPr lang="en-GB" baseline="0" dirty="0" smtClean="0"/>
              <a:t>Show branches in </a:t>
            </a:r>
            <a:r>
              <a:rPr lang="en-GB" baseline="0" dirty="0" err="1" smtClean="0"/>
              <a:t>GitLab</a:t>
            </a:r>
            <a:r>
              <a:rPr lang="en-GB" baseline="0" dirty="0" smtClean="0"/>
              <a:t>, ahead/behind numbers.</a:t>
            </a:r>
          </a:p>
          <a:p>
            <a:r>
              <a:rPr lang="en-GB" baseline="0" dirty="0" smtClean="0"/>
              <a:t>Show merge request list, should no longer include warning icon.</a:t>
            </a:r>
          </a:p>
          <a:p>
            <a:r>
              <a:rPr lang="en-GB" baseline="0" dirty="0" smtClean="0"/>
              <a:t>Show merge request details, should no longer include warning etc.</a:t>
            </a:r>
          </a:p>
          <a:p>
            <a:r>
              <a:rPr lang="en-GB" baseline="0" dirty="0" smtClean="0"/>
              <a:t>Do the merge.</a:t>
            </a:r>
          </a:p>
          <a:p>
            <a:r>
              <a:rPr lang="en-GB" baseline="0" dirty="0" smtClean="0"/>
              <a:t>Show repo graph.</a:t>
            </a:r>
          </a:p>
        </p:txBody>
      </p:sp>
      <p:sp>
        <p:nvSpPr>
          <p:cNvPr id="4" name="Slide Number Placeholder 3"/>
          <p:cNvSpPr>
            <a:spLocks noGrp="1"/>
          </p:cNvSpPr>
          <p:nvPr>
            <p:ph type="sldNum" sz="quarter" idx="10"/>
          </p:nvPr>
        </p:nvSpPr>
        <p:spPr/>
        <p:txBody>
          <a:bodyPr/>
          <a:lstStyle/>
          <a:p>
            <a:fld id="{9DA87C0A-9BAA-4489-9C88-E20909D616CA}" type="slidenum">
              <a:rPr lang="en-GB" smtClean="0"/>
              <a:t>25</a:t>
            </a:fld>
            <a:endParaRPr lang="en-GB"/>
          </a:p>
        </p:txBody>
      </p:sp>
    </p:spTree>
    <p:extLst>
      <p:ext uri="{BB962C8B-B14F-4D97-AF65-F5344CB8AC3E}">
        <p14:creationId xmlns:p14="http://schemas.microsoft.com/office/powerpoint/2010/main" val="41599210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roughly</a:t>
            </a:r>
            <a:r>
              <a:rPr lang="en-GB" baseline="0" dirty="0" smtClean="0"/>
              <a:t> the process we’ve followed just now.  It’s worth mentioning because any or all of these rules may be different on real projects.  </a:t>
            </a:r>
            <a:r>
              <a:rPr lang="en-GB" baseline="0" dirty="0" err="1" smtClean="0"/>
              <a:t>Ie</a:t>
            </a:r>
            <a:r>
              <a:rPr lang="en-GB" baseline="0" dirty="0" smtClean="0"/>
              <a:t>. this list is not prescriptive or even a list of “best practices” – it’s just an amalgamation of fairly common rules.</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For example, even the way master is used may differ if the project is using, </a:t>
            </a:r>
            <a:r>
              <a:rPr lang="en-GB" baseline="0" dirty="0" err="1" smtClean="0"/>
              <a:t>eg</a:t>
            </a:r>
            <a:r>
              <a:rPr lang="en-GB" baseline="0" dirty="0" smtClean="0"/>
              <a:t>., git flow.</a:t>
            </a:r>
          </a:p>
          <a:p>
            <a:r>
              <a:rPr lang="en-GB" baseline="0" dirty="0" smtClean="0"/>
              <a:t>Merge vs. rebase is an ongoing controversy within the Git world ;)  There are fairly clear pros and cons to each approach; rebasing keeps history clean whereas merging keeps history a more accurate record of what actually happened (and when).  Rebasing and squashing involve changing history and can introduce a particular risk if a branch in use by other developers is rebased.</a:t>
            </a:r>
          </a:p>
        </p:txBody>
      </p:sp>
      <p:sp>
        <p:nvSpPr>
          <p:cNvPr id="4" name="Slide Number Placeholder 3"/>
          <p:cNvSpPr>
            <a:spLocks noGrp="1"/>
          </p:cNvSpPr>
          <p:nvPr>
            <p:ph type="sldNum" sz="quarter" idx="10"/>
          </p:nvPr>
        </p:nvSpPr>
        <p:spPr/>
        <p:txBody>
          <a:bodyPr/>
          <a:lstStyle/>
          <a:p>
            <a:fld id="{9DA87C0A-9BAA-4489-9C88-E20909D616CA}" type="slidenum">
              <a:rPr lang="en-GB" smtClean="0"/>
              <a:t>26</a:t>
            </a:fld>
            <a:endParaRPr lang="en-GB"/>
          </a:p>
        </p:txBody>
      </p:sp>
    </p:spTree>
    <p:extLst>
      <p:ext uri="{BB962C8B-B14F-4D97-AF65-F5344CB8AC3E}">
        <p14:creationId xmlns:p14="http://schemas.microsoft.com/office/powerpoint/2010/main" val="33671447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 that the red</a:t>
            </a:r>
            <a:r>
              <a:rPr lang="en-GB" baseline="0" dirty="0" smtClean="0"/>
              <a:t> bits are actually arrows!  (will change their shape if I get time…)</a:t>
            </a:r>
            <a:endParaRPr lang="en-GB" dirty="0"/>
          </a:p>
        </p:txBody>
      </p:sp>
      <p:sp>
        <p:nvSpPr>
          <p:cNvPr id="4" name="Slide Number Placeholder 3"/>
          <p:cNvSpPr>
            <a:spLocks noGrp="1"/>
          </p:cNvSpPr>
          <p:nvPr>
            <p:ph type="sldNum" sz="quarter" idx="10"/>
          </p:nvPr>
        </p:nvSpPr>
        <p:spPr/>
        <p:txBody>
          <a:bodyPr/>
          <a:lstStyle/>
          <a:p>
            <a:fld id="{9DA87C0A-9BAA-4489-9C88-E20909D616CA}" type="slidenum">
              <a:rPr lang="en-GB" smtClean="0"/>
              <a:t>27</a:t>
            </a:fld>
            <a:endParaRPr lang="en-GB"/>
          </a:p>
        </p:txBody>
      </p:sp>
    </p:spTree>
    <p:extLst>
      <p:ext uri="{BB962C8B-B14F-4D97-AF65-F5344CB8AC3E}">
        <p14:creationId xmlns:p14="http://schemas.microsoft.com/office/powerpoint/2010/main" val="3155663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Talk about each item.</a:t>
            </a:r>
          </a:p>
          <a:p>
            <a:r>
              <a:rPr lang="en-GB" dirty="0" smtClean="0"/>
              <a:t>	Collaboration</a:t>
            </a:r>
            <a:r>
              <a:rPr lang="en-GB" baseline="0" dirty="0" smtClean="0"/>
              <a:t> tools could be wikis, chat tools, screen sharing tools etc.</a:t>
            </a:r>
          </a:p>
          <a:p>
            <a:r>
              <a:rPr lang="en-GB" baseline="0" dirty="0" smtClean="0"/>
              <a:t>	Artifact repositories could include specific things like </a:t>
            </a:r>
            <a:r>
              <a:rPr lang="en-GB" baseline="0" dirty="0" err="1" smtClean="0"/>
              <a:t>linux</a:t>
            </a:r>
            <a:r>
              <a:rPr lang="en-GB" baseline="0" dirty="0" smtClean="0"/>
              <a:t> package, maven or </a:t>
            </a:r>
            <a:r>
              <a:rPr lang="en-GB" baseline="0" dirty="0" err="1" smtClean="0"/>
              <a:t>pypi</a:t>
            </a:r>
            <a:r>
              <a:rPr lang="en-GB" baseline="0" dirty="0" smtClean="0"/>
              <a:t> repos.  Any of which could be local mirrors of global repos.</a:t>
            </a:r>
          </a:p>
          <a:p>
            <a:r>
              <a:rPr lang="en-GB" baseline="0" dirty="0" smtClean="0"/>
              <a:t>We’re not going to talk about collaboration tools or </a:t>
            </a:r>
            <a:r>
              <a:rPr lang="en-GB" baseline="0" dirty="0" err="1" smtClean="0"/>
              <a:t>artifact</a:t>
            </a:r>
            <a:r>
              <a:rPr lang="en-GB" baseline="0" dirty="0" smtClean="0"/>
              <a:t> repos any more, and we’ll only talk about CI later in the course…</a:t>
            </a:r>
          </a:p>
        </p:txBody>
      </p:sp>
      <p:sp>
        <p:nvSpPr>
          <p:cNvPr id="4" name="Slide Number Placeholder 3"/>
          <p:cNvSpPr>
            <a:spLocks noGrp="1"/>
          </p:cNvSpPr>
          <p:nvPr>
            <p:ph type="sldNum" sz="quarter" idx="10"/>
          </p:nvPr>
        </p:nvSpPr>
        <p:spPr/>
        <p:txBody>
          <a:bodyPr/>
          <a:lstStyle/>
          <a:p>
            <a:fld id="{9DA87C0A-9BAA-4489-9C88-E20909D616CA}" type="slidenum">
              <a:rPr lang="en-GB" smtClean="0"/>
              <a:t>3</a:t>
            </a:fld>
            <a:endParaRPr lang="en-GB"/>
          </a:p>
        </p:txBody>
      </p:sp>
    </p:spTree>
    <p:extLst>
      <p:ext uri="{BB962C8B-B14F-4D97-AF65-F5344CB8AC3E}">
        <p14:creationId xmlns:p14="http://schemas.microsoft.com/office/powerpoint/2010/main" val="3263621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we’ll just be focussing</a:t>
            </a:r>
            <a:r>
              <a:rPr lang="en-GB" baseline="0" dirty="0" smtClean="0"/>
              <a:t> on Source Control, Issue Tracking and Code Review in this session.</a:t>
            </a:r>
          </a:p>
          <a:p>
            <a:endParaRPr lang="en-GB" baseline="0" dirty="0" smtClean="0"/>
          </a:p>
          <a:p>
            <a:r>
              <a:rPr lang="en-GB" baseline="0" dirty="0" smtClean="0"/>
              <a:t>Why do we do these three?</a:t>
            </a:r>
          </a:p>
          <a:p>
            <a:endParaRPr lang="en-GB" baseline="0" dirty="0" smtClean="0"/>
          </a:p>
          <a:p>
            <a:r>
              <a:rPr lang="en-GB" baseline="0" dirty="0" smtClean="0"/>
              <a:t>Source control</a:t>
            </a:r>
          </a:p>
          <a:p>
            <a:r>
              <a:rPr lang="en-GB" baseline="0" dirty="0" smtClean="0"/>
              <a:t>	Bugs, reverts</a:t>
            </a:r>
          </a:p>
          <a:p>
            <a:r>
              <a:rPr lang="en-GB" baseline="0" dirty="0" smtClean="0"/>
              <a:t>	Forks</a:t>
            </a:r>
          </a:p>
          <a:p>
            <a:r>
              <a:rPr lang="en-GB" baseline="0" dirty="0" smtClean="0"/>
              <a:t>	Explanation of changes</a:t>
            </a:r>
          </a:p>
          <a:p>
            <a:r>
              <a:rPr lang="en-GB" baseline="0" dirty="0" smtClean="0"/>
              <a:t>	Don’t want blame culture but knowing who made a change and when is helpful on large projects (gives context).</a:t>
            </a:r>
          </a:p>
          <a:p>
            <a:endParaRPr lang="en-GB" baseline="0" dirty="0" smtClean="0"/>
          </a:p>
          <a:p>
            <a:r>
              <a:rPr lang="en-GB" baseline="0" dirty="0" smtClean="0"/>
              <a:t>Issue tracking</a:t>
            </a:r>
          </a:p>
          <a:p>
            <a:r>
              <a:rPr lang="en-GB" baseline="0" dirty="0" smtClean="0"/>
              <a:t>	Not just for keeping records of bugs, which is of course vital, but also part of project planning as new features are also issues (talking in a very general sense)</a:t>
            </a:r>
          </a:p>
          <a:p>
            <a:endParaRPr lang="en-GB" baseline="0" dirty="0" smtClean="0"/>
          </a:p>
          <a:p>
            <a:r>
              <a:rPr lang="en-GB" baseline="0" dirty="0" smtClean="0"/>
              <a:t>Code review</a:t>
            </a:r>
          </a:p>
          <a:p>
            <a:r>
              <a:rPr lang="en-GB" baseline="0" dirty="0" smtClean="0"/>
              <a:t>	Improves quality, not just because second pair of eyes can see problems but also fosters professionalism and teamwork.</a:t>
            </a:r>
          </a:p>
          <a:p>
            <a:r>
              <a:rPr lang="en-GB" baseline="0" dirty="0" smtClean="0"/>
              <a:t>	Ensures that more than one person has at least looked at the code.</a:t>
            </a:r>
          </a:p>
          <a:p>
            <a:endParaRPr lang="en-GB" baseline="0" dirty="0" smtClean="0"/>
          </a:p>
          <a:p>
            <a:endParaRPr lang="en-GB" baseline="0" dirty="0" smtClean="0"/>
          </a:p>
          <a:p>
            <a:r>
              <a:rPr lang="en-GB" baseline="0" dirty="0" smtClean="0"/>
              <a:t>These sorts of tools become far more powerful and useful when they are integrated with each other – the more integration the better.</a:t>
            </a:r>
            <a:endParaRPr lang="en-GB" dirty="0"/>
          </a:p>
        </p:txBody>
      </p:sp>
      <p:sp>
        <p:nvSpPr>
          <p:cNvPr id="4" name="Slide Number Placeholder 3"/>
          <p:cNvSpPr>
            <a:spLocks noGrp="1"/>
          </p:cNvSpPr>
          <p:nvPr>
            <p:ph type="sldNum" sz="quarter" idx="10"/>
          </p:nvPr>
        </p:nvSpPr>
        <p:spPr/>
        <p:txBody>
          <a:bodyPr/>
          <a:lstStyle/>
          <a:p>
            <a:fld id="{9DA87C0A-9BAA-4489-9C88-E20909D616CA}" type="slidenum">
              <a:rPr lang="en-GB" smtClean="0"/>
              <a:t>4</a:t>
            </a:fld>
            <a:endParaRPr lang="en-GB"/>
          </a:p>
        </p:txBody>
      </p:sp>
    </p:spTree>
    <p:extLst>
      <p:ext uri="{BB962C8B-B14F-4D97-AF65-F5344CB8AC3E}">
        <p14:creationId xmlns:p14="http://schemas.microsoft.com/office/powerpoint/2010/main" val="2511556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a:t>
            </a:r>
            <a:r>
              <a:rPr lang="en-GB" baseline="0" dirty="0" smtClean="0"/>
              <a:t> is a fairly arbitrary selection of tools that can perform the functions listed.  We could make this much </a:t>
            </a:r>
            <a:r>
              <a:rPr lang="en-GB" baseline="0" dirty="0" err="1" smtClean="0"/>
              <a:t>much</a:t>
            </a:r>
            <a:r>
              <a:rPr lang="en-GB" baseline="0" dirty="0" smtClean="0"/>
              <a:t> larger as there are loads of options.</a:t>
            </a:r>
          </a:p>
          <a:p>
            <a:r>
              <a:rPr lang="en-GB" baseline="0" dirty="0" smtClean="0"/>
              <a:t>Some are free some are expensive.</a:t>
            </a:r>
          </a:p>
          <a:p>
            <a:r>
              <a:rPr lang="en-GB" baseline="0" dirty="0" smtClean="0"/>
              <a:t>Some can be hosted on-site as well as on the internet.</a:t>
            </a:r>
          </a:p>
          <a:p>
            <a:r>
              <a:rPr lang="en-GB" baseline="0" dirty="0" smtClean="0"/>
              <a:t>GitLab and GitHub are also really git.</a:t>
            </a:r>
          </a:p>
          <a:p>
            <a:r>
              <a:rPr lang="en-GB" baseline="0" dirty="0" err="1" smtClean="0"/>
              <a:t>Atlassian</a:t>
            </a:r>
            <a:r>
              <a:rPr lang="en-GB" baseline="0" dirty="0" smtClean="0"/>
              <a:t> Jira and </a:t>
            </a:r>
            <a:r>
              <a:rPr lang="en-GB" baseline="0" dirty="0" err="1" smtClean="0"/>
              <a:t>Jetbrains</a:t>
            </a:r>
            <a:r>
              <a:rPr lang="en-GB" baseline="0" dirty="0" smtClean="0"/>
              <a:t> TeamCity are part of fuller stacks from their developers, which have some integration (but are expensive).</a:t>
            </a:r>
          </a:p>
          <a:p>
            <a:r>
              <a:rPr lang="en-GB" baseline="0" dirty="0" smtClean="0"/>
              <a:t>We’re going to be using GitLab for most of this course…</a:t>
            </a:r>
            <a:endParaRPr lang="en-GB" dirty="0" smtClean="0"/>
          </a:p>
        </p:txBody>
      </p:sp>
      <p:sp>
        <p:nvSpPr>
          <p:cNvPr id="4" name="Slide Number Placeholder 3"/>
          <p:cNvSpPr>
            <a:spLocks noGrp="1"/>
          </p:cNvSpPr>
          <p:nvPr>
            <p:ph type="sldNum" sz="quarter" idx="10"/>
          </p:nvPr>
        </p:nvSpPr>
        <p:spPr/>
        <p:txBody>
          <a:bodyPr/>
          <a:lstStyle/>
          <a:p>
            <a:fld id="{9DA87C0A-9BAA-4489-9C88-E20909D616CA}" type="slidenum">
              <a:rPr lang="en-GB" smtClean="0"/>
              <a:t>5</a:t>
            </a:fld>
            <a:endParaRPr lang="en-GB"/>
          </a:p>
        </p:txBody>
      </p:sp>
    </p:spTree>
    <p:extLst>
      <p:ext uri="{BB962C8B-B14F-4D97-AF65-F5344CB8AC3E}">
        <p14:creationId xmlns:p14="http://schemas.microsoft.com/office/powerpoint/2010/main" val="3248261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9DA87C0A-9BAA-4489-9C88-E20909D616CA}" type="slidenum">
              <a:rPr lang="en-GB" smtClean="0"/>
              <a:t>6</a:t>
            </a:fld>
            <a:endParaRPr lang="en-GB"/>
          </a:p>
        </p:txBody>
      </p:sp>
    </p:spTree>
    <p:extLst>
      <p:ext uri="{BB962C8B-B14F-4D97-AF65-F5344CB8AC3E}">
        <p14:creationId xmlns:p14="http://schemas.microsoft.com/office/powerpoint/2010/main" val="3248261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Pretty much de-facto</a:t>
            </a:r>
            <a:r>
              <a:rPr lang="en-GB" baseline="0" dirty="0" smtClean="0"/>
              <a:t> standard for some industries (not all by any means)</a:t>
            </a:r>
          </a:p>
          <a:p>
            <a:r>
              <a:rPr lang="en-GB" baseline="0" dirty="0" smtClean="0"/>
              <a:t>Tool support is probably #1 reason – I recently moved a project to git from subversion so that we could use </a:t>
            </a:r>
            <a:r>
              <a:rPr lang="en-GB" baseline="0" dirty="0" err="1" smtClean="0"/>
              <a:t>gitlab</a:t>
            </a:r>
            <a:r>
              <a:rPr lang="en-GB" baseline="0" dirty="0" smtClean="0"/>
              <a:t> (not because we needed git features)</a:t>
            </a:r>
          </a:p>
          <a:p>
            <a:endParaRPr lang="en-GB" dirty="0" smtClean="0"/>
          </a:p>
        </p:txBody>
      </p:sp>
      <p:sp>
        <p:nvSpPr>
          <p:cNvPr id="4" name="Slide Number Placeholder 3"/>
          <p:cNvSpPr>
            <a:spLocks noGrp="1"/>
          </p:cNvSpPr>
          <p:nvPr>
            <p:ph type="sldNum" sz="quarter" idx="10"/>
          </p:nvPr>
        </p:nvSpPr>
        <p:spPr/>
        <p:txBody>
          <a:bodyPr/>
          <a:lstStyle/>
          <a:p>
            <a:fld id="{9DA87C0A-9BAA-4489-9C88-E20909D616CA}" type="slidenum">
              <a:rPr lang="en-GB" smtClean="0"/>
              <a:t>7</a:t>
            </a:fld>
            <a:endParaRPr lang="en-GB"/>
          </a:p>
        </p:txBody>
      </p:sp>
    </p:spTree>
    <p:extLst>
      <p:ext uri="{BB962C8B-B14F-4D97-AF65-F5344CB8AC3E}">
        <p14:creationId xmlns:p14="http://schemas.microsoft.com/office/powerpoint/2010/main" val="3248261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Git was designed by </a:t>
            </a:r>
            <a:r>
              <a:rPr lang="en-GB" baseline="0" dirty="0" err="1" smtClean="0"/>
              <a:t>linus</a:t>
            </a:r>
            <a:r>
              <a:rPr lang="en-GB" baseline="0" dirty="0" smtClean="0"/>
              <a:t> </a:t>
            </a:r>
            <a:r>
              <a:rPr lang="en-GB" baseline="0" dirty="0" err="1" smtClean="0"/>
              <a:t>torvalds</a:t>
            </a:r>
            <a:r>
              <a:rPr lang="en-GB" baseline="0" dirty="0" smtClean="0"/>
              <a:t> to help him manage the </a:t>
            </a:r>
            <a:r>
              <a:rPr lang="en-GB" baseline="0" dirty="0" err="1" smtClean="0"/>
              <a:t>linux</a:t>
            </a:r>
            <a:r>
              <a:rPr lang="en-GB" baseline="0" dirty="0" smtClean="0"/>
              <a:t> kernel – quite a specific use case and it shows in the design (or lack thereof)</a:t>
            </a:r>
          </a:p>
          <a:p>
            <a:r>
              <a:rPr lang="en-GB" baseline="0" dirty="0" smtClean="0"/>
              <a:t>Porcelain vs. plumbing</a:t>
            </a:r>
          </a:p>
          <a:p>
            <a:r>
              <a:rPr lang="en-GB" baseline="0" dirty="0" smtClean="0"/>
              <a:t>Distributed gives extra flexibility, but often isn’t really needed.  It introduces more complexity and means you don’t get incrementing version numbers.</a:t>
            </a:r>
          </a:p>
          <a:p>
            <a:r>
              <a:rPr lang="en-GB" baseline="0" dirty="0" smtClean="0"/>
              <a:t>Doesn’t track branches properly etc.</a:t>
            </a:r>
            <a:endParaRPr lang="en-GB" dirty="0" smtClean="0"/>
          </a:p>
        </p:txBody>
      </p:sp>
      <p:sp>
        <p:nvSpPr>
          <p:cNvPr id="4" name="Slide Number Placeholder 3"/>
          <p:cNvSpPr>
            <a:spLocks noGrp="1"/>
          </p:cNvSpPr>
          <p:nvPr>
            <p:ph type="sldNum" sz="quarter" idx="10"/>
          </p:nvPr>
        </p:nvSpPr>
        <p:spPr/>
        <p:txBody>
          <a:bodyPr/>
          <a:lstStyle/>
          <a:p>
            <a:fld id="{9DA87C0A-9BAA-4489-9C88-E20909D616CA}" type="slidenum">
              <a:rPr lang="en-GB" smtClean="0"/>
              <a:t>8</a:t>
            </a:fld>
            <a:endParaRPr lang="en-GB"/>
          </a:p>
        </p:txBody>
      </p:sp>
    </p:spTree>
    <p:extLst>
      <p:ext uri="{BB962C8B-B14F-4D97-AF65-F5344CB8AC3E}">
        <p14:creationId xmlns:p14="http://schemas.microsoft.com/office/powerpoint/2010/main" val="3248261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fact</a:t>
            </a:r>
            <a:r>
              <a:rPr lang="en-GB" baseline="0" dirty="0" smtClean="0"/>
              <a:t> that the fake docs are so close to the real ones is a very good demonstration of how complex the real </a:t>
            </a:r>
            <a:r>
              <a:rPr lang="en-GB" baseline="0" dirty="0" err="1" smtClean="0"/>
              <a:t>commandline</a:t>
            </a:r>
            <a:r>
              <a:rPr lang="en-GB" baseline="0" dirty="0" smtClean="0"/>
              <a:t> is.</a:t>
            </a:r>
          </a:p>
          <a:p>
            <a:r>
              <a:rPr lang="en-GB" baseline="0" dirty="0" smtClean="0"/>
              <a:t>git-merge </a:t>
            </a:r>
            <a:r>
              <a:rPr lang="en-GB" baseline="0" smtClean="0"/>
              <a:t>–no-squash is a good bit of real doc</a:t>
            </a:r>
            <a:endParaRPr lang="en-GB" dirty="0"/>
          </a:p>
        </p:txBody>
      </p:sp>
      <p:sp>
        <p:nvSpPr>
          <p:cNvPr id="4" name="Slide Number Placeholder 3"/>
          <p:cNvSpPr>
            <a:spLocks noGrp="1"/>
          </p:cNvSpPr>
          <p:nvPr>
            <p:ph type="sldNum" sz="quarter" idx="10"/>
          </p:nvPr>
        </p:nvSpPr>
        <p:spPr/>
        <p:txBody>
          <a:bodyPr/>
          <a:lstStyle/>
          <a:p>
            <a:fld id="{9DA87C0A-9BAA-4489-9C88-E20909D616CA}" type="slidenum">
              <a:rPr lang="en-GB" smtClean="0"/>
              <a:t>9</a:t>
            </a:fld>
            <a:endParaRPr lang="en-GB"/>
          </a:p>
        </p:txBody>
      </p:sp>
    </p:spTree>
    <p:extLst>
      <p:ext uri="{BB962C8B-B14F-4D97-AF65-F5344CB8AC3E}">
        <p14:creationId xmlns:p14="http://schemas.microsoft.com/office/powerpoint/2010/main" val="16813926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26" Type="http://schemas.microsoft.com/office/2007/relationships/diagramDrawing" Target="../diagrams/drawing5.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5" Type="http://schemas.openxmlformats.org/officeDocument/2006/relationships/diagramColors" Target="../diagrams/colors5.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29" Type="http://schemas.openxmlformats.org/officeDocument/2006/relationships/diagramQuickStyle" Target="../diagrams/quickStyle6.xml"/><Relationship Id="rId1" Type="http://schemas.openxmlformats.org/officeDocument/2006/relationships/slideMaster" Target="../slideMasters/slideMaster1.xml"/><Relationship Id="rId6" Type="http://schemas.microsoft.com/office/2007/relationships/diagramDrawing" Target="../diagrams/drawing1.xml"/><Relationship Id="rId11" Type="http://schemas.microsoft.com/office/2007/relationships/diagramDrawing" Target="../diagrams/drawing2.xml"/><Relationship Id="rId24" Type="http://schemas.openxmlformats.org/officeDocument/2006/relationships/diagramQuickStyle" Target="../diagrams/quickStyle5.xml"/><Relationship Id="rId32" Type="http://schemas.openxmlformats.org/officeDocument/2006/relationships/image" Target="../media/image2.png"/><Relationship Id="rId5" Type="http://schemas.openxmlformats.org/officeDocument/2006/relationships/diagramColors" Target="../diagrams/colors1.xml"/><Relationship Id="rId15" Type="http://schemas.openxmlformats.org/officeDocument/2006/relationships/diagramColors" Target="../diagrams/colors3.xml"/><Relationship Id="rId23" Type="http://schemas.openxmlformats.org/officeDocument/2006/relationships/diagramLayout" Target="../diagrams/layout5.xml"/><Relationship Id="rId28" Type="http://schemas.openxmlformats.org/officeDocument/2006/relationships/diagramLayout" Target="../diagrams/layout6.xml"/><Relationship Id="rId10" Type="http://schemas.openxmlformats.org/officeDocument/2006/relationships/diagramColors" Target="../diagrams/colors2.xml"/><Relationship Id="rId19" Type="http://schemas.openxmlformats.org/officeDocument/2006/relationships/diagramQuickStyle" Target="../diagrams/quickStyle4.xml"/><Relationship Id="rId31" Type="http://schemas.microsoft.com/office/2007/relationships/diagramDrawing" Target="../diagrams/drawing6.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 Id="rId22" Type="http://schemas.openxmlformats.org/officeDocument/2006/relationships/diagramData" Target="../diagrams/data5.xml"/><Relationship Id="rId27" Type="http://schemas.openxmlformats.org/officeDocument/2006/relationships/diagramData" Target="../diagrams/data6.xml"/><Relationship Id="rId30" Type="http://schemas.openxmlformats.org/officeDocument/2006/relationships/diagramColors" Target="../diagrams/colors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Scree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50" y="0"/>
            <a:ext cx="9140299" cy="5143500"/>
          </a:xfrm>
          <a:prstGeom prst="rect">
            <a:avLst/>
          </a:prstGeom>
        </p:spPr>
      </p:pic>
      <p:pic>
        <p:nvPicPr>
          <p:cNvPr id="3" name="Picture 2" descr="C:\Users\jn1\Desktop\Roke [Converted] [Converted]-0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130373" y="235778"/>
            <a:ext cx="785499" cy="785499"/>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hasCustomPrompt="1"/>
          </p:nvPr>
        </p:nvSpPr>
        <p:spPr>
          <a:xfrm>
            <a:off x="1691680" y="1779786"/>
            <a:ext cx="5902097" cy="432048"/>
          </a:xfrm>
          <a:prstGeom prst="rect">
            <a:avLst/>
          </a:prstGeom>
        </p:spPr>
        <p:txBody>
          <a:bodyPr/>
          <a:lstStyle>
            <a:lvl1pPr algn="l">
              <a:defRPr sz="2800" b="1">
                <a:solidFill>
                  <a:srgbClr val="165788"/>
                </a:solidFill>
                <a:latin typeface="+mj-lt"/>
                <a:cs typeface="Arial" panose="020B0604020202020204" pitchFamily="34" charset="0"/>
              </a:defRPr>
            </a:lvl1pPr>
          </a:lstStyle>
          <a:p>
            <a:r>
              <a:rPr lang="en-US" dirty="0" smtClean="0"/>
              <a:t>Click to add title</a:t>
            </a:r>
            <a:endParaRPr lang="en-GB" dirty="0"/>
          </a:p>
        </p:txBody>
      </p:sp>
      <p:sp>
        <p:nvSpPr>
          <p:cNvPr id="16" name="Text Placeholder 25"/>
          <p:cNvSpPr>
            <a:spLocks noGrp="1"/>
          </p:cNvSpPr>
          <p:nvPr>
            <p:ph type="body" sz="quarter" idx="10" hasCustomPrompt="1"/>
          </p:nvPr>
        </p:nvSpPr>
        <p:spPr>
          <a:xfrm>
            <a:off x="1691680" y="2211834"/>
            <a:ext cx="5184775" cy="575940"/>
          </a:xfrm>
          <a:prstGeom prst="rect">
            <a:avLst/>
          </a:prstGeom>
        </p:spPr>
        <p:txBody>
          <a:bodyPr/>
          <a:lstStyle>
            <a:lvl1pPr marL="0" indent="0">
              <a:buNone/>
              <a:defRPr sz="1600" baseline="0">
                <a:solidFill>
                  <a:srgbClr val="5C7F92"/>
                </a:solidFill>
                <a:latin typeface="+mj-lt"/>
                <a:cs typeface="Arial" panose="020B0604020202020204" pitchFamily="34" charset="0"/>
              </a:defRPr>
            </a:lvl1pPr>
          </a:lstStyle>
          <a:p>
            <a:pPr lvl="0"/>
            <a:r>
              <a:rPr lang="en-GB" dirty="0" smtClean="0"/>
              <a:t>Click to add Sub text</a:t>
            </a:r>
            <a:endParaRPr lang="en-GB" dirty="0"/>
          </a:p>
        </p:txBody>
      </p:sp>
      <p:sp>
        <p:nvSpPr>
          <p:cNvPr id="8" name="TextBox 7"/>
          <p:cNvSpPr txBox="1"/>
          <p:nvPr userDrawn="1"/>
        </p:nvSpPr>
        <p:spPr>
          <a:xfrm>
            <a:off x="7832873" y="4803998"/>
            <a:ext cx="1089438" cy="253916"/>
          </a:xfrm>
          <a:prstGeom prst="rect">
            <a:avLst/>
          </a:prstGeom>
        </p:spPr>
        <p:txBody>
          <a:bodyPr wrap="square" rtlCol="0">
            <a:spAutoFit/>
          </a:bodyPr>
          <a:lstStyle/>
          <a:p>
            <a:r>
              <a:rPr lang="en-GB" sz="1050" dirty="0" smtClean="0">
                <a:solidFill>
                  <a:srgbClr val="165788"/>
                </a:solidFill>
                <a:latin typeface="Arial" panose="020B0604020202020204" pitchFamily="34" charset="0"/>
                <a:cs typeface="Arial" panose="020B0604020202020204" pitchFamily="34" charset="0"/>
              </a:rPr>
              <a:t>roke.co.uk</a:t>
            </a:r>
          </a:p>
        </p:txBody>
      </p:sp>
    </p:spTree>
    <p:extLst>
      <p:ext uri="{BB962C8B-B14F-4D97-AF65-F5344CB8AC3E}">
        <p14:creationId xmlns:p14="http://schemas.microsoft.com/office/powerpoint/2010/main" val="5592580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Roke Sceen">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410983"/>
            <a:ext cx="9144000" cy="737803"/>
          </a:xfrm>
          <a:prstGeom prst="rect">
            <a:avLst/>
          </a:prstGeom>
        </p:spPr>
      </p:pic>
      <p:pic>
        <p:nvPicPr>
          <p:cNvPr id="18" name="Picture 17" descr="C:\Users\jn1\Desktop\Roke [Converted] [Converted]-0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130373" y="235778"/>
            <a:ext cx="785499" cy="785499"/>
          </a:xfrm>
          <a:prstGeom prst="rect">
            <a:avLst/>
          </a:prstGeom>
          <a:noFill/>
          <a:extLst>
            <a:ext uri="{909E8E84-426E-40DD-AFC4-6F175D3DCCD1}">
              <a14:hiddenFill xmlns:a14="http://schemas.microsoft.com/office/drawing/2010/main">
                <a:solidFill>
                  <a:srgbClr val="FFFFFF"/>
                </a:solidFill>
              </a14:hiddenFill>
            </a:ext>
          </a:extLst>
        </p:spPr>
      </p:pic>
      <p:sp>
        <p:nvSpPr>
          <p:cNvPr id="21" name="Title 1"/>
          <p:cNvSpPr>
            <a:spLocks noGrp="1"/>
          </p:cNvSpPr>
          <p:nvPr>
            <p:ph type="title" hasCustomPrompt="1"/>
          </p:nvPr>
        </p:nvSpPr>
        <p:spPr>
          <a:xfrm>
            <a:off x="251520" y="373862"/>
            <a:ext cx="5184775" cy="509330"/>
          </a:xfrm>
          <a:prstGeom prst="rect">
            <a:avLst/>
          </a:prstGeom>
        </p:spPr>
        <p:txBody>
          <a:bodyPr/>
          <a:lstStyle>
            <a:lvl1pPr algn="l">
              <a:defRPr sz="2400" b="1">
                <a:solidFill>
                  <a:srgbClr val="165788"/>
                </a:solidFill>
                <a:latin typeface="+mj-lt"/>
                <a:cs typeface="Arial" panose="020B0604020202020204" pitchFamily="34" charset="0"/>
              </a:defRPr>
            </a:lvl1pPr>
          </a:lstStyle>
          <a:p>
            <a:r>
              <a:rPr lang="en-US" dirty="0" smtClean="0"/>
              <a:t>Click to add title</a:t>
            </a:r>
            <a:endParaRPr lang="en-GB" dirty="0"/>
          </a:p>
        </p:txBody>
      </p:sp>
      <p:sp>
        <p:nvSpPr>
          <p:cNvPr id="28" name="Picture Placeholder 27"/>
          <p:cNvSpPr>
            <a:spLocks noGrp="1"/>
          </p:cNvSpPr>
          <p:nvPr>
            <p:ph type="pic" sz="quarter" idx="11"/>
          </p:nvPr>
        </p:nvSpPr>
        <p:spPr>
          <a:xfrm>
            <a:off x="6114248" y="1021277"/>
            <a:ext cx="2922248" cy="3206657"/>
          </a:xfrm>
          <a:prstGeom prst="rect">
            <a:avLst/>
          </a:prstGeom>
        </p:spPr>
        <p:txBody>
          <a:bodyPr/>
          <a:lstStyle>
            <a:lvl1pPr>
              <a:defRPr sz="1200">
                <a:solidFill>
                  <a:srgbClr val="5C7F92"/>
                </a:solidFill>
              </a:defRPr>
            </a:lvl1pPr>
          </a:lstStyle>
          <a:p>
            <a:endParaRPr lang="en-GB" dirty="0"/>
          </a:p>
        </p:txBody>
      </p:sp>
      <p:sp>
        <p:nvSpPr>
          <p:cNvPr id="10" name="TextBox 9"/>
          <p:cNvSpPr txBox="1"/>
          <p:nvPr userDrawn="1"/>
        </p:nvSpPr>
        <p:spPr>
          <a:xfrm>
            <a:off x="7832873" y="4803998"/>
            <a:ext cx="1089438" cy="276999"/>
          </a:xfrm>
          <a:prstGeom prst="rect">
            <a:avLst/>
          </a:prstGeom>
        </p:spPr>
        <p:txBody>
          <a:bodyPr wrap="square" rtlCol="0">
            <a:spAutoFit/>
          </a:bodyPr>
          <a:lstStyle/>
          <a:p>
            <a:r>
              <a:rPr lang="en-GB" sz="1200" dirty="0" smtClean="0">
                <a:solidFill>
                  <a:schemeClr val="bg1"/>
                </a:solidFill>
                <a:latin typeface="+mn-lt"/>
                <a:cs typeface="Arial" panose="020B0604020202020204" pitchFamily="34" charset="0"/>
              </a:rPr>
              <a:t>roke.co.uk</a:t>
            </a:r>
          </a:p>
        </p:txBody>
      </p:sp>
      <p:sp>
        <p:nvSpPr>
          <p:cNvPr id="3" name="Text Placeholder 2"/>
          <p:cNvSpPr>
            <a:spLocks noGrp="1"/>
          </p:cNvSpPr>
          <p:nvPr>
            <p:ph type="body" sz="quarter" idx="12"/>
          </p:nvPr>
        </p:nvSpPr>
        <p:spPr>
          <a:xfrm>
            <a:off x="250825" y="1020763"/>
            <a:ext cx="5762625" cy="3206750"/>
          </a:xfrm>
          <a:prstGeom prst="rect">
            <a:avLst/>
          </a:prstGeom>
        </p:spPr>
        <p:txBody>
          <a:bodyPr/>
          <a:lstStyle>
            <a:lvl1pPr>
              <a:defRPr sz="1800">
                <a:solidFill>
                  <a:srgbClr val="5C7F92"/>
                </a:solidFill>
              </a:defRPr>
            </a:lvl1pPr>
            <a:lvl2pPr>
              <a:defRPr sz="1800">
                <a:solidFill>
                  <a:srgbClr val="5C7F92"/>
                </a:solidFill>
              </a:defRPr>
            </a:lvl2pPr>
            <a:lvl3pPr>
              <a:defRPr sz="1400">
                <a:solidFill>
                  <a:srgbClr val="5C7F92"/>
                </a:solidFill>
              </a:defRPr>
            </a:lvl3pPr>
            <a:lvl4pPr>
              <a:defRPr sz="1200">
                <a:solidFill>
                  <a:srgbClr val="5C7F92"/>
                </a:solidFill>
              </a:defRPr>
            </a:lvl4pPr>
            <a:lvl5pPr>
              <a:defRPr sz="1200">
                <a:solidFill>
                  <a:srgbClr val="5C7F9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 name="Slide Number Placeholder 1"/>
          <p:cNvSpPr>
            <a:spLocks noGrp="1"/>
          </p:cNvSpPr>
          <p:nvPr>
            <p:ph type="sldNum" sz="quarter" idx="13"/>
          </p:nvPr>
        </p:nvSpPr>
        <p:spPr/>
        <p:txBody>
          <a:bodyPr/>
          <a:lstStyle/>
          <a:p>
            <a:fld id="{BEDE99F7-FEAC-4767-B46D-8E14909FD9C7}" type="slidenum">
              <a:rPr lang="en-GB" smtClean="0"/>
              <a:pPr/>
              <a:t>‹#›</a:t>
            </a:fld>
            <a:endParaRPr lang="en-GB" dirty="0"/>
          </a:p>
        </p:txBody>
      </p:sp>
    </p:spTree>
    <p:extLst>
      <p:ext uri="{BB962C8B-B14F-4D97-AF65-F5344CB8AC3E}">
        <p14:creationId xmlns:p14="http://schemas.microsoft.com/office/powerpoint/2010/main" val="5549250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aphicFrame>
        <p:nvGraphicFramePr>
          <p:cNvPr id="3" name="Diagram 2"/>
          <p:cNvGraphicFramePr/>
          <p:nvPr userDrawn="1">
            <p:extLst>
              <p:ext uri="{D42A27DB-BD31-4B8C-83A1-F6EECF244321}">
                <p14:modId xmlns:p14="http://schemas.microsoft.com/office/powerpoint/2010/main" val="961909901"/>
              </p:ext>
            </p:extLst>
          </p:nvPr>
        </p:nvGraphicFramePr>
        <p:xfrm>
          <a:off x="827088" y="915988"/>
          <a:ext cx="1619672" cy="17598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p:cNvGraphicFramePr/>
          <p:nvPr userDrawn="1">
            <p:extLst>
              <p:ext uri="{D42A27DB-BD31-4B8C-83A1-F6EECF244321}">
                <p14:modId xmlns:p14="http://schemas.microsoft.com/office/powerpoint/2010/main" val="1174290452"/>
              </p:ext>
            </p:extLst>
          </p:nvPr>
        </p:nvGraphicFramePr>
        <p:xfrm>
          <a:off x="3131840" y="937846"/>
          <a:ext cx="2327920" cy="17439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4" name="Diagram 3"/>
          <p:cNvGraphicFramePr/>
          <p:nvPr userDrawn="1">
            <p:extLst>
              <p:ext uri="{D42A27DB-BD31-4B8C-83A1-F6EECF244321}">
                <p14:modId xmlns:p14="http://schemas.microsoft.com/office/powerpoint/2010/main" val="640951743"/>
              </p:ext>
            </p:extLst>
          </p:nvPr>
        </p:nvGraphicFramePr>
        <p:xfrm>
          <a:off x="812925" y="3003798"/>
          <a:ext cx="2399928" cy="152794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5" name="Diagram 4"/>
          <p:cNvGraphicFramePr/>
          <p:nvPr userDrawn="1">
            <p:extLst>
              <p:ext uri="{D42A27DB-BD31-4B8C-83A1-F6EECF244321}">
                <p14:modId xmlns:p14="http://schemas.microsoft.com/office/powerpoint/2010/main" val="379337528"/>
              </p:ext>
            </p:extLst>
          </p:nvPr>
        </p:nvGraphicFramePr>
        <p:xfrm>
          <a:off x="5868144" y="1015616"/>
          <a:ext cx="2543944" cy="1527944"/>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6" name="Diagram 5"/>
          <p:cNvGraphicFramePr/>
          <p:nvPr userDrawn="1">
            <p:extLst>
              <p:ext uri="{D42A27DB-BD31-4B8C-83A1-F6EECF244321}">
                <p14:modId xmlns:p14="http://schemas.microsoft.com/office/powerpoint/2010/main" val="2134211907"/>
              </p:ext>
            </p:extLst>
          </p:nvPr>
        </p:nvGraphicFramePr>
        <p:xfrm>
          <a:off x="3419872" y="3075806"/>
          <a:ext cx="2039888" cy="1383928"/>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7" name="Diagram 6"/>
          <p:cNvGraphicFramePr/>
          <p:nvPr userDrawn="1">
            <p:extLst>
              <p:ext uri="{D42A27DB-BD31-4B8C-83A1-F6EECF244321}">
                <p14:modId xmlns:p14="http://schemas.microsoft.com/office/powerpoint/2010/main" val="1572322737"/>
              </p:ext>
            </p:extLst>
          </p:nvPr>
        </p:nvGraphicFramePr>
        <p:xfrm>
          <a:off x="6372200" y="3075806"/>
          <a:ext cx="2183904" cy="1455936"/>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pic>
        <p:nvPicPr>
          <p:cNvPr id="14" name="Picture 13" descr="C:\Users\jn1\Desktop\Roke [Converted] [Converted]-01.png"/>
          <p:cNvPicPr>
            <a:picLocks noChangeAspect="1" noChangeArrowheads="1"/>
          </p:cNvPicPr>
          <p:nvPr userDrawn="1"/>
        </p:nvPicPr>
        <p:blipFill>
          <a:blip r:embed="rId32" cstate="print">
            <a:extLst>
              <a:ext uri="{28A0092B-C50C-407E-A947-70E740481C1C}">
                <a14:useLocalDpi xmlns:a14="http://schemas.microsoft.com/office/drawing/2010/main" val="0"/>
              </a:ext>
            </a:extLst>
          </a:blip>
          <a:srcRect/>
          <a:stretch>
            <a:fillRect/>
          </a:stretch>
        </p:blipFill>
        <p:spPr bwMode="auto">
          <a:xfrm>
            <a:off x="8130373" y="235778"/>
            <a:ext cx="785499" cy="785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529646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Box 1"/>
          <p:cNvSpPr txBox="1"/>
          <p:nvPr userDrawn="1"/>
        </p:nvSpPr>
        <p:spPr>
          <a:xfrm>
            <a:off x="7832873" y="4803998"/>
            <a:ext cx="1089438" cy="253916"/>
          </a:xfrm>
          <a:prstGeom prst="rect">
            <a:avLst/>
          </a:prstGeom>
        </p:spPr>
        <p:txBody>
          <a:bodyPr wrap="square" rtlCol="0">
            <a:spAutoFit/>
          </a:bodyPr>
          <a:lstStyle/>
          <a:p>
            <a:r>
              <a:rPr lang="en-GB" sz="1050" dirty="0" smtClean="0">
                <a:solidFill>
                  <a:srgbClr val="165788"/>
                </a:solidFill>
                <a:latin typeface="+mn-lt"/>
                <a:cs typeface="Arial" panose="020B0604020202020204" pitchFamily="34" charset="0"/>
              </a:rPr>
              <a:t>roke.co.uk</a:t>
            </a:r>
          </a:p>
        </p:txBody>
      </p:sp>
      <p:sp>
        <p:nvSpPr>
          <p:cNvPr id="3" name="Slide Number Placeholder 5"/>
          <p:cNvSpPr>
            <a:spLocks noGrp="1"/>
          </p:cNvSpPr>
          <p:nvPr>
            <p:ph type="sldNum" sz="quarter" idx="4"/>
          </p:nvPr>
        </p:nvSpPr>
        <p:spPr>
          <a:xfrm>
            <a:off x="251520" y="4728624"/>
            <a:ext cx="432048" cy="294764"/>
          </a:xfrm>
          <a:prstGeom prst="rect">
            <a:avLst/>
          </a:prstGeom>
        </p:spPr>
        <p:txBody>
          <a:bodyPr/>
          <a:lstStyle>
            <a:lvl1pPr>
              <a:defRPr sz="1200">
                <a:solidFill>
                  <a:srgbClr val="165788"/>
                </a:solidFill>
              </a:defRPr>
            </a:lvl1pPr>
          </a:lstStyle>
          <a:p>
            <a:fld id="{BEDE99F7-FEAC-4767-B46D-8E14909FD9C7}" type="slidenum">
              <a:rPr lang="en-GB" smtClean="0"/>
              <a:pPr/>
              <a:t>‹#›</a:t>
            </a:fld>
            <a:endParaRPr lang="en-GB" dirty="0"/>
          </a:p>
        </p:txBody>
      </p:sp>
    </p:spTree>
    <p:extLst>
      <p:ext uri="{BB962C8B-B14F-4D97-AF65-F5344CB8AC3E}">
        <p14:creationId xmlns:p14="http://schemas.microsoft.com/office/powerpoint/2010/main" val="1627537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10.xml"/><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jp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jpg"/><Relationship Id="rId9" Type="http://schemas.openxmlformats.org/officeDocument/2006/relationships/image" Target="../media/image10.png"/><Relationship Id="rId1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hyperlink" Target="https://igit.comm.ad.roke.co.uk/"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igit.comm.ad.roke.co.uk/" TargetMode="External"/><Relationship Id="rId2" Type="http://schemas.openxmlformats.org/officeDocument/2006/relationships/hyperlink" Target="mailto:firstname.lastname@roke.co.uk"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5.xml"/><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jp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jpg"/><Relationship Id="rId9" Type="http://schemas.openxmlformats.org/officeDocument/2006/relationships/image" Target="../media/image10.png"/><Relationship Id="rId14" Type="http://schemas.openxmlformats.org/officeDocument/2006/relationships/image" Target="../media/image15.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691680" y="1491630"/>
            <a:ext cx="5902097" cy="432048"/>
          </a:xfrm>
        </p:spPr>
        <p:txBody>
          <a:bodyPr/>
          <a:lstStyle/>
          <a:p>
            <a:r>
              <a:rPr lang="en-GB" sz="3600" b="1" dirty="0" smtClean="0"/>
              <a:t>Technical Foundation Course</a:t>
            </a:r>
            <a:br>
              <a:rPr lang="en-GB" sz="3600" b="1" dirty="0" smtClean="0"/>
            </a:br>
            <a:r>
              <a:rPr lang="en-GB" sz="3600" dirty="0" smtClean="0"/>
              <a:t>Development Infrastructure 1</a:t>
            </a:r>
            <a:r>
              <a:rPr lang="en-GB" sz="3600" b="1" dirty="0" smtClean="0"/>
              <a:t/>
            </a:r>
            <a:br>
              <a:rPr lang="en-GB" sz="3600" b="1" dirty="0" smtClean="0"/>
            </a:br>
            <a:endParaRPr lang="en-GB" sz="3600" b="1" dirty="0"/>
          </a:p>
        </p:txBody>
      </p:sp>
      <p:sp>
        <p:nvSpPr>
          <p:cNvPr id="6" name="Text Placeholder 5"/>
          <p:cNvSpPr>
            <a:spLocks noGrp="1"/>
          </p:cNvSpPr>
          <p:nvPr>
            <p:ph type="body" sz="quarter" idx="10"/>
          </p:nvPr>
        </p:nvSpPr>
        <p:spPr>
          <a:xfrm>
            <a:off x="1691680" y="2571750"/>
            <a:ext cx="5184775" cy="575940"/>
          </a:xfrm>
        </p:spPr>
        <p:txBody>
          <a:bodyPr/>
          <a:lstStyle/>
          <a:p>
            <a:r>
              <a:rPr lang="en-GB" i="1" dirty="0" smtClean="0"/>
              <a:t>David Rogers </a:t>
            </a:r>
            <a:r>
              <a:rPr lang="en-GB" i="1" smtClean="0"/>
              <a:t>– September 2018</a:t>
            </a:r>
            <a:endParaRPr lang="en-GB" i="1" dirty="0"/>
          </a:p>
        </p:txBody>
      </p:sp>
      <p:sp>
        <p:nvSpPr>
          <p:cNvPr id="4" name="Rectangle 6"/>
          <p:cNvSpPr txBox="1">
            <a:spLocks noChangeArrowheads="1"/>
          </p:cNvSpPr>
          <p:nvPr/>
        </p:nvSpPr>
        <p:spPr bwMode="auto">
          <a:xfrm>
            <a:off x="0" y="51470"/>
            <a:ext cx="9144000" cy="184308"/>
          </a:xfrm>
          <a:prstGeom prst="rect">
            <a:avLst/>
          </a:prstGeom>
          <a:no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indent="0" algn="ctr" defTabSz="914400" rtl="0" eaLnBrk="1" fontAlgn="base" latinLnBrk="0" hangingPunct="1">
              <a:lnSpc>
                <a:spcPct val="100000"/>
              </a:lnSpc>
              <a:spcBef>
                <a:spcPct val="0"/>
              </a:spcBef>
              <a:spcAft>
                <a:spcPct val="0"/>
              </a:spcAft>
              <a:buClrTx/>
              <a:buSzTx/>
              <a:buFontTx/>
              <a:buNone/>
              <a:tabLst/>
              <a:defRPr/>
            </a:pPr>
            <a:r>
              <a:rPr lang="en-GB" altLang="en-US" sz="1050" dirty="0" smtClean="0">
                <a:latin typeface="+mn-lt"/>
              </a:rPr>
              <a:t>DOCUMENT</a:t>
            </a:r>
            <a:r>
              <a:rPr lang="en-GB" altLang="en-US" sz="1050" baseline="0" dirty="0" smtClean="0">
                <a:latin typeface="+mn-lt"/>
              </a:rPr>
              <a:t> MARKING</a:t>
            </a:r>
            <a:endParaRPr lang="en-GB" altLang="en-US" sz="1050" dirty="0" smtClean="0">
              <a:latin typeface="+mn-lt"/>
            </a:endParaRPr>
          </a:p>
        </p:txBody>
      </p:sp>
    </p:spTree>
    <p:extLst>
      <p:ext uri="{BB962C8B-B14F-4D97-AF65-F5344CB8AC3E}">
        <p14:creationId xmlns:p14="http://schemas.microsoft.com/office/powerpoint/2010/main" val="41404072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373862"/>
            <a:ext cx="5976664" cy="509330"/>
          </a:xfrm>
        </p:spPr>
        <p:txBody>
          <a:bodyPr/>
          <a:lstStyle/>
          <a:p>
            <a:r>
              <a:rPr lang="en-GB" dirty="0" smtClean="0"/>
              <a:t>Tool examples</a:t>
            </a:r>
            <a:endParaRPr lang="en-GB" dirty="0"/>
          </a:p>
        </p:txBody>
      </p:sp>
      <p:sp>
        <p:nvSpPr>
          <p:cNvPr id="8" name="Rectangle 6"/>
          <p:cNvSpPr txBox="1">
            <a:spLocks noChangeArrowheads="1"/>
          </p:cNvSpPr>
          <p:nvPr/>
        </p:nvSpPr>
        <p:spPr bwMode="auto">
          <a:xfrm>
            <a:off x="3130550" y="4876006"/>
            <a:ext cx="2882900" cy="179734"/>
          </a:xfrm>
          <a:prstGeom prst="rect">
            <a:avLst/>
          </a:prstGeom>
          <a:solidFill>
            <a:schemeClr val="bg1">
              <a:alpha val="17000"/>
            </a:schemeClr>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indent="0" algn="ctr" defTabSz="914400" rtl="0" eaLnBrk="1" fontAlgn="base" latinLnBrk="0" hangingPunct="1">
              <a:lnSpc>
                <a:spcPct val="100000"/>
              </a:lnSpc>
              <a:spcBef>
                <a:spcPct val="0"/>
              </a:spcBef>
              <a:spcAft>
                <a:spcPct val="0"/>
              </a:spcAft>
              <a:buClrTx/>
              <a:buSzTx/>
              <a:buFontTx/>
              <a:buNone/>
              <a:tabLst/>
              <a:defRPr/>
            </a:pPr>
            <a:r>
              <a:rPr lang="en-GB" altLang="en-US" sz="1050" b="0" kern="1200" dirty="0" smtClean="0">
                <a:solidFill>
                  <a:srgbClr val="005594"/>
                </a:solidFill>
                <a:latin typeface="+mn-lt"/>
                <a:ea typeface="+mn-ea"/>
                <a:cs typeface="Arial" charset="0"/>
              </a:rPr>
              <a:t>COMMERCIAL IN CONFIDENCE</a:t>
            </a:r>
          </a:p>
        </p:txBody>
      </p:sp>
      <p:sp>
        <p:nvSpPr>
          <p:cNvPr id="9" name="Rectangle 6"/>
          <p:cNvSpPr txBox="1">
            <a:spLocks noChangeArrowheads="1"/>
          </p:cNvSpPr>
          <p:nvPr/>
        </p:nvSpPr>
        <p:spPr bwMode="auto">
          <a:xfrm>
            <a:off x="0" y="51470"/>
            <a:ext cx="9144000" cy="184308"/>
          </a:xfrm>
          <a:prstGeom prst="rect">
            <a:avLst/>
          </a:prstGeom>
          <a:solidFill>
            <a:schemeClr val="bg1"/>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GB" altLang="en-US" sz="1050" dirty="0"/>
              <a:t>COMMERCIAL IN CONFIDENCE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4468" y="1111577"/>
            <a:ext cx="1017107" cy="425336"/>
          </a:xfrm>
          <a:prstGeom prst="rect">
            <a:avLst/>
          </a:prstGeom>
        </p:spPr>
      </p:pic>
      <p:pic>
        <p:nvPicPr>
          <p:cNvPr id="7" name="Picture Placeholder 6"/>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4431" r="4431"/>
          <a:stretch>
            <a:fillRect/>
          </a:stretch>
        </p:blipFill>
        <p:spPr>
          <a:xfrm>
            <a:off x="4150350" y="1132409"/>
            <a:ext cx="349642" cy="383671"/>
          </a:xfr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31768" y="1111577"/>
            <a:ext cx="1696416" cy="424104"/>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25539" y="957175"/>
            <a:ext cx="610757" cy="732908"/>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61415" y="1891552"/>
            <a:ext cx="1343213" cy="457264"/>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61415" y="2656305"/>
            <a:ext cx="1343213" cy="457264"/>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37130" y="1778618"/>
            <a:ext cx="1842982" cy="683132"/>
          </a:xfrm>
          <a:prstGeom prst="rect">
            <a:avLst/>
          </a:prstGeom>
        </p:spPr>
      </p:pic>
      <p:pic>
        <p:nvPicPr>
          <p:cNvPr id="16" name="Picture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796663" y="1909706"/>
            <a:ext cx="1213346" cy="420957"/>
          </a:xfrm>
          <a:prstGeom prst="rect">
            <a:avLst/>
          </a:prstGeom>
        </p:spPr>
      </p:pic>
      <p:pic>
        <p:nvPicPr>
          <p:cNvPr id="21" name="Picture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37130" y="2543371"/>
            <a:ext cx="1842982" cy="683132"/>
          </a:xfrm>
          <a:prstGeom prst="rect">
            <a:avLst/>
          </a:prstGeom>
        </p:spPr>
      </p:pic>
      <p:pic>
        <p:nvPicPr>
          <p:cNvPr id="17" name="Picture 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662294" y="2619626"/>
            <a:ext cx="1482085" cy="530623"/>
          </a:xfrm>
          <a:prstGeom prst="rect">
            <a:avLst/>
          </a:prstGeom>
        </p:spPr>
      </p:pic>
      <p:pic>
        <p:nvPicPr>
          <p:cNvPr id="19" name="Picture 1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51098" y="1834059"/>
            <a:ext cx="1592351" cy="572251"/>
          </a:xfrm>
          <a:prstGeom prst="rect">
            <a:avLst/>
          </a:prstGeom>
        </p:spPr>
      </p:pic>
      <p:pic>
        <p:nvPicPr>
          <p:cNvPr id="20" name="Picture 1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24328" y="2650954"/>
            <a:ext cx="467966" cy="467966"/>
          </a:xfrm>
          <a:prstGeom prst="rect">
            <a:avLst/>
          </a:prstGeom>
        </p:spPr>
      </p:pic>
      <p:sp>
        <p:nvSpPr>
          <p:cNvPr id="22" name="TextBox 21"/>
          <p:cNvSpPr txBox="1"/>
          <p:nvPr/>
        </p:nvSpPr>
        <p:spPr>
          <a:xfrm>
            <a:off x="7956376" y="2623327"/>
            <a:ext cx="723660" cy="523220"/>
          </a:xfrm>
          <a:prstGeom prst="rect">
            <a:avLst/>
          </a:prstGeom>
        </p:spPr>
        <p:txBody>
          <a:bodyPr wrap="none" rtlCol="0">
            <a:spAutoFit/>
          </a:bodyPr>
          <a:lstStyle/>
          <a:p>
            <a:r>
              <a:rPr lang="en-GB" sz="1400" b="1" dirty="0" smtClean="0"/>
              <a:t>Review</a:t>
            </a:r>
          </a:p>
          <a:p>
            <a:r>
              <a:rPr lang="en-GB" sz="1400" b="1" dirty="0" smtClean="0"/>
              <a:t>Board</a:t>
            </a:r>
          </a:p>
        </p:txBody>
      </p:sp>
      <p:pic>
        <p:nvPicPr>
          <p:cNvPr id="23" name="Picture 2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652120" y="3436596"/>
            <a:ext cx="1502433" cy="502206"/>
          </a:xfrm>
          <a:prstGeom prst="rect">
            <a:avLst/>
          </a:prstGeom>
        </p:spPr>
      </p:pic>
      <p:pic>
        <p:nvPicPr>
          <p:cNvPr id="25" name="Picture 2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929908" y="3436139"/>
            <a:ext cx="1457427" cy="503121"/>
          </a:xfrm>
          <a:prstGeom prst="rect">
            <a:avLst/>
          </a:prstGeom>
        </p:spPr>
      </p:pic>
      <p:pic>
        <p:nvPicPr>
          <p:cNvPr id="29" name="Picture 2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61415" y="3459067"/>
            <a:ext cx="1343213" cy="457264"/>
          </a:xfrm>
          <a:prstGeom prst="rect">
            <a:avLst/>
          </a:prstGeom>
        </p:spPr>
      </p:pic>
      <p:pic>
        <p:nvPicPr>
          <p:cNvPr id="26" name="Picture 25"/>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670902" y="976256"/>
            <a:ext cx="752743" cy="694745"/>
          </a:xfrm>
          <a:prstGeom prst="rect">
            <a:avLst/>
          </a:prstGeom>
        </p:spPr>
      </p:pic>
      <p:pic>
        <p:nvPicPr>
          <p:cNvPr id="27" name="Picture 26"/>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164288" y="3295261"/>
            <a:ext cx="1765970" cy="784876"/>
          </a:xfrm>
          <a:prstGeom prst="rect">
            <a:avLst/>
          </a:prstGeom>
        </p:spPr>
      </p:pic>
      <p:sp>
        <p:nvSpPr>
          <p:cNvPr id="33" name="Text Placeholder 13"/>
          <p:cNvSpPr txBox="1">
            <a:spLocks/>
          </p:cNvSpPr>
          <p:nvPr/>
        </p:nvSpPr>
        <p:spPr>
          <a:xfrm>
            <a:off x="306429" y="1024693"/>
            <a:ext cx="2386199" cy="59910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rgbClr val="5C7F92"/>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2800" dirty="0" smtClean="0"/>
              <a:t>Source control</a:t>
            </a:r>
          </a:p>
        </p:txBody>
      </p:sp>
      <p:sp>
        <p:nvSpPr>
          <p:cNvPr id="37" name="Text Placeholder 13"/>
          <p:cNvSpPr txBox="1">
            <a:spLocks/>
          </p:cNvSpPr>
          <p:nvPr/>
        </p:nvSpPr>
        <p:spPr>
          <a:xfrm>
            <a:off x="306429" y="1820632"/>
            <a:ext cx="2386199" cy="59910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rgbClr val="5C7F92"/>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2800" dirty="0" smtClean="0"/>
              <a:t>Issue tracking</a:t>
            </a:r>
          </a:p>
        </p:txBody>
      </p:sp>
      <p:sp>
        <p:nvSpPr>
          <p:cNvPr id="38" name="Text Placeholder 13"/>
          <p:cNvSpPr txBox="1">
            <a:spLocks/>
          </p:cNvSpPr>
          <p:nvPr/>
        </p:nvSpPr>
        <p:spPr>
          <a:xfrm>
            <a:off x="306429" y="2616571"/>
            <a:ext cx="2386199" cy="59910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rgbClr val="5C7F92"/>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2800" dirty="0" smtClean="0"/>
              <a:t>Code review</a:t>
            </a:r>
          </a:p>
        </p:txBody>
      </p:sp>
      <p:sp>
        <p:nvSpPr>
          <p:cNvPr id="39" name="Text Placeholder 13"/>
          <p:cNvSpPr txBox="1">
            <a:spLocks/>
          </p:cNvSpPr>
          <p:nvPr/>
        </p:nvSpPr>
        <p:spPr>
          <a:xfrm>
            <a:off x="306429" y="3412509"/>
            <a:ext cx="2386199" cy="59910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rgbClr val="5C7F92"/>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2800" dirty="0" smtClean="0"/>
              <a:t>CI</a:t>
            </a:r>
          </a:p>
        </p:txBody>
      </p:sp>
    </p:spTree>
    <p:extLst>
      <p:ext uri="{BB962C8B-B14F-4D97-AF65-F5344CB8AC3E}">
        <p14:creationId xmlns:p14="http://schemas.microsoft.com/office/powerpoint/2010/main" val="11482061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Placeholder 13"/>
          <p:cNvSpPr txBox="1">
            <a:spLocks/>
          </p:cNvSpPr>
          <p:nvPr/>
        </p:nvSpPr>
        <p:spPr>
          <a:xfrm>
            <a:off x="3779912" y="1024693"/>
            <a:ext cx="4223864" cy="59910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rgbClr val="5C7F92"/>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2800" dirty="0" smtClean="0"/>
              <a:t>(which includes              )</a:t>
            </a:r>
          </a:p>
        </p:txBody>
      </p:sp>
      <p:sp>
        <p:nvSpPr>
          <p:cNvPr id="5" name="Title 4"/>
          <p:cNvSpPr>
            <a:spLocks noGrp="1"/>
          </p:cNvSpPr>
          <p:nvPr>
            <p:ph type="title"/>
          </p:nvPr>
        </p:nvSpPr>
        <p:spPr>
          <a:xfrm>
            <a:off x="251520" y="373862"/>
            <a:ext cx="5976664" cy="509330"/>
          </a:xfrm>
        </p:spPr>
        <p:txBody>
          <a:bodyPr/>
          <a:lstStyle/>
          <a:p>
            <a:r>
              <a:rPr lang="en-GB" dirty="0" smtClean="0"/>
              <a:t>Why GitLab?</a:t>
            </a:r>
            <a:endParaRPr lang="en-GB" dirty="0"/>
          </a:p>
        </p:txBody>
      </p:sp>
      <p:sp>
        <p:nvSpPr>
          <p:cNvPr id="8" name="Rectangle 6"/>
          <p:cNvSpPr txBox="1">
            <a:spLocks noChangeArrowheads="1"/>
          </p:cNvSpPr>
          <p:nvPr/>
        </p:nvSpPr>
        <p:spPr bwMode="auto">
          <a:xfrm>
            <a:off x="3130550" y="4876006"/>
            <a:ext cx="2882900" cy="179734"/>
          </a:xfrm>
          <a:prstGeom prst="rect">
            <a:avLst/>
          </a:prstGeom>
          <a:solidFill>
            <a:schemeClr val="bg1">
              <a:alpha val="17000"/>
            </a:schemeClr>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indent="0" algn="ctr" defTabSz="914400" rtl="0" eaLnBrk="1" fontAlgn="base" latinLnBrk="0" hangingPunct="1">
              <a:lnSpc>
                <a:spcPct val="100000"/>
              </a:lnSpc>
              <a:spcBef>
                <a:spcPct val="0"/>
              </a:spcBef>
              <a:spcAft>
                <a:spcPct val="0"/>
              </a:spcAft>
              <a:buClrTx/>
              <a:buSzTx/>
              <a:buFontTx/>
              <a:buNone/>
              <a:tabLst/>
              <a:defRPr/>
            </a:pPr>
            <a:r>
              <a:rPr lang="en-GB" altLang="en-US" sz="1050" b="0" kern="1200" dirty="0" smtClean="0">
                <a:solidFill>
                  <a:srgbClr val="005594"/>
                </a:solidFill>
                <a:latin typeface="+mn-lt"/>
                <a:ea typeface="+mn-ea"/>
                <a:cs typeface="Arial" charset="0"/>
              </a:rPr>
              <a:t>COMMERCIAL IN CONFIDENCE</a:t>
            </a:r>
          </a:p>
        </p:txBody>
      </p:sp>
      <p:sp>
        <p:nvSpPr>
          <p:cNvPr id="9" name="Rectangle 6"/>
          <p:cNvSpPr txBox="1">
            <a:spLocks noChangeArrowheads="1"/>
          </p:cNvSpPr>
          <p:nvPr/>
        </p:nvSpPr>
        <p:spPr bwMode="auto">
          <a:xfrm>
            <a:off x="0" y="51470"/>
            <a:ext cx="9144000" cy="184308"/>
          </a:xfrm>
          <a:prstGeom prst="rect">
            <a:avLst/>
          </a:prstGeom>
          <a:solidFill>
            <a:schemeClr val="bg1"/>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GB" altLang="en-US" sz="1050" dirty="0"/>
              <a:t>COMMERCIAL IN CONFIDENCE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8651" y="1111577"/>
            <a:ext cx="1017107" cy="425336"/>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1415" y="1891552"/>
            <a:ext cx="1343213" cy="457264"/>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1415" y="2656305"/>
            <a:ext cx="1343213" cy="457264"/>
          </a:xfrm>
          <a:prstGeom prst="rect">
            <a:avLst/>
          </a:prstGeom>
        </p:spPr>
      </p:pic>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1415" y="3459067"/>
            <a:ext cx="1343213" cy="457264"/>
          </a:xfrm>
          <a:prstGeom prst="rect">
            <a:avLst/>
          </a:prstGeom>
        </p:spPr>
      </p:pic>
      <p:sp>
        <p:nvSpPr>
          <p:cNvPr id="33" name="Text Placeholder 13"/>
          <p:cNvSpPr txBox="1">
            <a:spLocks/>
          </p:cNvSpPr>
          <p:nvPr/>
        </p:nvSpPr>
        <p:spPr>
          <a:xfrm>
            <a:off x="306429" y="1024693"/>
            <a:ext cx="2386199" cy="59910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rgbClr val="5C7F92"/>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2800" dirty="0" smtClean="0"/>
              <a:t>Source control</a:t>
            </a:r>
          </a:p>
        </p:txBody>
      </p:sp>
      <p:sp>
        <p:nvSpPr>
          <p:cNvPr id="37" name="Text Placeholder 13"/>
          <p:cNvSpPr txBox="1">
            <a:spLocks/>
          </p:cNvSpPr>
          <p:nvPr/>
        </p:nvSpPr>
        <p:spPr>
          <a:xfrm>
            <a:off x="306429" y="1820632"/>
            <a:ext cx="2386199" cy="59910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rgbClr val="5C7F92"/>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2800" dirty="0" smtClean="0"/>
              <a:t>Issue tracking</a:t>
            </a:r>
          </a:p>
        </p:txBody>
      </p:sp>
      <p:sp>
        <p:nvSpPr>
          <p:cNvPr id="38" name="Text Placeholder 13"/>
          <p:cNvSpPr txBox="1">
            <a:spLocks/>
          </p:cNvSpPr>
          <p:nvPr/>
        </p:nvSpPr>
        <p:spPr>
          <a:xfrm>
            <a:off x="306429" y="2616571"/>
            <a:ext cx="2386199" cy="59910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rgbClr val="5C7F92"/>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2800" dirty="0" smtClean="0"/>
              <a:t>Code review</a:t>
            </a:r>
          </a:p>
        </p:txBody>
      </p:sp>
      <p:sp>
        <p:nvSpPr>
          <p:cNvPr id="39" name="Text Placeholder 13"/>
          <p:cNvSpPr txBox="1">
            <a:spLocks/>
          </p:cNvSpPr>
          <p:nvPr/>
        </p:nvSpPr>
        <p:spPr>
          <a:xfrm>
            <a:off x="306429" y="3412509"/>
            <a:ext cx="2386199" cy="59910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rgbClr val="5C7F92"/>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2800" dirty="0" smtClean="0"/>
              <a:t>CI</a:t>
            </a:r>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3200" y="1095613"/>
            <a:ext cx="1343213" cy="457264"/>
          </a:xfrm>
          <a:prstGeom prst="rect">
            <a:avLst/>
          </a:prstGeom>
        </p:spPr>
      </p:pic>
    </p:spTree>
    <p:extLst>
      <p:ext uri="{BB962C8B-B14F-4D97-AF65-F5344CB8AC3E}">
        <p14:creationId xmlns:p14="http://schemas.microsoft.com/office/powerpoint/2010/main" val="12160793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Placeholder 13"/>
          <p:cNvSpPr txBox="1">
            <a:spLocks/>
          </p:cNvSpPr>
          <p:nvPr/>
        </p:nvSpPr>
        <p:spPr>
          <a:xfrm>
            <a:off x="3779912" y="1024693"/>
            <a:ext cx="4223864" cy="59910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rgbClr val="5C7F92"/>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2800" dirty="0" smtClean="0"/>
              <a:t>(which includes              )</a:t>
            </a:r>
          </a:p>
        </p:txBody>
      </p:sp>
      <p:sp>
        <p:nvSpPr>
          <p:cNvPr id="5" name="Title 4"/>
          <p:cNvSpPr>
            <a:spLocks noGrp="1"/>
          </p:cNvSpPr>
          <p:nvPr>
            <p:ph type="title"/>
          </p:nvPr>
        </p:nvSpPr>
        <p:spPr>
          <a:xfrm>
            <a:off x="251520" y="373862"/>
            <a:ext cx="5976664" cy="509330"/>
          </a:xfrm>
        </p:spPr>
        <p:txBody>
          <a:bodyPr/>
          <a:lstStyle/>
          <a:p>
            <a:r>
              <a:rPr lang="en-GB" dirty="0" smtClean="0"/>
              <a:t>Why GitLab?</a:t>
            </a:r>
            <a:endParaRPr lang="en-GB" dirty="0"/>
          </a:p>
        </p:txBody>
      </p:sp>
      <p:sp>
        <p:nvSpPr>
          <p:cNvPr id="8" name="Rectangle 6"/>
          <p:cNvSpPr txBox="1">
            <a:spLocks noChangeArrowheads="1"/>
          </p:cNvSpPr>
          <p:nvPr/>
        </p:nvSpPr>
        <p:spPr bwMode="auto">
          <a:xfrm>
            <a:off x="3130550" y="4876006"/>
            <a:ext cx="2882900" cy="179734"/>
          </a:xfrm>
          <a:prstGeom prst="rect">
            <a:avLst/>
          </a:prstGeom>
          <a:solidFill>
            <a:schemeClr val="bg1">
              <a:alpha val="17000"/>
            </a:schemeClr>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indent="0" algn="ctr" defTabSz="914400" rtl="0" eaLnBrk="1" fontAlgn="base" latinLnBrk="0" hangingPunct="1">
              <a:lnSpc>
                <a:spcPct val="100000"/>
              </a:lnSpc>
              <a:spcBef>
                <a:spcPct val="0"/>
              </a:spcBef>
              <a:spcAft>
                <a:spcPct val="0"/>
              </a:spcAft>
              <a:buClrTx/>
              <a:buSzTx/>
              <a:buFontTx/>
              <a:buNone/>
              <a:tabLst/>
              <a:defRPr/>
            </a:pPr>
            <a:r>
              <a:rPr lang="en-GB" altLang="en-US" sz="1050" b="0" kern="1200" dirty="0" smtClean="0">
                <a:solidFill>
                  <a:srgbClr val="005594"/>
                </a:solidFill>
                <a:latin typeface="+mn-lt"/>
                <a:ea typeface="+mn-ea"/>
                <a:cs typeface="Arial" charset="0"/>
              </a:rPr>
              <a:t>COMMERCIAL IN CONFIDENCE</a:t>
            </a:r>
          </a:p>
        </p:txBody>
      </p:sp>
      <p:sp>
        <p:nvSpPr>
          <p:cNvPr id="9" name="Rectangle 6"/>
          <p:cNvSpPr txBox="1">
            <a:spLocks noChangeArrowheads="1"/>
          </p:cNvSpPr>
          <p:nvPr/>
        </p:nvSpPr>
        <p:spPr bwMode="auto">
          <a:xfrm>
            <a:off x="0" y="51470"/>
            <a:ext cx="9144000" cy="184308"/>
          </a:xfrm>
          <a:prstGeom prst="rect">
            <a:avLst/>
          </a:prstGeom>
          <a:solidFill>
            <a:schemeClr val="bg1"/>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GB" altLang="en-US" sz="1050" dirty="0"/>
              <a:t>COMMERCIAL IN CONFIDENCE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8651" y="1111577"/>
            <a:ext cx="1017107" cy="425336"/>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1415" y="1891552"/>
            <a:ext cx="1343213" cy="457264"/>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1415" y="2656305"/>
            <a:ext cx="1343213" cy="457264"/>
          </a:xfrm>
          <a:prstGeom prst="rect">
            <a:avLst/>
          </a:prstGeom>
        </p:spPr>
      </p:pic>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1415" y="3459067"/>
            <a:ext cx="1343213" cy="457264"/>
          </a:xfrm>
          <a:prstGeom prst="rect">
            <a:avLst/>
          </a:prstGeom>
        </p:spPr>
      </p:pic>
      <p:sp>
        <p:nvSpPr>
          <p:cNvPr id="33" name="Text Placeholder 13"/>
          <p:cNvSpPr txBox="1">
            <a:spLocks/>
          </p:cNvSpPr>
          <p:nvPr/>
        </p:nvSpPr>
        <p:spPr>
          <a:xfrm>
            <a:off x="306429" y="1024693"/>
            <a:ext cx="2386199" cy="59910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rgbClr val="5C7F92"/>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2800" dirty="0" smtClean="0"/>
              <a:t>Source control</a:t>
            </a:r>
          </a:p>
        </p:txBody>
      </p:sp>
      <p:sp>
        <p:nvSpPr>
          <p:cNvPr id="37" name="Text Placeholder 13"/>
          <p:cNvSpPr txBox="1">
            <a:spLocks/>
          </p:cNvSpPr>
          <p:nvPr/>
        </p:nvSpPr>
        <p:spPr>
          <a:xfrm>
            <a:off x="306429" y="1820632"/>
            <a:ext cx="2386199" cy="59910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rgbClr val="5C7F92"/>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2800" dirty="0" smtClean="0"/>
              <a:t>Issue tracking</a:t>
            </a:r>
          </a:p>
        </p:txBody>
      </p:sp>
      <p:sp>
        <p:nvSpPr>
          <p:cNvPr id="38" name="Text Placeholder 13"/>
          <p:cNvSpPr txBox="1">
            <a:spLocks/>
          </p:cNvSpPr>
          <p:nvPr/>
        </p:nvSpPr>
        <p:spPr>
          <a:xfrm>
            <a:off x="306429" y="2616571"/>
            <a:ext cx="2386199" cy="59910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rgbClr val="5C7F92"/>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2800" dirty="0" smtClean="0"/>
              <a:t>Code review</a:t>
            </a:r>
          </a:p>
        </p:txBody>
      </p:sp>
      <p:sp>
        <p:nvSpPr>
          <p:cNvPr id="39" name="Text Placeholder 13"/>
          <p:cNvSpPr txBox="1">
            <a:spLocks/>
          </p:cNvSpPr>
          <p:nvPr/>
        </p:nvSpPr>
        <p:spPr>
          <a:xfrm>
            <a:off x="306429" y="3412509"/>
            <a:ext cx="2386199" cy="59910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rgbClr val="5C7F92"/>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2800" dirty="0" smtClean="0"/>
              <a:t>CI</a:t>
            </a:r>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3200" y="1095613"/>
            <a:ext cx="1343213" cy="457264"/>
          </a:xfrm>
          <a:prstGeom prst="rect">
            <a:avLst/>
          </a:prstGeom>
        </p:spPr>
      </p:pic>
      <p:sp>
        <p:nvSpPr>
          <p:cNvPr id="2" name="TextBox 1"/>
          <p:cNvSpPr txBox="1"/>
          <p:nvPr/>
        </p:nvSpPr>
        <p:spPr>
          <a:xfrm>
            <a:off x="5292079" y="2007774"/>
            <a:ext cx="2887233" cy="1754326"/>
          </a:xfrm>
          <a:prstGeom prst="rect">
            <a:avLst/>
          </a:prstGeom>
          <a:solidFill>
            <a:schemeClr val="accent1"/>
          </a:solidFill>
        </p:spPr>
        <p:txBody>
          <a:bodyPr wrap="square" rtlCol="0">
            <a:spAutoFit/>
          </a:bodyPr>
          <a:lstStyle/>
          <a:p>
            <a:pPr marL="285750" indent="-285750">
              <a:buFont typeface="Arial" panose="020B0604020202020204" pitchFamily="34" charset="0"/>
              <a:buChar char="•"/>
            </a:pPr>
            <a:r>
              <a:rPr lang="en-GB" sz="3600" dirty="0" smtClean="0">
                <a:solidFill>
                  <a:schemeClr val="bg1"/>
                </a:solidFill>
              </a:rPr>
              <a:t>Cheap</a:t>
            </a:r>
          </a:p>
          <a:p>
            <a:pPr marL="285750" indent="-285750">
              <a:buFont typeface="Arial" panose="020B0604020202020204" pitchFamily="34" charset="0"/>
              <a:buChar char="•"/>
            </a:pPr>
            <a:r>
              <a:rPr lang="en-GB" sz="3600" dirty="0" smtClean="0">
                <a:solidFill>
                  <a:schemeClr val="bg1"/>
                </a:solidFill>
              </a:rPr>
              <a:t>Simple</a:t>
            </a:r>
          </a:p>
          <a:p>
            <a:pPr marL="285750" indent="-285750">
              <a:buFont typeface="Arial" panose="020B0604020202020204" pitchFamily="34" charset="0"/>
              <a:buChar char="•"/>
            </a:pPr>
            <a:r>
              <a:rPr lang="en-GB" sz="3600" dirty="0" smtClean="0">
                <a:solidFill>
                  <a:schemeClr val="bg1"/>
                </a:solidFill>
              </a:rPr>
              <a:t>Integrated</a:t>
            </a:r>
          </a:p>
        </p:txBody>
      </p:sp>
    </p:spTree>
    <p:extLst>
      <p:ext uri="{BB962C8B-B14F-4D97-AF65-F5344CB8AC3E}">
        <p14:creationId xmlns:p14="http://schemas.microsoft.com/office/powerpoint/2010/main" val="32950709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373862"/>
            <a:ext cx="5976664" cy="509330"/>
          </a:xfrm>
        </p:spPr>
        <p:txBody>
          <a:bodyPr/>
          <a:lstStyle/>
          <a:p>
            <a:r>
              <a:rPr lang="en-GB" dirty="0" smtClean="0"/>
              <a:t>Roke’s GitLab servers</a:t>
            </a:r>
            <a:endParaRPr lang="en-GB" dirty="0"/>
          </a:p>
        </p:txBody>
      </p:sp>
      <p:sp>
        <p:nvSpPr>
          <p:cNvPr id="8" name="Rectangle 6"/>
          <p:cNvSpPr txBox="1">
            <a:spLocks noChangeArrowheads="1"/>
          </p:cNvSpPr>
          <p:nvPr/>
        </p:nvSpPr>
        <p:spPr bwMode="auto">
          <a:xfrm>
            <a:off x="3130550" y="4876006"/>
            <a:ext cx="2882900" cy="179734"/>
          </a:xfrm>
          <a:prstGeom prst="rect">
            <a:avLst/>
          </a:prstGeom>
          <a:solidFill>
            <a:schemeClr val="bg1">
              <a:alpha val="17000"/>
            </a:schemeClr>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indent="0" algn="ctr" defTabSz="914400" rtl="0" eaLnBrk="1" fontAlgn="base" latinLnBrk="0" hangingPunct="1">
              <a:lnSpc>
                <a:spcPct val="100000"/>
              </a:lnSpc>
              <a:spcBef>
                <a:spcPct val="0"/>
              </a:spcBef>
              <a:spcAft>
                <a:spcPct val="0"/>
              </a:spcAft>
              <a:buClrTx/>
              <a:buSzTx/>
              <a:buFontTx/>
              <a:buNone/>
              <a:tabLst/>
              <a:defRPr/>
            </a:pPr>
            <a:r>
              <a:rPr lang="en-GB" altLang="en-US" sz="1050" b="0" kern="1200" dirty="0" smtClean="0">
                <a:solidFill>
                  <a:srgbClr val="005594"/>
                </a:solidFill>
                <a:latin typeface="+mn-lt"/>
                <a:ea typeface="+mn-ea"/>
                <a:cs typeface="Arial" charset="0"/>
              </a:rPr>
              <a:t>COMMERCIAL IN CONFIDENCE</a:t>
            </a:r>
          </a:p>
        </p:txBody>
      </p:sp>
      <p:sp>
        <p:nvSpPr>
          <p:cNvPr id="9" name="Rectangle 6"/>
          <p:cNvSpPr txBox="1">
            <a:spLocks noChangeArrowheads="1"/>
          </p:cNvSpPr>
          <p:nvPr/>
        </p:nvSpPr>
        <p:spPr bwMode="auto">
          <a:xfrm>
            <a:off x="0" y="51470"/>
            <a:ext cx="9144000" cy="184308"/>
          </a:xfrm>
          <a:prstGeom prst="rect">
            <a:avLst/>
          </a:prstGeom>
          <a:solidFill>
            <a:schemeClr val="bg1"/>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GB" altLang="en-US" sz="1050" dirty="0"/>
              <a:t>COMMERCIAL IN CONFIDENCE</a:t>
            </a:r>
          </a:p>
        </p:txBody>
      </p:sp>
      <p:sp>
        <p:nvSpPr>
          <p:cNvPr id="14" name="Text Placeholder 13"/>
          <p:cNvSpPr>
            <a:spLocks noGrp="1"/>
          </p:cNvSpPr>
          <p:nvPr>
            <p:ph type="body" sz="quarter" idx="12"/>
          </p:nvPr>
        </p:nvSpPr>
        <p:spPr>
          <a:xfrm>
            <a:off x="250825" y="1020763"/>
            <a:ext cx="8424863" cy="3206750"/>
          </a:xfrm>
        </p:spPr>
        <p:txBody>
          <a:bodyPr/>
          <a:lstStyle/>
          <a:p>
            <a:pPr marL="0" indent="0">
              <a:buNone/>
            </a:pPr>
            <a:r>
              <a:rPr lang="en-GB" dirty="0" err="1"/>
              <a:t>i</a:t>
            </a:r>
            <a:r>
              <a:rPr lang="en-GB" dirty="0" err="1" smtClean="0"/>
              <a:t>git</a:t>
            </a:r>
            <a:r>
              <a:rPr lang="en-GB" dirty="0" smtClean="0"/>
              <a:t> (“internal git”):</a:t>
            </a:r>
          </a:p>
          <a:p>
            <a:pPr marL="0" indent="0">
              <a:buNone/>
            </a:pPr>
            <a:r>
              <a:rPr lang="en-GB" dirty="0" smtClean="0">
                <a:latin typeface="Consolas" panose="020B0609020204030204" pitchFamily="49" charset="0"/>
                <a:cs typeface="Consolas" panose="020B0609020204030204" pitchFamily="49" charset="0"/>
              </a:rPr>
              <a:t>	</a:t>
            </a:r>
            <a:r>
              <a:rPr lang="en-GB" dirty="0" smtClean="0">
                <a:latin typeface="Consolas" panose="020B0609020204030204" pitchFamily="49" charset="0"/>
                <a:cs typeface="Consolas" panose="020B0609020204030204" pitchFamily="49" charset="0"/>
                <a:hlinkClick r:id="rId3"/>
              </a:rPr>
              <a:t>https</a:t>
            </a:r>
            <a:r>
              <a:rPr lang="en-GB" dirty="0">
                <a:latin typeface="Consolas" panose="020B0609020204030204" pitchFamily="49" charset="0"/>
                <a:cs typeface="Consolas" panose="020B0609020204030204" pitchFamily="49" charset="0"/>
                <a:hlinkClick r:id="rId3"/>
              </a:rPr>
              <a:t>://</a:t>
            </a:r>
            <a:r>
              <a:rPr lang="en-GB" dirty="0" smtClean="0">
                <a:latin typeface="Consolas" panose="020B0609020204030204" pitchFamily="49" charset="0"/>
                <a:cs typeface="Consolas" panose="020B0609020204030204" pitchFamily="49" charset="0"/>
                <a:hlinkClick r:id="rId3"/>
              </a:rPr>
              <a:t>igit.comm.ad.roke.co.uk</a:t>
            </a:r>
            <a:endParaRPr lang="en-GB" dirty="0" smtClean="0">
              <a:latin typeface="Consolas" panose="020B0609020204030204" pitchFamily="49" charset="0"/>
              <a:cs typeface="Consolas" panose="020B0609020204030204" pitchFamily="49" charset="0"/>
            </a:endParaRPr>
          </a:p>
          <a:p>
            <a:pPr marL="0" indent="0">
              <a:buNone/>
            </a:pPr>
            <a:endParaRPr lang="en-GB" dirty="0">
              <a:cs typeface="Consolas" panose="020B0609020204030204" pitchFamily="49" charset="0"/>
            </a:endParaRPr>
          </a:p>
          <a:p>
            <a:r>
              <a:rPr lang="en-GB" dirty="0" smtClean="0">
                <a:cs typeface="Consolas" panose="020B0609020204030204" pitchFamily="49" charset="0"/>
              </a:rPr>
              <a:t>Hosted internally at Roke on the Commercial network</a:t>
            </a:r>
          </a:p>
          <a:p>
            <a:r>
              <a:rPr lang="en-GB" dirty="0" smtClean="0">
                <a:cs typeface="Consolas" panose="020B0609020204030204" pitchFamily="49" charset="0"/>
              </a:rPr>
              <a:t>Other instances of GitLab may be hosted on other networks</a:t>
            </a:r>
          </a:p>
          <a:p>
            <a:pPr marL="0" indent="0">
              <a:buNone/>
            </a:pPr>
            <a:endParaRPr lang="en-GB" dirty="0">
              <a:cs typeface="Consolas" panose="020B0609020204030204" pitchFamily="49" charset="0"/>
            </a:endParaRPr>
          </a:p>
        </p:txBody>
      </p:sp>
    </p:spTree>
    <p:extLst>
      <p:ext uri="{BB962C8B-B14F-4D97-AF65-F5344CB8AC3E}">
        <p14:creationId xmlns:p14="http://schemas.microsoft.com/office/powerpoint/2010/main" val="617886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373862"/>
            <a:ext cx="5976664" cy="509330"/>
          </a:xfrm>
        </p:spPr>
        <p:txBody>
          <a:bodyPr/>
          <a:lstStyle/>
          <a:p>
            <a:r>
              <a:rPr lang="en-GB" dirty="0" smtClean="0"/>
              <a:t>Install Git and </a:t>
            </a:r>
            <a:r>
              <a:rPr lang="en-GB" dirty="0" err="1" smtClean="0"/>
              <a:t>PyCharm</a:t>
            </a:r>
            <a:endParaRPr lang="en-GB" dirty="0"/>
          </a:p>
        </p:txBody>
      </p:sp>
      <p:sp>
        <p:nvSpPr>
          <p:cNvPr id="8" name="Rectangle 6"/>
          <p:cNvSpPr txBox="1">
            <a:spLocks noChangeArrowheads="1"/>
          </p:cNvSpPr>
          <p:nvPr/>
        </p:nvSpPr>
        <p:spPr bwMode="auto">
          <a:xfrm>
            <a:off x="3130550" y="4876006"/>
            <a:ext cx="2882900" cy="179734"/>
          </a:xfrm>
          <a:prstGeom prst="rect">
            <a:avLst/>
          </a:prstGeom>
          <a:solidFill>
            <a:schemeClr val="bg1">
              <a:alpha val="17000"/>
            </a:schemeClr>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indent="0" algn="ctr" defTabSz="914400" rtl="0" eaLnBrk="1" fontAlgn="base" latinLnBrk="0" hangingPunct="1">
              <a:lnSpc>
                <a:spcPct val="100000"/>
              </a:lnSpc>
              <a:spcBef>
                <a:spcPct val="0"/>
              </a:spcBef>
              <a:spcAft>
                <a:spcPct val="0"/>
              </a:spcAft>
              <a:buClrTx/>
              <a:buSzTx/>
              <a:buFontTx/>
              <a:buNone/>
              <a:tabLst/>
              <a:defRPr/>
            </a:pPr>
            <a:r>
              <a:rPr lang="en-GB" altLang="en-US" sz="1050" b="0" kern="1200" dirty="0" smtClean="0">
                <a:solidFill>
                  <a:srgbClr val="005594"/>
                </a:solidFill>
                <a:latin typeface="+mn-lt"/>
                <a:ea typeface="+mn-ea"/>
                <a:cs typeface="Arial" charset="0"/>
              </a:rPr>
              <a:t>COMMERCIAL IN CONFIDENCE</a:t>
            </a:r>
          </a:p>
        </p:txBody>
      </p:sp>
      <p:sp>
        <p:nvSpPr>
          <p:cNvPr id="9" name="Rectangle 6"/>
          <p:cNvSpPr txBox="1">
            <a:spLocks noChangeArrowheads="1"/>
          </p:cNvSpPr>
          <p:nvPr/>
        </p:nvSpPr>
        <p:spPr bwMode="auto">
          <a:xfrm>
            <a:off x="0" y="51470"/>
            <a:ext cx="9144000" cy="184308"/>
          </a:xfrm>
          <a:prstGeom prst="rect">
            <a:avLst/>
          </a:prstGeom>
          <a:solidFill>
            <a:schemeClr val="bg1"/>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GB" altLang="en-US" sz="1050" dirty="0"/>
              <a:t>COMMERCIAL IN CONFIDENCE</a:t>
            </a:r>
          </a:p>
        </p:txBody>
      </p:sp>
      <p:sp>
        <p:nvSpPr>
          <p:cNvPr id="14" name="Text Placeholder 13"/>
          <p:cNvSpPr>
            <a:spLocks noGrp="1"/>
          </p:cNvSpPr>
          <p:nvPr>
            <p:ph type="body" sz="quarter" idx="12"/>
          </p:nvPr>
        </p:nvSpPr>
        <p:spPr>
          <a:xfrm>
            <a:off x="250825" y="1020763"/>
            <a:ext cx="8424863" cy="3206750"/>
          </a:xfrm>
        </p:spPr>
        <p:txBody>
          <a:bodyPr/>
          <a:lstStyle/>
          <a:p>
            <a:pPr marL="0" indent="0">
              <a:buNone/>
            </a:pPr>
            <a:r>
              <a:rPr lang="en-GB" dirty="0" smtClean="0"/>
              <a:t>Navigate to:</a:t>
            </a:r>
          </a:p>
          <a:p>
            <a:pPr marL="0" indent="0">
              <a:buNone/>
            </a:pPr>
            <a:r>
              <a:rPr lang="en-GB" dirty="0" smtClean="0">
                <a:latin typeface="Consolas" panose="020B0609020204030204" pitchFamily="49" charset="0"/>
                <a:cs typeface="Consolas" panose="020B0609020204030204" pitchFamily="49" charset="0"/>
              </a:rPr>
              <a:t>	\\</a:t>
            </a:r>
            <a:r>
              <a:rPr lang="en-GB" dirty="0">
                <a:latin typeface="Consolas" panose="020B0609020204030204" pitchFamily="49" charset="0"/>
                <a:cs typeface="Consolas" panose="020B0609020204030204" pitchFamily="49" charset="0"/>
              </a:rPr>
              <a:t>us-seattle\Software\Developer</a:t>
            </a:r>
          </a:p>
          <a:p>
            <a:pPr marL="0" indent="0">
              <a:buNone/>
            </a:pPr>
            <a:endParaRPr lang="en-GB" dirty="0" smtClean="0"/>
          </a:p>
          <a:p>
            <a:pPr marL="0" indent="0">
              <a:buNone/>
            </a:pPr>
            <a:r>
              <a:rPr lang="en-GB" dirty="0" smtClean="0"/>
              <a:t>Install:</a:t>
            </a:r>
            <a:endParaRPr lang="en-GB" dirty="0"/>
          </a:p>
          <a:p>
            <a:pPr marL="0" indent="0">
              <a:buNone/>
            </a:pPr>
            <a:r>
              <a:rPr lang="en-GB" dirty="0" smtClean="0">
                <a:latin typeface="Consolas" panose="020B0609020204030204" pitchFamily="49" charset="0"/>
                <a:cs typeface="Consolas" panose="020B0609020204030204" pitchFamily="49" charset="0"/>
              </a:rPr>
              <a:t>	</a:t>
            </a:r>
            <a:r>
              <a:rPr lang="en-GB" dirty="0" smtClean="0">
                <a:latin typeface="Consolas" panose="020B0609020204030204" pitchFamily="49" charset="0"/>
                <a:cs typeface="Consolas" panose="020B0609020204030204" pitchFamily="49" charset="0"/>
              </a:rPr>
              <a:t>Git\Clients\Windows\Git-2.18.0-64-bit.exe</a:t>
            </a:r>
          </a:p>
          <a:p>
            <a:pPr marL="0" indent="0">
              <a:buNone/>
            </a:pPr>
            <a:r>
              <a:rPr lang="en-GB" dirty="0">
                <a:latin typeface="Consolas" panose="020B0609020204030204" pitchFamily="49" charset="0"/>
                <a:cs typeface="Consolas" panose="020B0609020204030204" pitchFamily="49" charset="0"/>
              </a:rPr>
              <a:t>	</a:t>
            </a:r>
            <a:r>
              <a:rPr lang="en-GB" dirty="0" smtClean="0">
                <a:latin typeface="Consolas" panose="020B0609020204030204" pitchFamily="49" charset="0"/>
                <a:cs typeface="Consolas" panose="020B0609020204030204" pitchFamily="49" charset="0"/>
              </a:rPr>
              <a:t>	</a:t>
            </a:r>
            <a:r>
              <a:rPr lang="en-GB" dirty="0"/>
              <a:t>(select </a:t>
            </a:r>
            <a:r>
              <a:rPr lang="en-GB" dirty="0" smtClean="0"/>
              <a:t>“Checkout </a:t>
            </a:r>
            <a:r>
              <a:rPr lang="en-GB" dirty="0"/>
              <a:t>as-is, commit </a:t>
            </a:r>
            <a:r>
              <a:rPr lang="en-GB" dirty="0" smtClean="0"/>
              <a:t>as-is”)</a:t>
            </a:r>
            <a:endParaRPr lang="en-GB" dirty="0"/>
          </a:p>
          <a:p>
            <a:pPr marL="0" indent="0">
              <a:buNone/>
            </a:pPr>
            <a:r>
              <a:rPr lang="en-GB" dirty="0" smtClean="0">
                <a:latin typeface="Consolas" panose="020B0609020204030204" pitchFamily="49" charset="0"/>
                <a:cs typeface="Consolas" panose="020B0609020204030204" pitchFamily="49" charset="0"/>
              </a:rPr>
              <a:t>	</a:t>
            </a:r>
            <a:r>
              <a:rPr lang="en-GB" dirty="0" err="1" smtClean="0">
                <a:latin typeface="Consolas" panose="020B0609020204030204" pitchFamily="49" charset="0"/>
                <a:cs typeface="Consolas" panose="020B0609020204030204" pitchFamily="49" charset="0"/>
              </a:rPr>
              <a:t>PyCharm</a:t>
            </a:r>
            <a:r>
              <a:rPr lang="en-GB" dirty="0" smtClean="0">
                <a:latin typeface="Consolas" panose="020B0609020204030204" pitchFamily="49" charset="0"/>
                <a:cs typeface="Consolas" panose="020B0609020204030204" pitchFamily="49" charset="0"/>
              </a:rPr>
              <a:t>\Community\Windows\pycharm-community-2018.1.4.exe</a:t>
            </a:r>
            <a:endParaRPr lang="en-GB" dirty="0">
              <a:latin typeface="Consolas" panose="020B0609020204030204" pitchFamily="49" charset="0"/>
              <a:cs typeface="Consolas" panose="020B0609020204030204" pitchFamily="49" charset="0"/>
            </a:endParaRPr>
          </a:p>
          <a:p>
            <a:pPr marL="0" indent="0">
              <a:buNone/>
            </a:pPr>
            <a:r>
              <a:rPr lang="en-GB" dirty="0" smtClean="0"/>
              <a:t>		(select “Download and install </a:t>
            </a:r>
            <a:r>
              <a:rPr lang="en-GB" dirty="0" err="1" smtClean="0"/>
              <a:t>JRE</a:t>
            </a:r>
            <a:r>
              <a:rPr lang="en-GB" dirty="0" smtClean="0"/>
              <a:t> x86 by </a:t>
            </a:r>
            <a:r>
              <a:rPr lang="en-GB" dirty="0" err="1" smtClean="0"/>
              <a:t>JetBrains</a:t>
            </a:r>
            <a:r>
              <a:rPr lang="en-GB" dirty="0" smtClean="0"/>
              <a:t>”)</a:t>
            </a:r>
            <a:endParaRPr lang="en-GB" dirty="0"/>
          </a:p>
          <a:p>
            <a:pPr marL="0" indent="0">
              <a:buNone/>
            </a:pPr>
            <a:endParaRPr lang="en-GB" dirty="0" smtClean="0"/>
          </a:p>
          <a:p>
            <a:pPr marL="0" indent="0">
              <a:buNone/>
            </a:pPr>
            <a:endParaRPr lang="en-GB" dirty="0"/>
          </a:p>
        </p:txBody>
      </p:sp>
    </p:spTree>
    <p:extLst>
      <p:ext uri="{BB962C8B-B14F-4D97-AF65-F5344CB8AC3E}">
        <p14:creationId xmlns:p14="http://schemas.microsoft.com/office/powerpoint/2010/main" val="29625189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373862"/>
            <a:ext cx="5976664" cy="509330"/>
          </a:xfrm>
        </p:spPr>
        <p:txBody>
          <a:bodyPr/>
          <a:lstStyle/>
          <a:p>
            <a:r>
              <a:rPr lang="en-GB" dirty="0" smtClean="0"/>
              <a:t>Setup your avatar picture on </a:t>
            </a:r>
            <a:r>
              <a:rPr lang="en-GB" dirty="0" err="1" smtClean="0"/>
              <a:t>igit</a:t>
            </a:r>
            <a:endParaRPr lang="en-GB" dirty="0"/>
          </a:p>
        </p:txBody>
      </p:sp>
      <p:sp>
        <p:nvSpPr>
          <p:cNvPr id="8" name="Rectangle 6"/>
          <p:cNvSpPr txBox="1">
            <a:spLocks noChangeArrowheads="1"/>
          </p:cNvSpPr>
          <p:nvPr/>
        </p:nvSpPr>
        <p:spPr bwMode="auto">
          <a:xfrm>
            <a:off x="3130550" y="4876006"/>
            <a:ext cx="2882900" cy="179734"/>
          </a:xfrm>
          <a:prstGeom prst="rect">
            <a:avLst/>
          </a:prstGeom>
          <a:solidFill>
            <a:schemeClr val="bg1">
              <a:alpha val="17000"/>
            </a:schemeClr>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indent="0" algn="ctr" defTabSz="914400" rtl="0" eaLnBrk="1" fontAlgn="base" latinLnBrk="0" hangingPunct="1">
              <a:lnSpc>
                <a:spcPct val="100000"/>
              </a:lnSpc>
              <a:spcBef>
                <a:spcPct val="0"/>
              </a:spcBef>
              <a:spcAft>
                <a:spcPct val="0"/>
              </a:spcAft>
              <a:buClrTx/>
              <a:buSzTx/>
              <a:buFontTx/>
              <a:buNone/>
              <a:tabLst/>
              <a:defRPr/>
            </a:pPr>
            <a:r>
              <a:rPr lang="en-GB" altLang="en-US" sz="1050" b="0" kern="1200" dirty="0" smtClean="0">
                <a:solidFill>
                  <a:srgbClr val="005594"/>
                </a:solidFill>
                <a:latin typeface="+mn-lt"/>
                <a:ea typeface="+mn-ea"/>
                <a:cs typeface="Arial" charset="0"/>
              </a:rPr>
              <a:t>COMMERCIAL IN CONFIDENCE</a:t>
            </a:r>
          </a:p>
        </p:txBody>
      </p:sp>
      <p:sp>
        <p:nvSpPr>
          <p:cNvPr id="9" name="Rectangle 6"/>
          <p:cNvSpPr txBox="1">
            <a:spLocks noChangeArrowheads="1"/>
          </p:cNvSpPr>
          <p:nvPr/>
        </p:nvSpPr>
        <p:spPr bwMode="auto">
          <a:xfrm>
            <a:off x="0" y="51470"/>
            <a:ext cx="9144000" cy="184308"/>
          </a:xfrm>
          <a:prstGeom prst="rect">
            <a:avLst/>
          </a:prstGeom>
          <a:solidFill>
            <a:schemeClr val="bg1"/>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GB" altLang="en-US" sz="1050" dirty="0"/>
              <a:t>COMMERCIAL IN CONFIDENCE</a:t>
            </a:r>
          </a:p>
        </p:txBody>
      </p:sp>
      <p:sp>
        <p:nvSpPr>
          <p:cNvPr id="14" name="Text Placeholder 13"/>
          <p:cNvSpPr>
            <a:spLocks noGrp="1"/>
          </p:cNvSpPr>
          <p:nvPr>
            <p:ph type="body" sz="quarter" idx="12"/>
          </p:nvPr>
        </p:nvSpPr>
        <p:spPr/>
        <p:txBody>
          <a:bodyPr/>
          <a:lstStyle/>
          <a:p>
            <a:r>
              <a:rPr lang="en-GB" dirty="0" smtClean="0"/>
              <a:t>Pick a distinctive picture or even just a pattern or colour</a:t>
            </a:r>
          </a:p>
          <a:p>
            <a:r>
              <a:rPr lang="en-GB" dirty="0" smtClean="0"/>
              <a:t>Standard security pictures are a bad choice because we all look similar when rendered in a 20px circle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1538" y="1159921"/>
            <a:ext cx="2724150" cy="2733675"/>
          </a:xfrm>
          <a:prstGeom prst="rect">
            <a:avLst/>
          </a:prstGeom>
        </p:spPr>
      </p:pic>
    </p:spTree>
    <p:extLst>
      <p:ext uri="{BB962C8B-B14F-4D97-AF65-F5344CB8AC3E}">
        <p14:creationId xmlns:p14="http://schemas.microsoft.com/office/powerpoint/2010/main" val="30139801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373862"/>
            <a:ext cx="5976664" cy="509330"/>
          </a:xfrm>
        </p:spPr>
        <p:txBody>
          <a:bodyPr/>
          <a:lstStyle/>
          <a:p>
            <a:r>
              <a:rPr lang="en-GB" dirty="0" smtClean="0"/>
              <a:t>Set your Git user name and email</a:t>
            </a:r>
            <a:endParaRPr lang="en-GB" dirty="0"/>
          </a:p>
        </p:txBody>
      </p:sp>
      <p:sp>
        <p:nvSpPr>
          <p:cNvPr id="8" name="Rectangle 6"/>
          <p:cNvSpPr txBox="1">
            <a:spLocks noChangeArrowheads="1"/>
          </p:cNvSpPr>
          <p:nvPr/>
        </p:nvSpPr>
        <p:spPr bwMode="auto">
          <a:xfrm>
            <a:off x="3130550" y="4876006"/>
            <a:ext cx="2882900" cy="179734"/>
          </a:xfrm>
          <a:prstGeom prst="rect">
            <a:avLst/>
          </a:prstGeom>
          <a:solidFill>
            <a:schemeClr val="bg1">
              <a:alpha val="17000"/>
            </a:schemeClr>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indent="0" algn="ctr" defTabSz="914400" rtl="0" eaLnBrk="1" fontAlgn="base" latinLnBrk="0" hangingPunct="1">
              <a:lnSpc>
                <a:spcPct val="100000"/>
              </a:lnSpc>
              <a:spcBef>
                <a:spcPct val="0"/>
              </a:spcBef>
              <a:spcAft>
                <a:spcPct val="0"/>
              </a:spcAft>
              <a:buClrTx/>
              <a:buSzTx/>
              <a:buFontTx/>
              <a:buNone/>
              <a:tabLst/>
              <a:defRPr/>
            </a:pPr>
            <a:r>
              <a:rPr lang="en-GB" altLang="en-US" sz="1050" b="0" kern="1200" dirty="0" smtClean="0">
                <a:solidFill>
                  <a:srgbClr val="005594"/>
                </a:solidFill>
                <a:latin typeface="+mn-lt"/>
                <a:ea typeface="+mn-ea"/>
                <a:cs typeface="Arial" charset="0"/>
              </a:rPr>
              <a:t>COMMERCIAL IN CONFIDENCE</a:t>
            </a:r>
          </a:p>
        </p:txBody>
      </p:sp>
      <p:sp>
        <p:nvSpPr>
          <p:cNvPr id="9" name="Rectangle 6"/>
          <p:cNvSpPr txBox="1">
            <a:spLocks noChangeArrowheads="1"/>
          </p:cNvSpPr>
          <p:nvPr/>
        </p:nvSpPr>
        <p:spPr bwMode="auto">
          <a:xfrm>
            <a:off x="0" y="51470"/>
            <a:ext cx="9144000" cy="184308"/>
          </a:xfrm>
          <a:prstGeom prst="rect">
            <a:avLst/>
          </a:prstGeom>
          <a:solidFill>
            <a:schemeClr val="bg1"/>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GB" altLang="en-US" sz="1050" dirty="0"/>
              <a:t>COMMERCIAL IN CONFIDENCE</a:t>
            </a:r>
          </a:p>
        </p:txBody>
      </p:sp>
      <p:sp>
        <p:nvSpPr>
          <p:cNvPr id="14" name="Text Placeholder 13"/>
          <p:cNvSpPr>
            <a:spLocks noGrp="1"/>
          </p:cNvSpPr>
          <p:nvPr>
            <p:ph type="body" sz="quarter" idx="12"/>
          </p:nvPr>
        </p:nvSpPr>
        <p:spPr>
          <a:xfrm>
            <a:off x="250825" y="1020763"/>
            <a:ext cx="8497639" cy="3206750"/>
          </a:xfrm>
        </p:spPr>
        <p:txBody>
          <a:bodyPr/>
          <a:lstStyle/>
          <a:p>
            <a:pPr>
              <a:buFont typeface="+mj-lt"/>
              <a:buAutoNum type="arabicPeriod"/>
            </a:pPr>
            <a:r>
              <a:rPr lang="en-GB" dirty="0" smtClean="0"/>
              <a:t>Open Git Bash</a:t>
            </a:r>
            <a:endParaRPr lang="en-GB" dirty="0" smtClean="0">
              <a:solidFill>
                <a:schemeClr val="tx1"/>
              </a:solidFill>
              <a:latin typeface="Consolas" panose="020B0609020204030204" pitchFamily="49" charset="0"/>
              <a:cs typeface="Consolas" panose="020B0609020204030204" pitchFamily="49" charset="0"/>
            </a:endParaRPr>
          </a:p>
          <a:p>
            <a:pPr>
              <a:buFont typeface="+mj-lt"/>
              <a:buAutoNum type="arabicPeriod"/>
            </a:pPr>
            <a:r>
              <a:rPr lang="en-GB" dirty="0">
                <a:solidFill>
                  <a:schemeClr val="tx1"/>
                </a:solidFill>
                <a:latin typeface="Consolas" panose="020B0609020204030204" pitchFamily="49" charset="0"/>
                <a:cs typeface="Consolas" panose="020B0609020204030204" pitchFamily="49" charset="0"/>
              </a:rPr>
              <a:t>git </a:t>
            </a:r>
            <a:r>
              <a:rPr lang="en-GB" dirty="0" err="1">
                <a:solidFill>
                  <a:schemeClr val="tx1"/>
                </a:solidFill>
                <a:latin typeface="Consolas" panose="020B0609020204030204" pitchFamily="49" charset="0"/>
                <a:cs typeface="Consolas" panose="020B0609020204030204" pitchFamily="49" charset="0"/>
              </a:rPr>
              <a:t>config</a:t>
            </a:r>
            <a:r>
              <a:rPr lang="en-GB" dirty="0">
                <a:solidFill>
                  <a:schemeClr val="tx1"/>
                </a:solidFill>
                <a:latin typeface="Consolas" panose="020B0609020204030204" pitchFamily="49" charset="0"/>
                <a:cs typeface="Consolas" panose="020B0609020204030204" pitchFamily="49" charset="0"/>
              </a:rPr>
              <a:t> </a:t>
            </a:r>
            <a:r>
              <a:rPr lang="en-GB" dirty="0" smtClean="0">
                <a:solidFill>
                  <a:schemeClr val="tx1"/>
                </a:solidFill>
                <a:latin typeface="Consolas" panose="020B0609020204030204" pitchFamily="49" charset="0"/>
                <a:cs typeface="Consolas" panose="020B0609020204030204" pitchFamily="49" charset="0"/>
              </a:rPr>
              <a:t>user.name</a:t>
            </a:r>
          </a:p>
          <a:p>
            <a:pPr>
              <a:buFont typeface="+mj-lt"/>
              <a:buAutoNum type="arabicPeriod"/>
            </a:pPr>
            <a:r>
              <a:rPr lang="en-GB" dirty="0" smtClean="0">
                <a:solidFill>
                  <a:schemeClr val="tx1"/>
                </a:solidFill>
                <a:latin typeface="Consolas" panose="020B0609020204030204" pitchFamily="49" charset="0"/>
                <a:cs typeface="Consolas" panose="020B0609020204030204" pitchFamily="49" charset="0"/>
              </a:rPr>
              <a:t>git </a:t>
            </a:r>
            <a:r>
              <a:rPr lang="en-GB" dirty="0" err="1" smtClean="0">
                <a:solidFill>
                  <a:schemeClr val="tx1"/>
                </a:solidFill>
                <a:latin typeface="Consolas" panose="020B0609020204030204" pitchFamily="49" charset="0"/>
                <a:cs typeface="Consolas" panose="020B0609020204030204" pitchFamily="49" charset="0"/>
              </a:rPr>
              <a:t>config</a:t>
            </a:r>
            <a:r>
              <a:rPr lang="en-GB" dirty="0" smtClean="0">
                <a:solidFill>
                  <a:schemeClr val="tx1"/>
                </a:solidFill>
                <a:latin typeface="Consolas" panose="020B0609020204030204" pitchFamily="49" charset="0"/>
                <a:cs typeface="Consolas" panose="020B0609020204030204" pitchFamily="49" charset="0"/>
              </a:rPr>
              <a:t> </a:t>
            </a:r>
            <a:r>
              <a:rPr lang="en-GB" dirty="0" err="1" smtClean="0">
                <a:solidFill>
                  <a:schemeClr val="tx1"/>
                </a:solidFill>
                <a:latin typeface="Consolas" panose="020B0609020204030204" pitchFamily="49" charset="0"/>
                <a:cs typeface="Consolas" panose="020B0609020204030204" pitchFamily="49" charset="0"/>
              </a:rPr>
              <a:t>user.email</a:t>
            </a:r>
            <a:endParaRPr lang="en-GB" dirty="0">
              <a:solidFill>
                <a:schemeClr val="tx1"/>
              </a:solidFill>
              <a:latin typeface="Consolas" panose="020B0609020204030204" pitchFamily="49" charset="0"/>
              <a:cs typeface="Consolas" panose="020B0609020204030204" pitchFamily="49" charset="0"/>
            </a:endParaRPr>
          </a:p>
          <a:p>
            <a:pPr>
              <a:buFont typeface="+mj-lt"/>
              <a:buAutoNum type="arabicPeriod"/>
            </a:pPr>
            <a:r>
              <a:rPr lang="en-GB" dirty="0" smtClean="0">
                <a:solidFill>
                  <a:schemeClr val="tx1"/>
                </a:solidFill>
                <a:latin typeface="Consolas" panose="020B0609020204030204" pitchFamily="49" charset="0"/>
                <a:cs typeface="Consolas" panose="020B0609020204030204" pitchFamily="49" charset="0"/>
              </a:rPr>
              <a:t>git </a:t>
            </a:r>
            <a:r>
              <a:rPr lang="en-GB" dirty="0" err="1">
                <a:solidFill>
                  <a:schemeClr val="tx1"/>
                </a:solidFill>
                <a:latin typeface="Consolas" panose="020B0609020204030204" pitchFamily="49" charset="0"/>
                <a:cs typeface="Consolas" panose="020B0609020204030204" pitchFamily="49" charset="0"/>
              </a:rPr>
              <a:t>config</a:t>
            </a:r>
            <a:r>
              <a:rPr lang="en-GB" dirty="0">
                <a:solidFill>
                  <a:schemeClr val="tx1"/>
                </a:solidFill>
                <a:latin typeface="Consolas" panose="020B0609020204030204" pitchFamily="49" charset="0"/>
                <a:cs typeface="Consolas" panose="020B0609020204030204" pitchFamily="49" charset="0"/>
              </a:rPr>
              <a:t> --global user.name "</a:t>
            </a:r>
            <a:r>
              <a:rPr lang="en-GB" dirty="0" err="1">
                <a:solidFill>
                  <a:schemeClr val="tx1"/>
                </a:solidFill>
                <a:latin typeface="Consolas" panose="020B0609020204030204" pitchFamily="49" charset="0"/>
                <a:cs typeface="Consolas" panose="020B0609020204030204" pitchFamily="49" charset="0"/>
              </a:rPr>
              <a:t>firstname</a:t>
            </a:r>
            <a:r>
              <a:rPr lang="en-GB" dirty="0">
                <a:solidFill>
                  <a:schemeClr val="tx1"/>
                </a:solidFill>
                <a:latin typeface="Consolas" panose="020B0609020204030204" pitchFamily="49" charset="0"/>
                <a:cs typeface="Consolas" panose="020B0609020204030204" pitchFamily="49" charset="0"/>
              </a:rPr>
              <a:t> </a:t>
            </a:r>
            <a:r>
              <a:rPr lang="en-GB" dirty="0" err="1">
                <a:solidFill>
                  <a:schemeClr val="tx1"/>
                </a:solidFill>
                <a:latin typeface="Consolas" panose="020B0609020204030204" pitchFamily="49" charset="0"/>
                <a:cs typeface="Consolas" panose="020B0609020204030204" pitchFamily="49" charset="0"/>
              </a:rPr>
              <a:t>lastname</a:t>
            </a:r>
            <a:r>
              <a:rPr lang="en-GB" dirty="0">
                <a:solidFill>
                  <a:schemeClr val="tx1"/>
                </a:solidFill>
                <a:latin typeface="Consolas" panose="020B0609020204030204" pitchFamily="49" charset="0"/>
                <a:cs typeface="Consolas" panose="020B0609020204030204" pitchFamily="49" charset="0"/>
              </a:rPr>
              <a:t>"</a:t>
            </a:r>
          </a:p>
          <a:p>
            <a:pPr>
              <a:buFont typeface="+mj-lt"/>
              <a:buAutoNum type="arabicPeriod"/>
            </a:pPr>
            <a:r>
              <a:rPr lang="en-GB" dirty="0">
                <a:solidFill>
                  <a:schemeClr val="tx1"/>
                </a:solidFill>
                <a:latin typeface="Consolas" panose="020B0609020204030204" pitchFamily="49" charset="0"/>
                <a:cs typeface="Consolas" panose="020B0609020204030204" pitchFamily="49" charset="0"/>
              </a:rPr>
              <a:t>git </a:t>
            </a:r>
            <a:r>
              <a:rPr lang="en-GB" dirty="0" err="1">
                <a:solidFill>
                  <a:schemeClr val="tx1"/>
                </a:solidFill>
                <a:latin typeface="Consolas" panose="020B0609020204030204" pitchFamily="49" charset="0"/>
                <a:cs typeface="Consolas" panose="020B0609020204030204" pitchFamily="49" charset="0"/>
              </a:rPr>
              <a:t>config</a:t>
            </a:r>
            <a:r>
              <a:rPr lang="en-GB" dirty="0">
                <a:solidFill>
                  <a:schemeClr val="tx1"/>
                </a:solidFill>
                <a:latin typeface="Consolas" panose="020B0609020204030204" pitchFamily="49" charset="0"/>
                <a:cs typeface="Consolas" panose="020B0609020204030204" pitchFamily="49" charset="0"/>
              </a:rPr>
              <a:t> --global </a:t>
            </a:r>
            <a:r>
              <a:rPr lang="en-GB" dirty="0" err="1">
                <a:solidFill>
                  <a:schemeClr val="tx1"/>
                </a:solidFill>
                <a:latin typeface="Consolas" panose="020B0609020204030204" pitchFamily="49" charset="0"/>
                <a:cs typeface="Consolas" panose="020B0609020204030204" pitchFamily="49" charset="0"/>
              </a:rPr>
              <a:t>user.email</a:t>
            </a:r>
            <a:r>
              <a:rPr lang="en-GB" dirty="0">
                <a:solidFill>
                  <a:schemeClr val="tx1"/>
                </a:solidFill>
                <a:latin typeface="Consolas" panose="020B0609020204030204" pitchFamily="49" charset="0"/>
                <a:cs typeface="Consolas" panose="020B0609020204030204" pitchFamily="49" charset="0"/>
              </a:rPr>
              <a:t> firstname.lastname@roke.co.uk</a:t>
            </a:r>
          </a:p>
          <a:p>
            <a:pPr>
              <a:buFont typeface="+mj-lt"/>
              <a:buAutoNum type="arabicPeriod"/>
            </a:pPr>
            <a:endParaRPr lang="en-GB" dirty="0">
              <a:solidFill>
                <a:schemeClr val="tx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85490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373862"/>
            <a:ext cx="5976664" cy="509330"/>
          </a:xfrm>
        </p:spPr>
        <p:txBody>
          <a:bodyPr/>
          <a:lstStyle/>
          <a:p>
            <a:r>
              <a:rPr lang="en-GB" dirty="0" smtClean="0"/>
              <a:t>Setup an </a:t>
            </a:r>
            <a:r>
              <a:rPr lang="en-GB" dirty="0" err="1" smtClean="0"/>
              <a:t>SSH</a:t>
            </a:r>
            <a:r>
              <a:rPr lang="en-GB" dirty="0" smtClean="0"/>
              <a:t> key</a:t>
            </a:r>
            <a:endParaRPr lang="en-GB" dirty="0"/>
          </a:p>
        </p:txBody>
      </p:sp>
      <p:sp>
        <p:nvSpPr>
          <p:cNvPr id="8" name="Rectangle 6"/>
          <p:cNvSpPr txBox="1">
            <a:spLocks noChangeArrowheads="1"/>
          </p:cNvSpPr>
          <p:nvPr/>
        </p:nvSpPr>
        <p:spPr bwMode="auto">
          <a:xfrm>
            <a:off x="3130550" y="4876006"/>
            <a:ext cx="2882900" cy="179734"/>
          </a:xfrm>
          <a:prstGeom prst="rect">
            <a:avLst/>
          </a:prstGeom>
          <a:solidFill>
            <a:schemeClr val="bg1">
              <a:alpha val="17000"/>
            </a:schemeClr>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indent="0" algn="ctr" defTabSz="914400" rtl="0" eaLnBrk="1" fontAlgn="base" latinLnBrk="0" hangingPunct="1">
              <a:lnSpc>
                <a:spcPct val="100000"/>
              </a:lnSpc>
              <a:spcBef>
                <a:spcPct val="0"/>
              </a:spcBef>
              <a:spcAft>
                <a:spcPct val="0"/>
              </a:spcAft>
              <a:buClrTx/>
              <a:buSzTx/>
              <a:buFontTx/>
              <a:buNone/>
              <a:tabLst/>
              <a:defRPr/>
            </a:pPr>
            <a:r>
              <a:rPr lang="en-GB" altLang="en-US" sz="1050" b="0" kern="1200" dirty="0" smtClean="0">
                <a:solidFill>
                  <a:srgbClr val="005594"/>
                </a:solidFill>
                <a:latin typeface="+mn-lt"/>
                <a:ea typeface="+mn-ea"/>
                <a:cs typeface="Arial" charset="0"/>
              </a:rPr>
              <a:t>COMMERCIAL IN CONFIDENCE</a:t>
            </a:r>
          </a:p>
        </p:txBody>
      </p:sp>
      <p:sp>
        <p:nvSpPr>
          <p:cNvPr id="9" name="Rectangle 6"/>
          <p:cNvSpPr txBox="1">
            <a:spLocks noChangeArrowheads="1"/>
          </p:cNvSpPr>
          <p:nvPr/>
        </p:nvSpPr>
        <p:spPr bwMode="auto">
          <a:xfrm>
            <a:off x="0" y="51470"/>
            <a:ext cx="9144000" cy="184308"/>
          </a:xfrm>
          <a:prstGeom prst="rect">
            <a:avLst/>
          </a:prstGeom>
          <a:solidFill>
            <a:schemeClr val="bg1"/>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GB" altLang="en-US" sz="1050" dirty="0"/>
              <a:t>COMMERCIAL IN CONFIDENCE</a:t>
            </a:r>
          </a:p>
        </p:txBody>
      </p:sp>
      <p:sp>
        <p:nvSpPr>
          <p:cNvPr id="14" name="Text Placeholder 13"/>
          <p:cNvSpPr>
            <a:spLocks noGrp="1"/>
          </p:cNvSpPr>
          <p:nvPr>
            <p:ph type="body" sz="quarter" idx="12"/>
          </p:nvPr>
        </p:nvSpPr>
        <p:spPr>
          <a:xfrm>
            <a:off x="250825" y="1020763"/>
            <a:ext cx="8497639" cy="3206750"/>
          </a:xfrm>
        </p:spPr>
        <p:txBody>
          <a:bodyPr/>
          <a:lstStyle/>
          <a:p>
            <a:pPr>
              <a:buFont typeface="+mj-lt"/>
              <a:buAutoNum type="arabicPeriod"/>
            </a:pPr>
            <a:r>
              <a:rPr lang="en-GB" dirty="0" smtClean="0"/>
              <a:t>Open Git Bash</a:t>
            </a:r>
          </a:p>
          <a:p>
            <a:pPr>
              <a:buFont typeface="+mj-lt"/>
              <a:buAutoNum type="arabicPeriod"/>
            </a:pPr>
            <a:r>
              <a:rPr lang="en-GB" dirty="0" err="1">
                <a:solidFill>
                  <a:schemeClr val="tx1"/>
                </a:solidFill>
                <a:latin typeface="Consolas" panose="020B0609020204030204" pitchFamily="49" charset="0"/>
                <a:cs typeface="Consolas" panose="020B0609020204030204" pitchFamily="49" charset="0"/>
              </a:rPr>
              <a:t>ssh-keygen</a:t>
            </a:r>
            <a:r>
              <a:rPr lang="en-GB" dirty="0" smtClean="0">
                <a:solidFill>
                  <a:schemeClr val="tx1"/>
                </a:solidFill>
                <a:latin typeface="Consolas" panose="020B0609020204030204" pitchFamily="49" charset="0"/>
                <a:cs typeface="Consolas" panose="020B0609020204030204" pitchFamily="49" charset="0"/>
              </a:rPr>
              <a:t> -t </a:t>
            </a:r>
            <a:r>
              <a:rPr lang="en-GB" dirty="0" err="1" smtClean="0">
                <a:solidFill>
                  <a:schemeClr val="tx1"/>
                </a:solidFill>
                <a:latin typeface="Consolas" panose="020B0609020204030204" pitchFamily="49" charset="0"/>
                <a:cs typeface="Consolas" panose="020B0609020204030204" pitchFamily="49" charset="0"/>
              </a:rPr>
              <a:t>rsa</a:t>
            </a:r>
            <a:r>
              <a:rPr lang="en-GB" dirty="0" smtClean="0">
                <a:solidFill>
                  <a:schemeClr val="tx1"/>
                </a:solidFill>
                <a:latin typeface="Consolas" panose="020B0609020204030204" pitchFamily="49" charset="0"/>
                <a:cs typeface="Consolas" panose="020B0609020204030204" pitchFamily="49" charset="0"/>
              </a:rPr>
              <a:t> </a:t>
            </a:r>
            <a:r>
              <a:rPr lang="en-GB" dirty="0">
                <a:solidFill>
                  <a:schemeClr val="tx1"/>
                </a:solidFill>
                <a:latin typeface="Consolas" panose="020B0609020204030204" pitchFamily="49" charset="0"/>
                <a:cs typeface="Consolas" panose="020B0609020204030204" pitchFamily="49" charset="0"/>
              </a:rPr>
              <a:t>-C </a:t>
            </a:r>
            <a:r>
              <a:rPr lang="en-GB" dirty="0" smtClean="0">
                <a:solidFill>
                  <a:schemeClr val="tx1"/>
                </a:solidFill>
                <a:latin typeface="Consolas" panose="020B0609020204030204" pitchFamily="49" charset="0"/>
                <a:cs typeface="Consolas" panose="020B0609020204030204" pitchFamily="49" charset="0"/>
                <a:hlinkClick r:id="rId2"/>
              </a:rPr>
              <a:t>firstname.lastname@roke.co.uk</a:t>
            </a:r>
            <a:endParaRPr lang="en-GB" dirty="0" smtClean="0">
              <a:solidFill>
                <a:schemeClr val="tx1"/>
              </a:solidFill>
              <a:latin typeface="Consolas" panose="020B0609020204030204" pitchFamily="49" charset="0"/>
              <a:cs typeface="Consolas" panose="020B0609020204030204" pitchFamily="49" charset="0"/>
            </a:endParaRPr>
          </a:p>
          <a:p>
            <a:pPr>
              <a:buFont typeface="+mj-lt"/>
              <a:buAutoNum type="arabicPeriod"/>
            </a:pPr>
            <a:r>
              <a:rPr lang="en-GB" dirty="0">
                <a:solidFill>
                  <a:schemeClr val="tx1"/>
                </a:solidFill>
                <a:latin typeface="Consolas" panose="020B0609020204030204" pitchFamily="49" charset="0"/>
                <a:cs typeface="Consolas" panose="020B0609020204030204" pitchFamily="49" charset="0"/>
              </a:rPr>
              <a:t>cat ~/.</a:t>
            </a:r>
            <a:r>
              <a:rPr lang="en-GB" dirty="0" err="1">
                <a:solidFill>
                  <a:schemeClr val="tx1"/>
                </a:solidFill>
                <a:latin typeface="Consolas" panose="020B0609020204030204" pitchFamily="49" charset="0"/>
                <a:cs typeface="Consolas" panose="020B0609020204030204" pitchFamily="49" charset="0"/>
              </a:rPr>
              <a:t>ssh</a:t>
            </a:r>
            <a:r>
              <a:rPr lang="en-GB" dirty="0">
                <a:solidFill>
                  <a:schemeClr val="tx1"/>
                </a:solidFill>
                <a:latin typeface="Consolas" panose="020B0609020204030204" pitchFamily="49" charset="0"/>
                <a:cs typeface="Consolas" panose="020B0609020204030204" pitchFamily="49" charset="0"/>
              </a:rPr>
              <a:t>/id_rsa.pub | clip</a:t>
            </a:r>
            <a:endParaRPr lang="en-GB" dirty="0">
              <a:solidFill>
                <a:schemeClr val="tx1"/>
              </a:solidFill>
              <a:latin typeface="Consolas" panose="020B0609020204030204" pitchFamily="49" charset="0"/>
              <a:cs typeface="Consolas" panose="020B0609020204030204" pitchFamily="49" charset="0"/>
            </a:endParaRPr>
          </a:p>
          <a:p>
            <a:pPr>
              <a:buFont typeface="+mj-lt"/>
              <a:buAutoNum type="arabicPeriod"/>
            </a:pPr>
            <a:r>
              <a:rPr lang="en-GB" dirty="0" smtClean="0"/>
              <a:t>Open </a:t>
            </a:r>
            <a:r>
              <a:rPr lang="en-GB" dirty="0" err="1" smtClean="0"/>
              <a:t>igit</a:t>
            </a:r>
            <a:r>
              <a:rPr lang="en-GB" dirty="0" smtClean="0"/>
              <a:t> (</a:t>
            </a:r>
            <a:r>
              <a:rPr lang="en-GB" dirty="0">
                <a:latin typeface="Consolas" panose="020B0609020204030204" pitchFamily="49" charset="0"/>
                <a:cs typeface="Consolas" panose="020B0609020204030204" pitchFamily="49" charset="0"/>
                <a:hlinkClick r:id="rId3"/>
              </a:rPr>
              <a:t>https://</a:t>
            </a:r>
            <a:r>
              <a:rPr lang="en-GB" dirty="0" smtClean="0">
                <a:latin typeface="Consolas" panose="020B0609020204030204" pitchFamily="49" charset="0"/>
                <a:cs typeface="Consolas" panose="020B0609020204030204" pitchFamily="49" charset="0"/>
                <a:hlinkClick r:id="rId3"/>
              </a:rPr>
              <a:t>igit.comm.ad.roke.co.uk</a:t>
            </a:r>
            <a:r>
              <a:rPr lang="en-GB" dirty="0" smtClean="0">
                <a:latin typeface="Consolas" panose="020B0609020204030204" pitchFamily="49" charset="0"/>
                <a:cs typeface="Consolas" panose="020B0609020204030204" pitchFamily="49" charset="0"/>
              </a:rPr>
              <a:t>)</a:t>
            </a:r>
          </a:p>
          <a:p>
            <a:pPr>
              <a:buFont typeface="+mj-lt"/>
              <a:buAutoNum type="arabicPeriod"/>
            </a:pPr>
            <a:r>
              <a:rPr lang="en-GB" dirty="0" smtClean="0"/>
              <a:t>Click your avatar, then </a:t>
            </a:r>
            <a:r>
              <a:rPr lang="en-GB" dirty="0" smtClean="0">
                <a:solidFill>
                  <a:schemeClr val="tx1"/>
                </a:solidFill>
                <a:latin typeface="Consolas" panose="020B0609020204030204" pitchFamily="49" charset="0"/>
                <a:cs typeface="Consolas" panose="020B0609020204030204" pitchFamily="49" charset="0"/>
              </a:rPr>
              <a:t>Settings</a:t>
            </a:r>
            <a:r>
              <a:rPr lang="en-GB" dirty="0" smtClean="0">
                <a:solidFill>
                  <a:schemeClr val="tx1"/>
                </a:solidFill>
              </a:rPr>
              <a:t> </a:t>
            </a:r>
            <a:r>
              <a:rPr lang="en-GB" dirty="0" smtClean="0"/>
              <a:t>then </a:t>
            </a:r>
            <a:r>
              <a:rPr lang="en-GB" dirty="0" err="1" smtClean="0">
                <a:solidFill>
                  <a:schemeClr val="tx1"/>
                </a:solidFill>
                <a:latin typeface="Consolas" panose="020B0609020204030204" pitchFamily="49" charset="0"/>
                <a:cs typeface="Consolas" panose="020B0609020204030204" pitchFamily="49" charset="0"/>
              </a:rPr>
              <a:t>SSH</a:t>
            </a:r>
            <a:r>
              <a:rPr lang="en-GB" dirty="0" smtClean="0">
                <a:solidFill>
                  <a:schemeClr val="tx1"/>
                </a:solidFill>
                <a:latin typeface="Consolas" panose="020B0609020204030204" pitchFamily="49" charset="0"/>
                <a:cs typeface="Consolas" panose="020B0609020204030204" pitchFamily="49" charset="0"/>
              </a:rPr>
              <a:t> Keys</a:t>
            </a:r>
          </a:p>
          <a:p>
            <a:pPr>
              <a:buFont typeface="+mj-lt"/>
              <a:buAutoNum type="arabicPeriod"/>
            </a:pPr>
            <a:r>
              <a:rPr lang="en-GB" dirty="0" smtClean="0"/>
              <a:t>Paste in the contents of your </a:t>
            </a:r>
            <a:r>
              <a:rPr lang="en-GB" u="sng" dirty="0" smtClean="0"/>
              <a:t>public</a:t>
            </a:r>
            <a:r>
              <a:rPr lang="en-GB" dirty="0" smtClean="0"/>
              <a:t> key file</a:t>
            </a:r>
          </a:p>
          <a:p>
            <a:pPr>
              <a:buFont typeface="+mj-lt"/>
              <a:buAutoNum type="arabicPeriod"/>
            </a:pPr>
            <a:r>
              <a:rPr lang="en-GB" dirty="0" smtClean="0"/>
              <a:t>Set a title and click </a:t>
            </a:r>
            <a:r>
              <a:rPr lang="en-GB" dirty="0" smtClean="0">
                <a:solidFill>
                  <a:schemeClr val="tx1"/>
                </a:solidFill>
                <a:latin typeface="Consolas" panose="020B0609020204030204" pitchFamily="49" charset="0"/>
                <a:cs typeface="Consolas" panose="020B0609020204030204" pitchFamily="49" charset="0"/>
              </a:rPr>
              <a:t>Add Key</a:t>
            </a:r>
            <a:endParaRPr lang="en-GB" dirty="0">
              <a:solidFill>
                <a:schemeClr val="tx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1336688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71273" y="2179457"/>
            <a:ext cx="1888559" cy="11521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4"/>
          <p:cNvSpPr>
            <a:spLocks noGrp="1"/>
          </p:cNvSpPr>
          <p:nvPr>
            <p:ph type="title"/>
          </p:nvPr>
        </p:nvSpPr>
        <p:spPr>
          <a:xfrm>
            <a:off x="251520" y="373862"/>
            <a:ext cx="5976664" cy="509330"/>
          </a:xfrm>
        </p:spPr>
        <p:txBody>
          <a:bodyPr/>
          <a:lstStyle/>
          <a:p>
            <a:r>
              <a:rPr lang="en-GB" dirty="0" err="1" smtClean="0"/>
              <a:t>GitLab</a:t>
            </a:r>
            <a:r>
              <a:rPr lang="en-GB" dirty="0" smtClean="0"/>
              <a:t> </a:t>
            </a:r>
            <a:r>
              <a:rPr lang="en-GB" dirty="0"/>
              <a:t>s</a:t>
            </a:r>
            <a:r>
              <a:rPr lang="en-GB" dirty="0" smtClean="0"/>
              <a:t>tructure</a:t>
            </a:r>
            <a:endParaRPr lang="en-GB" dirty="0"/>
          </a:p>
        </p:txBody>
      </p:sp>
      <p:sp>
        <p:nvSpPr>
          <p:cNvPr id="8" name="Rectangle 6"/>
          <p:cNvSpPr txBox="1">
            <a:spLocks noChangeArrowheads="1"/>
          </p:cNvSpPr>
          <p:nvPr/>
        </p:nvSpPr>
        <p:spPr bwMode="auto">
          <a:xfrm>
            <a:off x="3130550" y="4876006"/>
            <a:ext cx="2882900" cy="179734"/>
          </a:xfrm>
          <a:prstGeom prst="rect">
            <a:avLst/>
          </a:prstGeom>
          <a:solidFill>
            <a:schemeClr val="bg1">
              <a:alpha val="17000"/>
            </a:schemeClr>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indent="0" algn="ctr" defTabSz="914400" rtl="0" eaLnBrk="1" fontAlgn="base" latinLnBrk="0" hangingPunct="1">
              <a:lnSpc>
                <a:spcPct val="100000"/>
              </a:lnSpc>
              <a:spcBef>
                <a:spcPct val="0"/>
              </a:spcBef>
              <a:spcAft>
                <a:spcPct val="0"/>
              </a:spcAft>
              <a:buClrTx/>
              <a:buSzTx/>
              <a:buFontTx/>
              <a:buNone/>
              <a:tabLst/>
              <a:defRPr/>
            </a:pPr>
            <a:r>
              <a:rPr lang="en-GB" altLang="en-US" sz="1050" b="0" kern="1200" dirty="0" smtClean="0">
                <a:solidFill>
                  <a:srgbClr val="005594"/>
                </a:solidFill>
                <a:latin typeface="+mn-lt"/>
                <a:ea typeface="+mn-ea"/>
                <a:cs typeface="Arial" charset="0"/>
              </a:rPr>
              <a:t>COMMERCIAL IN CONFIDENCE</a:t>
            </a:r>
          </a:p>
        </p:txBody>
      </p:sp>
      <p:sp>
        <p:nvSpPr>
          <p:cNvPr id="9" name="Rectangle 6"/>
          <p:cNvSpPr txBox="1">
            <a:spLocks noChangeArrowheads="1"/>
          </p:cNvSpPr>
          <p:nvPr/>
        </p:nvSpPr>
        <p:spPr bwMode="auto">
          <a:xfrm>
            <a:off x="0" y="51470"/>
            <a:ext cx="9144000" cy="184308"/>
          </a:xfrm>
          <a:prstGeom prst="rect">
            <a:avLst/>
          </a:prstGeom>
          <a:solidFill>
            <a:schemeClr val="bg1"/>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GB" altLang="en-US" sz="1050" dirty="0"/>
              <a:t>COMMERCIAL IN CONFIDENCE</a:t>
            </a:r>
          </a:p>
        </p:txBody>
      </p:sp>
      <p:sp>
        <p:nvSpPr>
          <p:cNvPr id="14" name="Text Placeholder 13"/>
          <p:cNvSpPr>
            <a:spLocks noGrp="1"/>
          </p:cNvSpPr>
          <p:nvPr>
            <p:ph type="body" sz="quarter" idx="12"/>
          </p:nvPr>
        </p:nvSpPr>
        <p:spPr>
          <a:xfrm>
            <a:off x="250825" y="915988"/>
            <a:ext cx="5762625" cy="3311525"/>
          </a:xfrm>
        </p:spPr>
        <p:txBody>
          <a:bodyPr/>
          <a:lstStyle/>
          <a:p>
            <a:r>
              <a:rPr lang="en-GB" dirty="0" smtClean="0"/>
              <a:t>Group</a:t>
            </a:r>
          </a:p>
          <a:p>
            <a:pPr lvl="1"/>
            <a:r>
              <a:rPr lang="en-GB" dirty="0" smtClean="0"/>
              <a:t>Members</a:t>
            </a:r>
          </a:p>
          <a:p>
            <a:pPr lvl="1"/>
            <a:r>
              <a:rPr lang="en-GB" dirty="0" smtClean="0"/>
              <a:t>Projects</a:t>
            </a:r>
          </a:p>
          <a:p>
            <a:pPr lvl="2"/>
            <a:r>
              <a:rPr lang="en-GB" dirty="0" smtClean="0"/>
              <a:t>Members</a:t>
            </a:r>
          </a:p>
          <a:p>
            <a:pPr lvl="2"/>
            <a:r>
              <a:rPr lang="en-GB" dirty="0" smtClean="0">
                <a:solidFill>
                  <a:schemeClr val="bg1"/>
                </a:solidFill>
              </a:rPr>
              <a:t>Git repository</a:t>
            </a:r>
          </a:p>
          <a:p>
            <a:pPr lvl="3"/>
            <a:r>
              <a:rPr lang="en-GB" dirty="0" smtClean="0">
                <a:solidFill>
                  <a:schemeClr val="bg1"/>
                </a:solidFill>
              </a:rPr>
              <a:t>Files/directories</a:t>
            </a:r>
          </a:p>
          <a:p>
            <a:pPr lvl="3"/>
            <a:r>
              <a:rPr lang="en-GB" dirty="0" smtClean="0">
                <a:solidFill>
                  <a:schemeClr val="bg1"/>
                </a:solidFill>
              </a:rPr>
              <a:t>History</a:t>
            </a:r>
          </a:p>
          <a:p>
            <a:pPr lvl="3"/>
            <a:r>
              <a:rPr lang="en-GB" dirty="0" smtClean="0">
                <a:solidFill>
                  <a:schemeClr val="bg1"/>
                </a:solidFill>
              </a:rPr>
              <a:t>Branches</a:t>
            </a:r>
          </a:p>
          <a:p>
            <a:pPr lvl="3"/>
            <a:r>
              <a:rPr lang="en-GB" dirty="0" smtClean="0">
                <a:solidFill>
                  <a:schemeClr val="bg1"/>
                </a:solidFill>
              </a:rPr>
              <a:t>…other things…</a:t>
            </a:r>
          </a:p>
          <a:p>
            <a:pPr lvl="2"/>
            <a:r>
              <a:rPr lang="en-GB" dirty="0" smtClean="0"/>
              <a:t>Issues</a:t>
            </a:r>
          </a:p>
          <a:p>
            <a:pPr lvl="2"/>
            <a:r>
              <a:rPr lang="en-GB" dirty="0" smtClean="0"/>
              <a:t>Milestones / Boards</a:t>
            </a:r>
          </a:p>
          <a:p>
            <a:pPr lvl="2"/>
            <a:r>
              <a:rPr lang="en-GB" dirty="0" smtClean="0"/>
              <a:t>Merge requests</a:t>
            </a:r>
          </a:p>
          <a:p>
            <a:pPr lvl="2"/>
            <a:r>
              <a:rPr lang="en-GB" dirty="0" smtClean="0"/>
              <a:t>…other things…</a:t>
            </a:r>
            <a:endParaRPr lang="en-GB" dirty="0"/>
          </a:p>
        </p:txBody>
      </p:sp>
      <p:sp>
        <p:nvSpPr>
          <p:cNvPr id="2" name="Picture Placeholder 1"/>
          <p:cNvSpPr>
            <a:spLocks noGrp="1"/>
          </p:cNvSpPr>
          <p:nvPr>
            <p:ph type="pic" sz="quarter" idx="11"/>
          </p:nvPr>
        </p:nvSpPr>
        <p:spPr/>
      </p:sp>
    </p:spTree>
    <p:extLst>
      <p:ext uri="{BB962C8B-B14F-4D97-AF65-F5344CB8AC3E}">
        <p14:creationId xmlns:p14="http://schemas.microsoft.com/office/powerpoint/2010/main" val="16262891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373862"/>
            <a:ext cx="5976664" cy="509330"/>
          </a:xfrm>
        </p:spPr>
        <p:txBody>
          <a:bodyPr/>
          <a:lstStyle/>
          <a:p>
            <a:r>
              <a:rPr lang="en-GB" dirty="0" smtClean="0"/>
              <a:t>Create a new file</a:t>
            </a:r>
            <a:endParaRPr lang="en-GB" dirty="0"/>
          </a:p>
        </p:txBody>
      </p:sp>
      <p:sp>
        <p:nvSpPr>
          <p:cNvPr id="8" name="Rectangle 6"/>
          <p:cNvSpPr txBox="1">
            <a:spLocks noChangeArrowheads="1"/>
          </p:cNvSpPr>
          <p:nvPr/>
        </p:nvSpPr>
        <p:spPr bwMode="auto">
          <a:xfrm>
            <a:off x="3130550" y="4876006"/>
            <a:ext cx="2882900" cy="179734"/>
          </a:xfrm>
          <a:prstGeom prst="rect">
            <a:avLst/>
          </a:prstGeom>
          <a:solidFill>
            <a:schemeClr val="bg1">
              <a:alpha val="17000"/>
            </a:schemeClr>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indent="0" algn="ctr" defTabSz="914400" rtl="0" eaLnBrk="1" fontAlgn="base" latinLnBrk="0" hangingPunct="1">
              <a:lnSpc>
                <a:spcPct val="100000"/>
              </a:lnSpc>
              <a:spcBef>
                <a:spcPct val="0"/>
              </a:spcBef>
              <a:spcAft>
                <a:spcPct val="0"/>
              </a:spcAft>
              <a:buClrTx/>
              <a:buSzTx/>
              <a:buFontTx/>
              <a:buNone/>
              <a:tabLst/>
              <a:defRPr/>
            </a:pPr>
            <a:r>
              <a:rPr lang="en-GB" altLang="en-US" sz="1050" b="0" kern="1200" dirty="0" smtClean="0">
                <a:solidFill>
                  <a:srgbClr val="005594"/>
                </a:solidFill>
                <a:latin typeface="+mn-lt"/>
                <a:ea typeface="+mn-ea"/>
                <a:cs typeface="Arial" charset="0"/>
              </a:rPr>
              <a:t>COMMERCIAL IN CONFIDENCE</a:t>
            </a:r>
          </a:p>
        </p:txBody>
      </p:sp>
      <p:sp>
        <p:nvSpPr>
          <p:cNvPr id="9" name="Rectangle 6"/>
          <p:cNvSpPr txBox="1">
            <a:spLocks noChangeArrowheads="1"/>
          </p:cNvSpPr>
          <p:nvPr/>
        </p:nvSpPr>
        <p:spPr bwMode="auto">
          <a:xfrm>
            <a:off x="0" y="51470"/>
            <a:ext cx="9144000" cy="184308"/>
          </a:xfrm>
          <a:prstGeom prst="rect">
            <a:avLst/>
          </a:prstGeom>
          <a:solidFill>
            <a:schemeClr val="bg1"/>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GB" altLang="en-US" sz="1050" dirty="0"/>
              <a:t>COMMERCIAL IN CONFIDENCE</a:t>
            </a:r>
          </a:p>
        </p:txBody>
      </p:sp>
      <p:sp>
        <p:nvSpPr>
          <p:cNvPr id="14" name="Text Placeholder 13"/>
          <p:cNvSpPr>
            <a:spLocks noGrp="1"/>
          </p:cNvSpPr>
          <p:nvPr>
            <p:ph type="body" sz="quarter" idx="12"/>
          </p:nvPr>
        </p:nvSpPr>
        <p:spPr>
          <a:xfrm>
            <a:off x="250825" y="1020763"/>
            <a:ext cx="8569647" cy="3206750"/>
          </a:xfrm>
        </p:spPr>
        <p:txBody>
          <a:bodyPr/>
          <a:lstStyle/>
          <a:p>
            <a:pPr>
              <a:buFont typeface="+mj-lt"/>
              <a:buAutoNum type="arabicPeriod"/>
            </a:pPr>
            <a:r>
              <a:rPr lang="en-GB" dirty="0" smtClean="0">
                <a:solidFill>
                  <a:schemeClr val="tx1"/>
                </a:solidFill>
                <a:latin typeface="Consolas" panose="020B0609020204030204" pitchFamily="49" charset="0"/>
                <a:cs typeface="Consolas" panose="020B0609020204030204" pitchFamily="49" charset="0"/>
              </a:rPr>
              <a:t>git clone ...</a:t>
            </a:r>
          </a:p>
          <a:p>
            <a:pPr>
              <a:buFont typeface="+mj-lt"/>
              <a:buAutoNum type="arabicPeriod"/>
            </a:pPr>
            <a:r>
              <a:rPr lang="en-GB" dirty="0">
                <a:solidFill>
                  <a:schemeClr val="tx1"/>
                </a:solidFill>
                <a:latin typeface="Consolas" panose="020B0609020204030204" pitchFamily="49" charset="0"/>
                <a:cs typeface="Consolas" panose="020B0609020204030204" pitchFamily="49" charset="0"/>
              </a:rPr>
              <a:t>cd </a:t>
            </a:r>
            <a:r>
              <a:rPr lang="en-GB" dirty="0" err="1">
                <a:solidFill>
                  <a:schemeClr val="tx1"/>
                </a:solidFill>
                <a:latin typeface="Consolas" panose="020B0609020204030204" pitchFamily="49" charset="0"/>
                <a:cs typeface="Consolas" panose="020B0609020204030204" pitchFamily="49" charset="0"/>
              </a:rPr>
              <a:t>git_example</a:t>
            </a:r>
            <a:endParaRPr lang="en-GB" dirty="0">
              <a:solidFill>
                <a:schemeClr val="tx1"/>
              </a:solidFill>
              <a:latin typeface="Consolas" panose="020B0609020204030204" pitchFamily="49" charset="0"/>
              <a:cs typeface="Consolas" panose="020B0609020204030204" pitchFamily="49" charset="0"/>
            </a:endParaRPr>
          </a:p>
          <a:p>
            <a:pPr>
              <a:buFont typeface="+mj-lt"/>
              <a:buAutoNum type="arabicPeriod"/>
            </a:pPr>
            <a:r>
              <a:rPr lang="en-GB" dirty="0" smtClean="0">
                <a:solidFill>
                  <a:schemeClr val="tx1"/>
                </a:solidFill>
                <a:latin typeface="Consolas" panose="020B0609020204030204" pitchFamily="49" charset="0"/>
                <a:cs typeface="Consolas" panose="020B0609020204030204" pitchFamily="49" charset="0"/>
              </a:rPr>
              <a:t>git </a:t>
            </a:r>
            <a:r>
              <a:rPr lang="en-GB" dirty="0" smtClean="0">
                <a:solidFill>
                  <a:schemeClr val="tx1"/>
                </a:solidFill>
                <a:latin typeface="Consolas" panose="020B0609020204030204" pitchFamily="49" charset="0"/>
                <a:cs typeface="Consolas" panose="020B0609020204030204" pitchFamily="49" charset="0"/>
              </a:rPr>
              <a:t>checkout &lt;branch name&gt;</a:t>
            </a:r>
          </a:p>
          <a:p>
            <a:pPr>
              <a:buFont typeface="+mj-lt"/>
              <a:buAutoNum type="arabicPeriod"/>
            </a:pPr>
            <a:r>
              <a:rPr lang="en-GB" dirty="0" smtClean="0">
                <a:solidFill>
                  <a:schemeClr val="tx1"/>
                </a:solidFill>
                <a:latin typeface="Consolas" panose="020B0609020204030204" pitchFamily="49" charset="0"/>
                <a:cs typeface="Consolas" panose="020B0609020204030204" pitchFamily="49" charset="0"/>
              </a:rPr>
              <a:t>git </a:t>
            </a:r>
            <a:r>
              <a:rPr lang="en-GB" dirty="0" smtClean="0">
                <a:solidFill>
                  <a:schemeClr val="tx1"/>
                </a:solidFill>
                <a:latin typeface="Consolas" panose="020B0609020204030204" pitchFamily="49" charset="0"/>
                <a:cs typeface="Consolas" panose="020B0609020204030204" pitchFamily="49" charset="0"/>
              </a:rPr>
              <a:t>status</a:t>
            </a:r>
          </a:p>
          <a:p>
            <a:pPr>
              <a:buFont typeface="+mj-lt"/>
              <a:buAutoNum type="arabicPeriod"/>
            </a:pPr>
            <a:r>
              <a:rPr lang="en-GB" dirty="0" err="1" smtClean="0">
                <a:solidFill>
                  <a:schemeClr val="tx1"/>
                </a:solidFill>
                <a:latin typeface="Consolas" panose="020B0609020204030204" pitchFamily="49" charset="0"/>
                <a:cs typeface="Consolas" panose="020B0609020204030204" pitchFamily="49" charset="0"/>
              </a:rPr>
              <a:t>mkdir</a:t>
            </a:r>
            <a:r>
              <a:rPr lang="en-GB" dirty="0" smtClean="0">
                <a:solidFill>
                  <a:schemeClr val="tx1"/>
                </a:solidFill>
                <a:latin typeface="Consolas" panose="020B0609020204030204" pitchFamily="49" charset="0"/>
                <a:cs typeface="Consolas" panose="020B0609020204030204" pitchFamily="49" charset="0"/>
              </a:rPr>
              <a:t> bio</a:t>
            </a:r>
          </a:p>
          <a:p>
            <a:pPr>
              <a:buFont typeface="+mj-lt"/>
              <a:buAutoNum type="arabicPeriod"/>
            </a:pPr>
            <a:r>
              <a:rPr lang="en-GB" dirty="0" smtClean="0">
                <a:solidFill>
                  <a:schemeClr val="tx1"/>
                </a:solidFill>
                <a:latin typeface="Consolas" panose="020B0609020204030204" pitchFamily="49" charset="0"/>
                <a:cs typeface="Consolas" panose="020B0609020204030204" pitchFamily="49" charset="0"/>
              </a:rPr>
              <a:t>cd bio</a:t>
            </a:r>
          </a:p>
          <a:p>
            <a:pPr>
              <a:buFont typeface="+mj-lt"/>
              <a:buAutoNum type="arabicPeriod"/>
            </a:pPr>
            <a:r>
              <a:rPr lang="en-GB" dirty="0">
                <a:solidFill>
                  <a:schemeClr val="tx1"/>
                </a:solidFill>
                <a:latin typeface="Consolas" panose="020B0609020204030204" pitchFamily="49" charset="0"/>
                <a:cs typeface="Consolas" panose="020B0609020204030204" pitchFamily="49" charset="0"/>
              </a:rPr>
              <a:t>n</a:t>
            </a:r>
            <a:r>
              <a:rPr lang="en-GB" dirty="0" smtClean="0">
                <a:solidFill>
                  <a:schemeClr val="tx1"/>
                </a:solidFill>
                <a:latin typeface="Consolas" panose="020B0609020204030204" pitchFamily="49" charset="0"/>
                <a:cs typeface="Consolas" panose="020B0609020204030204" pitchFamily="49" charset="0"/>
              </a:rPr>
              <a:t>otepad firstname_lastname.txt</a:t>
            </a:r>
          </a:p>
          <a:p>
            <a:pPr>
              <a:buFont typeface="+mj-lt"/>
              <a:buAutoNum type="arabicPeriod"/>
            </a:pPr>
            <a:endParaRPr lang="en-GB" dirty="0">
              <a:solidFill>
                <a:schemeClr val="tx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1448486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373862"/>
            <a:ext cx="5976664" cy="509330"/>
          </a:xfrm>
        </p:spPr>
        <p:txBody>
          <a:bodyPr/>
          <a:lstStyle/>
          <a:p>
            <a:r>
              <a:rPr lang="en-GB" dirty="0" smtClean="0"/>
              <a:t>What tools does a software team need?</a:t>
            </a:r>
            <a:endParaRPr lang="en-GB" dirty="0"/>
          </a:p>
        </p:txBody>
      </p:sp>
      <p:sp>
        <p:nvSpPr>
          <p:cNvPr id="8" name="Rectangle 6"/>
          <p:cNvSpPr txBox="1">
            <a:spLocks noChangeArrowheads="1"/>
          </p:cNvSpPr>
          <p:nvPr/>
        </p:nvSpPr>
        <p:spPr bwMode="auto">
          <a:xfrm>
            <a:off x="3130550" y="4876006"/>
            <a:ext cx="2882900" cy="179734"/>
          </a:xfrm>
          <a:prstGeom prst="rect">
            <a:avLst/>
          </a:prstGeom>
          <a:solidFill>
            <a:schemeClr val="bg1">
              <a:alpha val="17000"/>
            </a:schemeClr>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indent="0" algn="ctr" defTabSz="914400" rtl="0" eaLnBrk="1" fontAlgn="base" latinLnBrk="0" hangingPunct="1">
              <a:lnSpc>
                <a:spcPct val="100000"/>
              </a:lnSpc>
              <a:spcBef>
                <a:spcPct val="0"/>
              </a:spcBef>
              <a:spcAft>
                <a:spcPct val="0"/>
              </a:spcAft>
              <a:buClrTx/>
              <a:buSzTx/>
              <a:buFontTx/>
              <a:buNone/>
              <a:tabLst/>
              <a:defRPr/>
            </a:pPr>
            <a:r>
              <a:rPr lang="en-GB" altLang="en-US" sz="1050" b="0" kern="1200" dirty="0" smtClean="0">
                <a:solidFill>
                  <a:srgbClr val="005594"/>
                </a:solidFill>
                <a:latin typeface="+mn-lt"/>
                <a:ea typeface="+mn-ea"/>
                <a:cs typeface="Arial" charset="0"/>
              </a:rPr>
              <a:t>COMMERCIAL IN CONFIDENCE</a:t>
            </a:r>
          </a:p>
        </p:txBody>
      </p:sp>
      <p:sp>
        <p:nvSpPr>
          <p:cNvPr id="9" name="Rectangle 6"/>
          <p:cNvSpPr txBox="1">
            <a:spLocks noChangeArrowheads="1"/>
          </p:cNvSpPr>
          <p:nvPr/>
        </p:nvSpPr>
        <p:spPr bwMode="auto">
          <a:xfrm>
            <a:off x="0" y="51470"/>
            <a:ext cx="9144000" cy="184308"/>
          </a:xfrm>
          <a:prstGeom prst="rect">
            <a:avLst/>
          </a:prstGeom>
          <a:solidFill>
            <a:schemeClr val="bg1"/>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GB" altLang="en-US" sz="1050" dirty="0"/>
              <a:t>COMMERCIAL IN CONFIDENCE</a:t>
            </a:r>
          </a:p>
        </p:txBody>
      </p:sp>
      <p:graphicFrame>
        <p:nvGraphicFramePr>
          <p:cNvPr id="11" name="Picture Placeholder 10"/>
          <p:cNvGraphicFramePr>
            <a:graphicFrameLocks noGrp="1"/>
          </p:cNvGraphicFramePr>
          <p:nvPr>
            <p:ph type="pic" sz="quarter" idx="11"/>
            <p:extLst>
              <p:ext uri="{D42A27DB-BD31-4B8C-83A1-F6EECF244321}">
                <p14:modId xmlns:p14="http://schemas.microsoft.com/office/powerpoint/2010/main" val="514343034"/>
              </p:ext>
            </p:extLst>
          </p:nvPr>
        </p:nvGraphicFramePr>
        <p:xfrm>
          <a:off x="1403871" y="1020763"/>
          <a:ext cx="6336258" cy="3206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TextBox 14"/>
          <p:cNvSpPr txBox="1"/>
          <p:nvPr/>
        </p:nvSpPr>
        <p:spPr>
          <a:xfrm>
            <a:off x="865922" y="1202404"/>
            <a:ext cx="785793" cy="261610"/>
          </a:xfrm>
          <a:prstGeom prst="rect">
            <a:avLst/>
          </a:prstGeom>
          <a:ln cmpd="sng">
            <a:no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GB" sz="1100" dirty="0" smtClean="0"/>
              <a:t>Build tools</a:t>
            </a:r>
          </a:p>
        </p:txBody>
      </p:sp>
      <p:sp>
        <p:nvSpPr>
          <p:cNvPr id="16" name="TextBox 15"/>
          <p:cNvSpPr txBox="1"/>
          <p:nvPr/>
        </p:nvSpPr>
        <p:spPr>
          <a:xfrm>
            <a:off x="717225" y="2284904"/>
            <a:ext cx="1824538" cy="261610"/>
          </a:xfrm>
          <a:prstGeom prst="rect">
            <a:avLst/>
          </a:prstGeom>
          <a:ln cmpd="sng">
            <a:no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GB" sz="1100" dirty="0" smtClean="0"/>
              <a:t>Requirement gathering tools</a:t>
            </a:r>
          </a:p>
        </p:txBody>
      </p:sp>
      <p:sp>
        <p:nvSpPr>
          <p:cNvPr id="17" name="TextBox 16"/>
          <p:cNvSpPr txBox="1"/>
          <p:nvPr/>
        </p:nvSpPr>
        <p:spPr>
          <a:xfrm>
            <a:off x="7341586" y="3040733"/>
            <a:ext cx="1314784" cy="261610"/>
          </a:xfrm>
          <a:prstGeom prst="rect">
            <a:avLst/>
          </a:prstGeom>
          <a:ln cmpd="sng">
            <a:no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GB" sz="1100" dirty="0" smtClean="0"/>
              <a:t>Testing frameworks</a:t>
            </a:r>
          </a:p>
        </p:txBody>
      </p:sp>
      <p:sp>
        <p:nvSpPr>
          <p:cNvPr id="18" name="TextBox 17"/>
          <p:cNvSpPr txBox="1"/>
          <p:nvPr/>
        </p:nvSpPr>
        <p:spPr>
          <a:xfrm>
            <a:off x="7667797" y="2284904"/>
            <a:ext cx="662361" cy="261610"/>
          </a:xfrm>
          <a:prstGeom prst="rect">
            <a:avLst/>
          </a:prstGeom>
          <a:ln cmpd="sng">
            <a:no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GB" sz="1100" dirty="0" smtClean="0"/>
              <a:t>Profilers</a:t>
            </a:r>
          </a:p>
        </p:txBody>
      </p:sp>
      <p:sp>
        <p:nvSpPr>
          <p:cNvPr id="19" name="TextBox 18"/>
          <p:cNvSpPr txBox="1"/>
          <p:nvPr/>
        </p:nvSpPr>
        <p:spPr>
          <a:xfrm>
            <a:off x="7556375" y="1707148"/>
            <a:ext cx="1066318" cy="261610"/>
          </a:xfrm>
          <a:prstGeom prst="rect">
            <a:avLst/>
          </a:prstGeom>
          <a:ln cmpd="sng">
            <a:no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GB" sz="1100" dirty="0" smtClean="0"/>
              <a:t>Static analysers</a:t>
            </a:r>
          </a:p>
        </p:txBody>
      </p:sp>
      <p:sp>
        <p:nvSpPr>
          <p:cNvPr id="20" name="TextBox 19"/>
          <p:cNvSpPr txBox="1"/>
          <p:nvPr/>
        </p:nvSpPr>
        <p:spPr>
          <a:xfrm>
            <a:off x="577852" y="3040733"/>
            <a:ext cx="787395" cy="261610"/>
          </a:xfrm>
          <a:prstGeom prst="rect">
            <a:avLst/>
          </a:prstGeom>
          <a:ln cmpd="sng">
            <a:no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GB" sz="1100" dirty="0" smtClean="0"/>
              <a:t>CASE tools</a:t>
            </a:r>
          </a:p>
        </p:txBody>
      </p:sp>
      <p:sp>
        <p:nvSpPr>
          <p:cNvPr id="21" name="TextBox 20"/>
          <p:cNvSpPr txBox="1"/>
          <p:nvPr/>
        </p:nvSpPr>
        <p:spPr>
          <a:xfrm>
            <a:off x="882118" y="1779588"/>
            <a:ext cx="795411" cy="261610"/>
          </a:xfrm>
          <a:prstGeom prst="rect">
            <a:avLst/>
          </a:prstGeom>
          <a:ln cmpd="sng">
            <a:no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GB" sz="1100" dirty="0" smtClean="0"/>
              <a:t>Debuggers</a:t>
            </a:r>
          </a:p>
        </p:txBody>
      </p:sp>
      <p:sp>
        <p:nvSpPr>
          <p:cNvPr id="22" name="TextBox 21"/>
          <p:cNvSpPr txBox="1"/>
          <p:nvPr/>
        </p:nvSpPr>
        <p:spPr>
          <a:xfrm>
            <a:off x="1694269" y="2825082"/>
            <a:ext cx="947695" cy="261610"/>
          </a:xfrm>
          <a:prstGeom prst="rect">
            <a:avLst/>
          </a:prstGeom>
          <a:ln cmpd="sng">
            <a:no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GB" sz="1100" dirty="0" smtClean="0"/>
              <a:t>Editors / IDEs</a:t>
            </a:r>
          </a:p>
        </p:txBody>
      </p:sp>
      <p:sp>
        <p:nvSpPr>
          <p:cNvPr id="23" name="TextBox 22"/>
          <p:cNvSpPr txBox="1"/>
          <p:nvPr/>
        </p:nvSpPr>
        <p:spPr>
          <a:xfrm>
            <a:off x="6501506" y="2154099"/>
            <a:ext cx="886781" cy="261610"/>
          </a:xfrm>
          <a:prstGeom prst="rect">
            <a:avLst/>
          </a:prstGeom>
          <a:ln cmpd="sng">
            <a:no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GB" sz="1100" dirty="0" smtClean="0"/>
              <a:t>UI designers</a:t>
            </a:r>
          </a:p>
        </p:txBody>
      </p:sp>
      <p:sp>
        <p:nvSpPr>
          <p:cNvPr id="24" name="TextBox 23"/>
          <p:cNvSpPr txBox="1"/>
          <p:nvPr/>
        </p:nvSpPr>
        <p:spPr>
          <a:xfrm>
            <a:off x="6432747" y="3217497"/>
            <a:ext cx="570990" cy="261610"/>
          </a:xfrm>
          <a:prstGeom prst="rect">
            <a:avLst/>
          </a:prstGeom>
          <a:ln cmpd="sng">
            <a:no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GB" sz="1100" dirty="0" smtClean="0"/>
              <a:t>Linters</a:t>
            </a:r>
          </a:p>
        </p:txBody>
      </p:sp>
      <p:sp>
        <p:nvSpPr>
          <p:cNvPr id="25" name="TextBox 24"/>
          <p:cNvSpPr txBox="1"/>
          <p:nvPr/>
        </p:nvSpPr>
        <p:spPr>
          <a:xfrm>
            <a:off x="7028039" y="1071599"/>
            <a:ext cx="1124026" cy="261610"/>
          </a:xfrm>
          <a:prstGeom prst="rect">
            <a:avLst/>
          </a:prstGeom>
          <a:ln cmpd="sng">
            <a:no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GB" sz="1100" dirty="0" smtClean="0"/>
              <a:t>Code formatters</a:t>
            </a:r>
          </a:p>
        </p:txBody>
      </p:sp>
      <p:sp>
        <p:nvSpPr>
          <p:cNvPr id="26" name="TextBox 25"/>
          <p:cNvSpPr txBox="1"/>
          <p:nvPr/>
        </p:nvSpPr>
        <p:spPr>
          <a:xfrm>
            <a:off x="2420781" y="1085857"/>
            <a:ext cx="758541" cy="261610"/>
          </a:xfrm>
          <a:prstGeom prst="rect">
            <a:avLst/>
          </a:prstGeom>
          <a:ln cmpd="sng">
            <a:no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GB" sz="1100" dirty="0" smtClean="0"/>
              <a:t>Compilers</a:t>
            </a:r>
          </a:p>
        </p:txBody>
      </p:sp>
      <p:sp>
        <p:nvSpPr>
          <p:cNvPr id="27" name="TextBox 26"/>
          <p:cNvSpPr txBox="1"/>
          <p:nvPr/>
        </p:nvSpPr>
        <p:spPr>
          <a:xfrm>
            <a:off x="1842486" y="1562844"/>
            <a:ext cx="899605" cy="261610"/>
          </a:xfrm>
          <a:prstGeom prst="rect">
            <a:avLst/>
          </a:prstGeom>
          <a:ln cmpd="sng">
            <a:no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GB" sz="1100" dirty="0" err="1" smtClean="0"/>
              <a:t>Decompilers</a:t>
            </a:r>
            <a:endParaRPr lang="en-GB" sz="1100" dirty="0" smtClean="0"/>
          </a:p>
        </p:txBody>
      </p:sp>
      <p:sp>
        <p:nvSpPr>
          <p:cNvPr id="28" name="TextBox 27"/>
          <p:cNvSpPr txBox="1"/>
          <p:nvPr/>
        </p:nvSpPr>
        <p:spPr>
          <a:xfrm>
            <a:off x="1651715" y="3348302"/>
            <a:ext cx="1194558" cy="261610"/>
          </a:xfrm>
          <a:prstGeom prst="rect">
            <a:avLst/>
          </a:prstGeom>
          <a:ln cmpd="sng">
            <a:no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GB" sz="1100" dirty="0" smtClean="0"/>
              <a:t>Provisioning tools</a:t>
            </a:r>
          </a:p>
        </p:txBody>
      </p:sp>
      <p:sp>
        <p:nvSpPr>
          <p:cNvPr id="29" name="TextBox 28"/>
          <p:cNvSpPr txBox="1"/>
          <p:nvPr/>
        </p:nvSpPr>
        <p:spPr>
          <a:xfrm>
            <a:off x="6287778" y="3750003"/>
            <a:ext cx="1728358" cy="261610"/>
          </a:xfrm>
          <a:prstGeom prst="rect">
            <a:avLst/>
          </a:prstGeom>
          <a:ln cmpd="sng">
            <a:no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GB" sz="1100" dirty="0" smtClean="0"/>
              <a:t>Documentation generators</a:t>
            </a:r>
          </a:p>
        </p:txBody>
      </p:sp>
      <p:sp>
        <p:nvSpPr>
          <p:cNvPr id="30" name="TextBox 29"/>
          <p:cNvSpPr txBox="1"/>
          <p:nvPr/>
        </p:nvSpPr>
        <p:spPr>
          <a:xfrm>
            <a:off x="6567803" y="2694277"/>
            <a:ext cx="657552" cy="261610"/>
          </a:xfrm>
          <a:prstGeom prst="rect">
            <a:avLst/>
          </a:prstGeom>
          <a:ln cmpd="sng">
            <a:no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GB" sz="1100" dirty="0" err="1" smtClean="0"/>
              <a:t>DBMSes</a:t>
            </a:r>
            <a:endParaRPr lang="en-GB" sz="1100" dirty="0" smtClean="0"/>
          </a:p>
        </p:txBody>
      </p:sp>
      <p:sp>
        <p:nvSpPr>
          <p:cNvPr id="31" name="TextBox 30"/>
          <p:cNvSpPr txBox="1"/>
          <p:nvPr/>
        </p:nvSpPr>
        <p:spPr>
          <a:xfrm>
            <a:off x="6114740" y="1514669"/>
            <a:ext cx="1276311" cy="261610"/>
          </a:xfrm>
          <a:prstGeom prst="rect">
            <a:avLst/>
          </a:prstGeom>
          <a:ln cmpd="sng">
            <a:no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GB" sz="1100" dirty="0" smtClean="0"/>
              <a:t>Application servers</a:t>
            </a:r>
          </a:p>
        </p:txBody>
      </p:sp>
      <p:sp>
        <p:nvSpPr>
          <p:cNvPr id="32" name="TextBox 31"/>
          <p:cNvSpPr txBox="1"/>
          <p:nvPr/>
        </p:nvSpPr>
        <p:spPr>
          <a:xfrm>
            <a:off x="5604045" y="956246"/>
            <a:ext cx="875561" cy="261610"/>
          </a:xfrm>
          <a:prstGeom prst="rect">
            <a:avLst/>
          </a:prstGeom>
          <a:ln cmpd="sng">
            <a:no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GB" sz="1100" dirty="0" smtClean="0"/>
              <a:t>Interpreters</a:t>
            </a:r>
          </a:p>
        </p:txBody>
      </p:sp>
      <p:sp>
        <p:nvSpPr>
          <p:cNvPr id="33" name="TextBox 32"/>
          <p:cNvSpPr txBox="1"/>
          <p:nvPr/>
        </p:nvSpPr>
        <p:spPr>
          <a:xfrm>
            <a:off x="1629494" y="3880808"/>
            <a:ext cx="873957" cy="261610"/>
          </a:xfrm>
          <a:prstGeom prst="rect">
            <a:avLst/>
          </a:prstGeom>
          <a:ln cmpd="sng">
            <a:no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GB" sz="1100" dirty="0" smtClean="0"/>
              <a:t>Obfuscators</a:t>
            </a:r>
          </a:p>
        </p:txBody>
      </p:sp>
    </p:spTree>
    <p:extLst>
      <p:ext uri="{BB962C8B-B14F-4D97-AF65-F5344CB8AC3E}">
        <p14:creationId xmlns:p14="http://schemas.microsoft.com/office/powerpoint/2010/main" val="33546078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373862"/>
            <a:ext cx="5976664" cy="509330"/>
          </a:xfrm>
        </p:spPr>
        <p:txBody>
          <a:bodyPr/>
          <a:lstStyle/>
          <a:p>
            <a:r>
              <a:rPr lang="en-GB" dirty="0" smtClean="0"/>
              <a:t>Add the new file to Git</a:t>
            </a:r>
            <a:endParaRPr lang="en-GB" dirty="0"/>
          </a:p>
        </p:txBody>
      </p:sp>
      <p:sp>
        <p:nvSpPr>
          <p:cNvPr id="8" name="Rectangle 6"/>
          <p:cNvSpPr txBox="1">
            <a:spLocks noChangeArrowheads="1"/>
          </p:cNvSpPr>
          <p:nvPr/>
        </p:nvSpPr>
        <p:spPr bwMode="auto">
          <a:xfrm>
            <a:off x="3130550" y="4876006"/>
            <a:ext cx="2882900" cy="179734"/>
          </a:xfrm>
          <a:prstGeom prst="rect">
            <a:avLst/>
          </a:prstGeom>
          <a:solidFill>
            <a:schemeClr val="bg1">
              <a:alpha val="17000"/>
            </a:schemeClr>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indent="0" algn="ctr" defTabSz="914400" rtl="0" eaLnBrk="1" fontAlgn="base" latinLnBrk="0" hangingPunct="1">
              <a:lnSpc>
                <a:spcPct val="100000"/>
              </a:lnSpc>
              <a:spcBef>
                <a:spcPct val="0"/>
              </a:spcBef>
              <a:spcAft>
                <a:spcPct val="0"/>
              </a:spcAft>
              <a:buClrTx/>
              <a:buSzTx/>
              <a:buFontTx/>
              <a:buNone/>
              <a:tabLst/>
              <a:defRPr/>
            </a:pPr>
            <a:r>
              <a:rPr lang="en-GB" altLang="en-US" sz="1050" b="0" kern="1200" dirty="0" smtClean="0">
                <a:solidFill>
                  <a:srgbClr val="005594"/>
                </a:solidFill>
                <a:latin typeface="+mn-lt"/>
                <a:ea typeface="+mn-ea"/>
                <a:cs typeface="Arial" charset="0"/>
              </a:rPr>
              <a:t>COMMERCIAL IN CONFIDENCE</a:t>
            </a:r>
          </a:p>
        </p:txBody>
      </p:sp>
      <p:sp>
        <p:nvSpPr>
          <p:cNvPr id="9" name="Rectangle 6"/>
          <p:cNvSpPr txBox="1">
            <a:spLocks noChangeArrowheads="1"/>
          </p:cNvSpPr>
          <p:nvPr/>
        </p:nvSpPr>
        <p:spPr bwMode="auto">
          <a:xfrm>
            <a:off x="0" y="51470"/>
            <a:ext cx="9144000" cy="184308"/>
          </a:xfrm>
          <a:prstGeom prst="rect">
            <a:avLst/>
          </a:prstGeom>
          <a:solidFill>
            <a:schemeClr val="bg1"/>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GB" altLang="en-US" sz="1050" dirty="0"/>
              <a:t>COMMERCIAL IN CONFIDENCE</a:t>
            </a:r>
          </a:p>
        </p:txBody>
      </p:sp>
      <p:sp>
        <p:nvSpPr>
          <p:cNvPr id="14" name="Text Placeholder 13"/>
          <p:cNvSpPr>
            <a:spLocks noGrp="1"/>
          </p:cNvSpPr>
          <p:nvPr>
            <p:ph type="body" sz="quarter" idx="12"/>
          </p:nvPr>
        </p:nvSpPr>
        <p:spPr>
          <a:xfrm>
            <a:off x="250825" y="1020763"/>
            <a:ext cx="8569647" cy="3206750"/>
          </a:xfrm>
        </p:spPr>
        <p:txBody>
          <a:bodyPr/>
          <a:lstStyle/>
          <a:p>
            <a:pPr>
              <a:buFont typeface="+mj-lt"/>
              <a:buAutoNum type="arabicPeriod"/>
            </a:pPr>
            <a:r>
              <a:rPr lang="en-GB" dirty="0" smtClean="0">
                <a:solidFill>
                  <a:schemeClr val="tx1"/>
                </a:solidFill>
                <a:latin typeface="Consolas" panose="020B0609020204030204" pitchFamily="49" charset="0"/>
                <a:cs typeface="Consolas" panose="020B0609020204030204" pitchFamily="49" charset="0"/>
              </a:rPr>
              <a:t>git status</a:t>
            </a:r>
          </a:p>
          <a:p>
            <a:pPr>
              <a:buFont typeface="+mj-lt"/>
              <a:buAutoNum type="arabicPeriod"/>
            </a:pPr>
            <a:r>
              <a:rPr lang="en-GB" dirty="0">
                <a:solidFill>
                  <a:schemeClr val="tx1"/>
                </a:solidFill>
                <a:latin typeface="Consolas" panose="020B0609020204030204" pitchFamily="49" charset="0"/>
                <a:cs typeface="Consolas" panose="020B0609020204030204" pitchFamily="49" charset="0"/>
              </a:rPr>
              <a:t>c</a:t>
            </a:r>
            <a:r>
              <a:rPr lang="en-GB" dirty="0" smtClean="0">
                <a:solidFill>
                  <a:schemeClr val="tx1"/>
                </a:solidFill>
                <a:latin typeface="Consolas" panose="020B0609020204030204" pitchFamily="49" charset="0"/>
                <a:cs typeface="Consolas" panose="020B0609020204030204" pitchFamily="49" charset="0"/>
              </a:rPr>
              <a:t>d ..</a:t>
            </a:r>
          </a:p>
          <a:p>
            <a:pPr>
              <a:buFont typeface="+mj-lt"/>
              <a:buAutoNum type="arabicPeriod"/>
            </a:pPr>
            <a:r>
              <a:rPr lang="en-GB" dirty="0" smtClean="0">
                <a:solidFill>
                  <a:schemeClr val="tx1"/>
                </a:solidFill>
                <a:latin typeface="Consolas" panose="020B0609020204030204" pitchFamily="49" charset="0"/>
                <a:cs typeface="Consolas" panose="020B0609020204030204" pitchFamily="49" charset="0"/>
              </a:rPr>
              <a:t>git status</a:t>
            </a:r>
          </a:p>
          <a:p>
            <a:pPr>
              <a:buFont typeface="+mj-lt"/>
              <a:buAutoNum type="arabicPeriod"/>
            </a:pPr>
            <a:r>
              <a:rPr lang="en-GB" dirty="0" smtClean="0">
                <a:solidFill>
                  <a:schemeClr val="tx1"/>
                </a:solidFill>
                <a:latin typeface="Consolas" panose="020B0609020204030204" pitchFamily="49" charset="0"/>
                <a:cs typeface="Consolas" panose="020B0609020204030204" pitchFamily="49" charset="0"/>
              </a:rPr>
              <a:t>git add bio</a:t>
            </a:r>
          </a:p>
          <a:p>
            <a:pPr>
              <a:buFont typeface="+mj-lt"/>
              <a:buAutoNum type="arabicPeriod"/>
            </a:pPr>
            <a:r>
              <a:rPr lang="en-GB" dirty="0" smtClean="0">
                <a:solidFill>
                  <a:schemeClr val="tx1"/>
                </a:solidFill>
                <a:latin typeface="Consolas" panose="020B0609020204030204" pitchFamily="49" charset="0"/>
                <a:cs typeface="Consolas" panose="020B0609020204030204" pitchFamily="49" charset="0"/>
              </a:rPr>
              <a:t>git status</a:t>
            </a:r>
          </a:p>
          <a:p>
            <a:pPr>
              <a:buFont typeface="+mj-lt"/>
              <a:buAutoNum type="arabicPeriod"/>
            </a:pPr>
            <a:r>
              <a:rPr lang="en-GB" dirty="0" smtClean="0">
                <a:solidFill>
                  <a:schemeClr val="tx1"/>
                </a:solidFill>
                <a:latin typeface="Consolas" panose="020B0609020204030204" pitchFamily="49" charset="0"/>
                <a:cs typeface="Consolas" panose="020B0609020204030204" pitchFamily="49" charset="0"/>
              </a:rPr>
              <a:t>git commit –m "Wrote my bio."</a:t>
            </a:r>
          </a:p>
          <a:p>
            <a:pPr>
              <a:buFont typeface="+mj-lt"/>
              <a:buAutoNum type="arabicPeriod"/>
            </a:pPr>
            <a:r>
              <a:rPr lang="en-GB" dirty="0" smtClean="0">
                <a:solidFill>
                  <a:schemeClr val="tx1"/>
                </a:solidFill>
                <a:latin typeface="Consolas" panose="020B0609020204030204" pitchFamily="49" charset="0"/>
                <a:cs typeface="Consolas" panose="020B0609020204030204" pitchFamily="49" charset="0"/>
              </a:rPr>
              <a:t>git status</a:t>
            </a:r>
          </a:p>
          <a:p>
            <a:pPr>
              <a:buFont typeface="+mj-lt"/>
              <a:buAutoNum type="arabicPeriod"/>
            </a:pPr>
            <a:r>
              <a:rPr lang="en-GB" dirty="0" smtClean="0">
                <a:solidFill>
                  <a:schemeClr val="tx1"/>
                </a:solidFill>
                <a:latin typeface="Consolas" panose="020B0609020204030204" pitchFamily="49" charset="0"/>
                <a:cs typeface="Consolas" panose="020B0609020204030204" pitchFamily="49" charset="0"/>
              </a:rPr>
              <a:t>git push origin</a:t>
            </a:r>
          </a:p>
          <a:p>
            <a:pPr>
              <a:buFont typeface="+mj-lt"/>
              <a:buAutoNum type="arabicPeriod"/>
            </a:pPr>
            <a:r>
              <a:rPr lang="en-GB" dirty="0" smtClean="0">
                <a:solidFill>
                  <a:schemeClr val="tx1"/>
                </a:solidFill>
                <a:latin typeface="Consolas" panose="020B0609020204030204" pitchFamily="49" charset="0"/>
                <a:cs typeface="Consolas" panose="020B0609020204030204" pitchFamily="49" charset="0"/>
              </a:rPr>
              <a:t>git log</a:t>
            </a:r>
            <a:endParaRPr lang="en-GB" dirty="0">
              <a:solidFill>
                <a:schemeClr val="tx1"/>
              </a:solidFill>
              <a:latin typeface="Consolas" panose="020B0609020204030204" pitchFamily="49" charset="0"/>
              <a:cs typeface="Consolas" panose="020B0609020204030204" pitchFamily="49" charset="0"/>
            </a:endParaRPr>
          </a:p>
          <a:p>
            <a:endParaRPr lang="en-GB" dirty="0"/>
          </a:p>
        </p:txBody>
      </p:sp>
    </p:spTree>
    <p:extLst>
      <p:ext uri="{BB962C8B-B14F-4D97-AF65-F5344CB8AC3E}">
        <p14:creationId xmlns:p14="http://schemas.microsoft.com/office/powerpoint/2010/main" val="33729897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373862"/>
            <a:ext cx="5976664" cy="509330"/>
          </a:xfrm>
        </p:spPr>
        <p:txBody>
          <a:bodyPr/>
          <a:lstStyle/>
          <a:p>
            <a:r>
              <a:rPr lang="en-GB" dirty="0" smtClean="0"/>
              <a:t>Submit your work for review</a:t>
            </a:r>
            <a:endParaRPr lang="en-GB" dirty="0"/>
          </a:p>
        </p:txBody>
      </p:sp>
      <p:sp>
        <p:nvSpPr>
          <p:cNvPr id="8" name="Rectangle 6"/>
          <p:cNvSpPr txBox="1">
            <a:spLocks noChangeArrowheads="1"/>
          </p:cNvSpPr>
          <p:nvPr/>
        </p:nvSpPr>
        <p:spPr bwMode="auto">
          <a:xfrm>
            <a:off x="3130550" y="4876006"/>
            <a:ext cx="2882900" cy="179734"/>
          </a:xfrm>
          <a:prstGeom prst="rect">
            <a:avLst/>
          </a:prstGeom>
          <a:solidFill>
            <a:schemeClr val="bg1">
              <a:alpha val="17000"/>
            </a:schemeClr>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indent="0" algn="ctr" defTabSz="914400" rtl="0" eaLnBrk="1" fontAlgn="base" latinLnBrk="0" hangingPunct="1">
              <a:lnSpc>
                <a:spcPct val="100000"/>
              </a:lnSpc>
              <a:spcBef>
                <a:spcPct val="0"/>
              </a:spcBef>
              <a:spcAft>
                <a:spcPct val="0"/>
              </a:spcAft>
              <a:buClrTx/>
              <a:buSzTx/>
              <a:buFontTx/>
              <a:buNone/>
              <a:tabLst/>
              <a:defRPr/>
            </a:pPr>
            <a:r>
              <a:rPr lang="en-GB" altLang="en-US" sz="1050" b="0" kern="1200" dirty="0" smtClean="0">
                <a:solidFill>
                  <a:srgbClr val="005594"/>
                </a:solidFill>
                <a:latin typeface="+mn-lt"/>
                <a:ea typeface="+mn-ea"/>
                <a:cs typeface="Arial" charset="0"/>
              </a:rPr>
              <a:t>COMMERCIAL IN CONFIDENCE</a:t>
            </a:r>
          </a:p>
        </p:txBody>
      </p:sp>
      <p:sp>
        <p:nvSpPr>
          <p:cNvPr id="9" name="Rectangle 6"/>
          <p:cNvSpPr txBox="1">
            <a:spLocks noChangeArrowheads="1"/>
          </p:cNvSpPr>
          <p:nvPr/>
        </p:nvSpPr>
        <p:spPr bwMode="auto">
          <a:xfrm>
            <a:off x="0" y="51470"/>
            <a:ext cx="9144000" cy="184308"/>
          </a:xfrm>
          <a:prstGeom prst="rect">
            <a:avLst/>
          </a:prstGeom>
          <a:solidFill>
            <a:schemeClr val="bg1"/>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GB" altLang="en-US" sz="1050" dirty="0"/>
              <a:t>COMMERCIAL IN CONFIDENCE</a:t>
            </a:r>
          </a:p>
        </p:txBody>
      </p:sp>
      <p:sp>
        <p:nvSpPr>
          <p:cNvPr id="14" name="Text Placeholder 13"/>
          <p:cNvSpPr>
            <a:spLocks noGrp="1"/>
          </p:cNvSpPr>
          <p:nvPr>
            <p:ph type="body" sz="quarter" idx="12"/>
          </p:nvPr>
        </p:nvSpPr>
        <p:spPr>
          <a:xfrm>
            <a:off x="250825" y="1020763"/>
            <a:ext cx="8569647" cy="3206750"/>
          </a:xfrm>
        </p:spPr>
        <p:txBody>
          <a:bodyPr/>
          <a:lstStyle/>
          <a:p>
            <a:r>
              <a:rPr lang="en-GB" dirty="0" smtClean="0"/>
              <a:t>Always do a quick final review of your work before submitting it to someone else.</a:t>
            </a:r>
          </a:p>
          <a:p>
            <a:r>
              <a:rPr lang="en-GB" dirty="0" smtClean="0"/>
              <a:t>Double-check that your submission (in our terms your “merge request”) contains everything you think it does and nothing that you think it shouldn’t.</a:t>
            </a:r>
          </a:p>
          <a:p>
            <a:r>
              <a:rPr lang="en-GB" dirty="0" smtClean="0"/>
              <a:t>It’s easy to forget to add a new file for example.</a:t>
            </a:r>
          </a:p>
          <a:p>
            <a:r>
              <a:rPr lang="en-GB" dirty="0" smtClean="0"/>
              <a:t>In particular, check that you have not left any temporary code in your merge request, such as </a:t>
            </a:r>
            <a:r>
              <a:rPr lang="en-GB" dirty="0" err="1" smtClean="0"/>
              <a:t>TODO</a:t>
            </a:r>
            <a:r>
              <a:rPr lang="en-GB" dirty="0" smtClean="0"/>
              <a:t> comments, excessively informal comments, print/debug statements, commented-out code, inaccurate symbol names, unused variables, unreachable code etc. etc.</a:t>
            </a:r>
          </a:p>
        </p:txBody>
      </p:sp>
    </p:spTree>
    <p:extLst>
      <p:ext uri="{BB962C8B-B14F-4D97-AF65-F5344CB8AC3E}">
        <p14:creationId xmlns:p14="http://schemas.microsoft.com/office/powerpoint/2010/main" val="34778259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373862"/>
            <a:ext cx="5976664" cy="509330"/>
          </a:xfrm>
        </p:spPr>
        <p:txBody>
          <a:bodyPr/>
          <a:lstStyle/>
          <a:p>
            <a:r>
              <a:rPr lang="en-GB" dirty="0" smtClean="0"/>
              <a:t>Review someone else’s work</a:t>
            </a:r>
            <a:endParaRPr lang="en-GB" dirty="0"/>
          </a:p>
        </p:txBody>
      </p:sp>
      <p:sp>
        <p:nvSpPr>
          <p:cNvPr id="8" name="Rectangle 6"/>
          <p:cNvSpPr txBox="1">
            <a:spLocks noChangeArrowheads="1"/>
          </p:cNvSpPr>
          <p:nvPr/>
        </p:nvSpPr>
        <p:spPr bwMode="auto">
          <a:xfrm>
            <a:off x="3130550" y="4876006"/>
            <a:ext cx="2882900" cy="179734"/>
          </a:xfrm>
          <a:prstGeom prst="rect">
            <a:avLst/>
          </a:prstGeom>
          <a:solidFill>
            <a:schemeClr val="bg1">
              <a:alpha val="17000"/>
            </a:schemeClr>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indent="0" algn="ctr" defTabSz="914400" rtl="0" eaLnBrk="1" fontAlgn="base" latinLnBrk="0" hangingPunct="1">
              <a:lnSpc>
                <a:spcPct val="100000"/>
              </a:lnSpc>
              <a:spcBef>
                <a:spcPct val="0"/>
              </a:spcBef>
              <a:spcAft>
                <a:spcPct val="0"/>
              </a:spcAft>
              <a:buClrTx/>
              <a:buSzTx/>
              <a:buFontTx/>
              <a:buNone/>
              <a:tabLst/>
              <a:defRPr/>
            </a:pPr>
            <a:r>
              <a:rPr lang="en-GB" altLang="en-US" sz="1050" b="0" kern="1200" dirty="0" smtClean="0">
                <a:solidFill>
                  <a:srgbClr val="005594"/>
                </a:solidFill>
                <a:latin typeface="+mn-lt"/>
                <a:ea typeface="+mn-ea"/>
                <a:cs typeface="Arial" charset="0"/>
              </a:rPr>
              <a:t>COMMERCIAL IN CONFIDENCE</a:t>
            </a:r>
          </a:p>
        </p:txBody>
      </p:sp>
      <p:sp>
        <p:nvSpPr>
          <p:cNvPr id="9" name="Rectangle 6"/>
          <p:cNvSpPr txBox="1">
            <a:spLocks noChangeArrowheads="1"/>
          </p:cNvSpPr>
          <p:nvPr/>
        </p:nvSpPr>
        <p:spPr bwMode="auto">
          <a:xfrm>
            <a:off x="0" y="51470"/>
            <a:ext cx="9144000" cy="184308"/>
          </a:xfrm>
          <a:prstGeom prst="rect">
            <a:avLst/>
          </a:prstGeom>
          <a:solidFill>
            <a:schemeClr val="bg1"/>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GB" altLang="en-US" sz="1050" dirty="0"/>
              <a:t>COMMERCIAL IN CONFIDENCE</a:t>
            </a:r>
          </a:p>
        </p:txBody>
      </p:sp>
      <p:sp>
        <p:nvSpPr>
          <p:cNvPr id="14" name="Text Placeholder 13"/>
          <p:cNvSpPr>
            <a:spLocks noGrp="1"/>
          </p:cNvSpPr>
          <p:nvPr>
            <p:ph type="body" sz="quarter" idx="12"/>
          </p:nvPr>
        </p:nvSpPr>
        <p:spPr>
          <a:xfrm>
            <a:off x="250825" y="1020763"/>
            <a:ext cx="8569647" cy="3206750"/>
          </a:xfrm>
        </p:spPr>
        <p:txBody>
          <a:bodyPr/>
          <a:lstStyle/>
          <a:p>
            <a:r>
              <a:rPr lang="en-GB" dirty="0" smtClean="0"/>
              <a:t>Keep the language in your review professional and neutral.</a:t>
            </a:r>
          </a:p>
          <a:p>
            <a:r>
              <a:rPr lang="en-GB" dirty="0" smtClean="0"/>
              <a:t>Write clear comments explaining what you think is wrong or could be improved.  Provide an example of how to improve the code if possible.</a:t>
            </a:r>
          </a:p>
          <a:p>
            <a:r>
              <a:rPr lang="en-GB" dirty="0" smtClean="0"/>
              <a:t>In general, perform code reviews as soon as you can.  Don’t make the person who submitted the review wait for days (or even hours if you can manage it).</a:t>
            </a:r>
          </a:p>
          <a:p>
            <a:r>
              <a:rPr lang="en-GB" dirty="0" smtClean="0"/>
              <a:t>It might be appropriate for you to fix minor problems yourself during the review.  However, this depends on your colleague and your team.  Some people prefer to have their mistakes pointed out so that they can improve their skillset.  Always ask how people feel about this.</a:t>
            </a:r>
            <a:endParaRPr lang="en-GB" dirty="0"/>
          </a:p>
        </p:txBody>
      </p:sp>
    </p:spTree>
    <p:extLst>
      <p:ext uri="{BB962C8B-B14F-4D97-AF65-F5344CB8AC3E}">
        <p14:creationId xmlns:p14="http://schemas.microsoft.com/office/powerpoint/2010/main" val="14435690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373862"/>
            <a:ext cx="5976664" cy="509330"/>
          </a:xfrm>
        </p:spPr>
        <p:txBody>
          <a:bodyPr/>
          <a:lstStyle/>
          <a:p>
            <a:r>
              <a:rPr lang="en-GB" dirty="0" smtClean="0"/>
              <a:t>Respond to the review of your own work</a:t>
            </a:r>
            <a:endParaRPr lang="en-GB" dirty="0"/>
          </a:p>
        </p:txBody>
      </p:sp>
      <p:sp>
        <p:nvSpPr>
          <p:cNvPr id="8" name="Rectangle 6"/>
          <p:cNvSpPr txBox="1">
            <a:spLocks noChangeArrowheads="1"/>
          </p:cNvSpPr>
          <p:nvPr/>
        </p:nvSpPr>
        <p:spPr bwMode="auto">
          <a:xfrm>
            <a:off x="3130550" y="4876006"/>
            <a:ext cx="2882900" cy="179734"/>
          </a:xfrm>
          <a:prstGeom prst="rect">
            <a:avLst/>
          </a:prstGeom>
          <a:solidFill>
            <a:schemeClr val="bg1">
              <a:alpha val="17000"/>
            </a:schemeClr>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indent="0" algn="ctr" defTabSz="914400" rtl="0" eaLnBrk="1" fontAlgn="base" latinLnBrk="0" hangingPunct="1">
              <a:lnSpc>
                <a:spcPct val="100000"/>
              </a:lnSpc>
              <a:spcBef>
                <a:spcPct val="0"/>
              </a:spcBef>
              <a:spcAft>
                <a:spcPct val="0"/>
              </a:spcAft>
              <a:buClrTx/>
              <a:buSzTx/>
              <a:buFontTx/>
              <a:buNone/>
              <a:tabLst/>
              <a:defRPr/>
            </a:pPr>
            <a:r>
              <a:rPr lang="en-GB" altLang="en-US" sz="1050" b="0" kern="1200" dirty="0" smtClean="0">
                <a:solidFill>
                  <a:srgbClr val="005594"/>
                </a:solidFill>
                <a:latin typeface="+mn-lt"/>
                <a:ea typeface="+mn-ea"/>
                <a:cs typeface="Arial" charset="0"/>
              </a:rPr>
              <a:t>COMMERCIAL IN CONFIDENCE</a:t>
            </a:r>
          </a:p>
        </p:txBody>
      </p:sp>
      <p:sp>
        <p:nvSpPr>
          <p:cNvPr id="9" name="Rectangle 6"/>
          <p:cNvSpPr txBox="1">
            <a:spLocks noChangeArrowheads="1"/>
          </p:cNvSpPr>
          <p:nvPr/>
        </p:nvSpPr>
        <p:spPr bwMode="auto">
          <a:xfrm>
            <a:off x="0" y="51470"/>
            <a:ext cx="9144000" cy="184308"/>
          </a:xfrm>
          <a:prstGeom prst="rect">
            <a:avLst/>
          </a:prstGeom>
          <a:solidFill>
            <a:schemeClr val="bg1"/>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GB" altLang="en-US" sz="1050" dirty="0"/>
              <a:t>COMMERCIAL IN CONFIDENCE</a:t>
            </a:r>
          </a:p>
        </p:txBody>
      </p:sp>
      <p:sp>
        <p:nvSpPr>
          <p:cNvPr id="14" name="Text Placeholder 13"/>
          <p:cNvSpPr>
            <a:spLocks noGrp="1"/>
          </p:cNvSpPr>
          <p:nvPr>
            <p:ph type="body" sz="quarter" idx="12"/>
          </p:nvPr>
        </p:nvSpPr>
        <p:spPr>
          <a:xfrm>
            <a:off x="250825" y="1020763"/>
            <a:ext cx="8569647" cy="3206750"/>
          </a:xfrm>
        </p:spPr>
        <p:txBody>
          <a:bodyPr/>
          <a:lstStyle/>
          <a:p>
            <a:r>
              <a:rPr lang="en-GB" dirty="0" smtClean="0"/>
              <a:t>Again, keep the tone of the discussion professional.</a:t>
            </a:r>
          </a:p>
          <a:p>
            <a:r>
              <a:rPr lang="en-GB" dirty="0" smtClean="0"/>
              <a:t>Involve other team members if you can’t come to an agreement about a review discussion point (you can do this easily by using the </a:t>
            </a:r>
            <a:r>
              <a:rPr lang="en-GB" dirty="0" smtClean="0">
                <a:solidFill>
                  <a:schemeClr val="tx1"/>
                </a:solidFill>
                <a:latin typeface="Consolas" panose="020B0609020204030204" pitchFamily="49" charset="0"/>
                <a:cs typeface="Consolas" panose="020B0609020204030204" pitchFamily="49" charset="0"/>
              </a:rPr>
              <a:t>@</a:t>
            </a:r>
            <a:r>
              <a:rPr lang="en-GB" dirty="0" err="1" smtClean="0">
                <a:solidFill>
                  <a:schemeClr val="tx1"/>
                </a:solidFill>
                <a:latin typeface="Consolas" panose="020B0609020204030204" pitchFamily="49" charset="0"/>
                <a:cs typeface="Consolas" panose="020B0609020204030204" pitchFamily="49" charset="0"/>
              </a:rPr>
              <a:t>user_id</a:t>
            </a:r>
            <a:r>
              <a:rPr lang="en-GB" dirty="0" smtClean="0">
                <a:solidFill>
                  <a:schemeClr val="tx1"/>
                </a:solidFill>
                <a:latin typeface="Consolas" panose="020B0609020204030204" pitchFamily="49" charset="0"/>
                <a:cs typeface="Consolas" panose="020B0609020204030204" pitchFamily="49" charset="0"/>
              </a:rPr>
              <a:t> </a:t>
            </a:r>
            <a:r>
              <a:rPr lang="en-GB" dirty="0" smtClean="0"/>
              <a:t>feature in GitLab).</a:t>
            </a:r>
          </a:p>
          <a:p>
            <a:endParaRPr lang="en-GB" dirty="0"/>
          </a:p>
          <a:p>
            <a:pPr>
              <a:buFont typeface="+mj-lt"/>
              <a:buAutoNum type="arabicPeriod"/>
            </a:pPr>
            <a:r>
              <a:rPr lang="en-GB" dirty="0">
                <a:solidFill>
                  <a:schemeClr val="tx1"/>
                </a:solidFill>
                <a:latin typeface="Consolas" panose="020B0609020204030204" pitchFamily="49" charset="0"/>
                <a:cs typeface="Consolas" panose="020B0609020204030204" pitchFamily="49" charset="0"/>
              </a:rPr>
              <a:t>cd bio</a:t>
            </a:r>
          </a:p>
          <a:p>
            <a:pPr>
              <a:buFont typeface="+mj-lt"/>
              <a:buAutoNum type="arabicPeriod"/>
            </a:pPr>
            <a:r>
              <a:rPr lang="en-GB" dirty="0">
                <a:solidFill>
                  <a:schemeClr val="tx1"/>
                </a:solidFill>
                <a:latin typeface="Consolas" panose="020B0609020204030204" pitchFamily="49" charset="0"/>
                <a:cs typeface="Consolas" panose="020B0609020204030204" pitchFamily="49" charset="0"/>
              </a:rPr>
              <a:t>notepad firstname_lastname.txt</a:t>
            </a:r>
          </a:p>
          <a:p>
            <a:pPr>
              <a:buFont typeface="+mj-lt"/>
              <a:buAutoNum type="arabicPeriod"/>
            </a:pPr>
            <a:r>
              <a:rPr lang="en-GB" dirty="0">
                <a:solidFill>
                  <a:schemeClr val="tx1"/>
                </a:solidFill>
                <a:latin typeface="Consolas" panose="020B0609020204030204" pitchFamily="49" charset="0"/>
                <a:cs typeface="Consolas" panose="020B0609020204030204" pitchFamily="49" charset="0"/>
              </a:rPr>
              <a:t>git commit –m "</a:t>
            </a:r>
            <a:r>
              <a:rPr lang="en-GB" dirty="0" smtClean="0">
                <a:solidFill>
                  <a:schemeClr val="tx1"/>
                </a:solidFill>
                <a:latin typeface="Consolas" panose="020B0609020204030204" pitchFamily="49" charset="0"/>
                <a:cs typeface="Consolas" panose="020B0609020204030204" pitchFamily="49" charset="0"/>
              </a:rPr>
              <a:t>Fixed my bio."</a:t>
            </a:r>
            <a:endParaRPr lang="en-GB" dirty="0">
              <a:solidFill>
                <a:schemeClr val="tx1"/>
              </a:solidFill>
              <a:latin typeface="Consolas" panose="020B0609020204030204" pitchFamily="49" charset="0"/>
              <a:cs typeface="Consolas" panose="020B0609020204030204" pitchFamily="49" charset="0"/>
            </a:endParaRPr>
          </a:p>
          <a:p>
            <a:pPr>
              <a:buFont typeface="+mj-lt"/>
              <a:buAutoNum type="arabicPeriod"/>
            </a:pPr>
            <a:r>
              <a:rPr lang="en-GB" dirty="0">
                <a:solidFill>
                  <a:schemeClr val="tx1"/>
                </a:solidFill>
                <a:latin typeface="Consolas" panose="020B0609020204030204" pitchFamily="49" charset="0"/>
                <a:cs typeface="Consolas" panose="020B0609020204030204" pitchFamily="49" charset="0"/>
              </a:rPr>
              <a:t>git status</a:t>
            </a:r>
          </a:p>
          <a:p>
            <a:pPr>
              <a:buFont typeface="+mj-lt"/>
              <a:buAutoNum type="arabicPeriod"/>
            </a:pPr>
            <a:r>
              <a:rPr lang="en-GB" dirty="0">
                <a:solidFill>
                  <a:schemeClr val="tx1"/>
                </a:solidFill>
                <a:latin typeface="Consolas" panose="020B0609020204030204" pitchFamily="49" charset="0"/>
                <a:cs typeface="Consolas" panose="020B0609020204030204" pitchFamily="49" charset="0"/>
              </a:rPr>
              <a:t>git push origin</a:t>
            </a:r>
          </a:p>
          <a:p>
            <a:endParaRPr lang="en-GB" dirty="0"/>
          </a:p>
        </p:txBody>
      </p:sp>
    </p:spTree>
    <p:extLst>
      <p:ext uri="{BB962C8B-B14F-4D97-AF65-F5344CB8AC3E}">
        <p14:creationId xmlns:p14="http://schemas.microsoft.com/office/powerpoint/2010/main" val="38519012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a:xfrm>
            <a:off x="251520" y="1044146"/>
            <a:ext cx="8568952" cy="93610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p:cNvSpPr/>
          <p:nvPr/>
        </p:nvSpPr>
        <p:spPr>
          <a:xfrm>
            <a:off x="2271370" y="1188198"/>
            <a:ext cx="2232884"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p:cNvSpPr/>
          <p:nvPr/>
        </p:nvSpPr>
        <p:spPr>
          <a:xfrm>
            <a:off x="2271370" y="1512198"/>
            <a:ext cx="2232884" cy="1234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TextBox 66"/>
          <p:cNvSpPr txBox="1"/>
          <p:nvPr/>
        </p:nvSpPr>
        <p:spPr>
          <a:xfrm>
            <a:off x="251520" y="1044146"/>
            <a:ext cx="864096" cy="307777"/>
          </a:xfrm>
          <a:prstGeom prst="rect">
            <a:avLst/>
          </a:prstGeom>
        </p:spPr>
        <p:txBody>
          <a:bodyPr vert="horz" wrap="square" rtlCol="0">
            <a:spAutoFit/>
          </a:bodyPr>
          <a:lstStyle/>
          <a:p>
            <a:r>
              <a:rPr lang="en-GB" sz="1400" dirty="0" smtClean="0"/>
              <a:t>1-fix-bug</a:t>
            </a:r>
          </a:p>
        </p:txBody>
      </p:sp>
      <p:sp>
        <p:nvSpPr>
          <p:cNvPr id="17" name="TextBox 16"/>
          <p:cNvSpPr txBox="1"/>
          <p:nvPr/>
        </p:nvSpPr>
        <p:spPr>
          <a:xfrm>
            <a:off x="2267744" y="1188198"/>
            <a:ext cx="2236510" cy="648000"/>
          </a:xfrm>
          <a:prstGeom prst="rect">
            <a:avLst/>
          </a:prstGeom>
          <a:noFill/>
          <a:ln>
            <a:solidFill>
              <a:schemeClr val="tx1"/>
            </a:solidFill>
          </a:ln>
        </p:spPr>
        <p:txBody>
          <a:bodyPr wrap="none" rtlCol="0">
            <a:spAutoFit/>
          </a:bodyPr>
          <a:lstStyle/>
          <a:p>
            <a:r>
              <a:rPr lang="en-GB" sz="900" dirty="0" smtClean="0">
                <a:latin typeface="Consolas" panose="020B0609020204030204" pitchFamily="49" charset="0"/>
                <a:cs typeface="Consolas" panose="020B0609020204030204" pitchFamily="49" charset="0"/>
              </a:rPr>
              <a:t>10 PRINT "ENTER A NMBER"</a:t>
            </a:r>
          </a:p>
          <a:p>
            <a:r>
              <a:rPr lang="en-GB" sz="900" dirty="0" smtClean="0">
                <a:latin typeface="Consolas" panose="020B0609020204030204" pitchFamily="49" charset="0"/>
                <a:cs typeface="Consolas" panose="020B0609020204030204" pitchFamily="49" charset="0"/>
              </a:rPr>
              <a:t>20 INPUT N</a:t>
            </a:r>
          </a:p>
          <a:p>
            <a:r>
              <a:rPr lang="en-GB" sz="900" dirty="0" smtClean="0">
                <a:latin typeface="Consolas" panose="020B0609020204030204" pitchFamily="49" charset="0"/>
                <a:cs typeface="Consolas" panose="020B0609020204030204" pitchFamily="49" charset="0"/>
              </a:rPr>
              <a:t>30 IF N &lt; 0 THEN PRINT "NEGTIVE"</a:t>
            </a:r>
          </a:p>
          <a:p>
            <a:r>
              <a:rPr lang="en-GB" sz="900" dirty="0" smtClean="0">
                <a:latin typeface="Consolas" panose="020B0609020204030204" pitchFamily="49" charset="0"/>
                <a:cs typeface="Consolas" panose="020B0609020204030204" pitchFamily="49" charset="0"/>
              </a:rPr>
              <a:t>40 </a:t>
            </a:r>
            <a:r>
              <a:rPr lang="en-GB" sz="900" dirty="0">
                <a:latin typeface="Consolas" panose="020B0609020204030204" pitchFamily="49" charset="0"/>
                <a:cs typeface="Consolas" panose="020B0609020204030204" pitchFamily="49" charset="0"/>
              </a:rPr>
              <a:t>PRINT </a:t>
            </a:r>
            <a:r>
              <a:rPr lang="en-GB" sz="900" dirty="0" smtClean="0">
                <a:latin typeface="Consolas" panose="020B0609020204030204" pitchFamily="49" charset="0"/>
                <a:cs typeface="Consolas" panose="020B0609020204030204" pitchFamily="49" charset="0"/>
              </a:rPr>
              <a:t>"GOODBYE"</a:t>
            </a:r>
          </a:p>
        </p:txBody>
      </p:sp>
      <p:sp>
        <p:nvSpPr>
          <p:cNvPr id="64" name="Rectangle 63"/>
          <p:cNvSpPr/>
          <p:nvPr/>
        </p:nvSpPr>
        <p:spPr>
          <a:xfrm>
            <a:off x="251520" y="3094658"/>
            <a:ext cx="8568952" cy="93610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p:cNvSpPr/>
          <p:nvPr/>
        </p:nvSpPr>
        <p:spPr>
          <a:xfrm>
            <a:off x="251520" y="2069402"/>
            <a:ext cx="8568952" cy="93610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Explosion 1 44"/>
          <p:cNvSpPr/>
          <p:nvPr/>
        </p:nvSpPr>
        <p:spPr>
          <a:xfrm>
            <a:off x="4535996" y="2373482"/>
            <a:ext cx="3023372" cy="2456837"/>
          </a:xfrm>
          <a:prstGeom prst="irregularSeal1">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Explosion 1 29"/>
          <p:cNvSpPr/>
          <p:nvPr/>
        </p:nvSpPr>
        <p:spPr>
          <a:xfrm>
            <a:off x="5941116" y="1347614"/>
            <a:ext cx="3023372" cy="2456837"/>
          </a:xfrm>
          <a:prstGeom prst="irregularSeal1">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8" name="Elbow Connector 27"/>
          <p:cNvCxnSpPr>
            <a:endCxn id="20" idx="1"/>
          </p:cNvCxnSpPr>
          <p:nvPr/>
        </p:nvCxnSpPr>
        <p:spPr>
          <a:xfrm rot="16200000" flipH="1">
            <a:off x="1458614" y="2732806"/>
            <a:ext cx="901806" cy="723706"/>
          </a:xfrm>
          <a:prstGeom prst="bentConnector2">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Elbow Connector 22"/>
          <p:cNvCxnSpPr>
            <a:endCxn id="17" idx="1"/>
          </p:cNvCxnSpPr>
          <p:nvPr/>
        </p:nvCxnSpPr>
        <p:spPr>
          <a:xfrm rot="5400000" flipH="1" flipV="1">
            <a:off x="1485938" y="1573926"/>
            <a:ext cx="843533" cy="720079"/>
          </a:xfrm>
          <a:prstGeom prst="bentConnector2">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 name="Title 4"/>
          <p:cNvSpPr>
            <a:spLocks noGrp="1"/>
          </p:cNvSpPr>
          <p:nvPr>
            <p:ph type="title"/>
          </p:nvPr>
        </p:nvSpPr>
        <p:spPr>
          <a:xfrm>
            <a:off x="251520" y="373862"/>
            <a:ext cx="5976664" cy="509330"/>
          </a:xfrm>
        </p:spPr>
        <p:txBody>
          <a:bodyPr/>
          <a:lstStyle/>
          <a:p>
            <a:r>
              <a:rPr lang="en-GB" dirty="0" smtClean="0"/>
              <a:t>Example merge conflict</a:t>
            </a:r>
            <a:endParaRPr lang="en-GB" dirty="0"/>
          </a:p>
        </p:txBody>
      </p:sp>
      <p:sp>
        <p:nvSpPr>
          <p:cNvPr id="8" name="Rectangle 6"/>
          <p:cNvSpPr txBox="1">
            <a:spLocks noChangeArrowheads="1"/>
          </p:cNvSpPr>
          <p:nvPr/>
        </p:nvSpPr>
        <p:spPr bwMode="auto">
          <a:xfrm>
            <a:off x="3130550" y="4876006"/>
            <a:ext cx="2882900" cy="179734"/>
          </a:xfrm>
          <a:prstGeom prst="rect">
            <a:avLst/>
          </a:prstGeom>
          <a:solidFill>
            <a:schemeClr val="bg1">
              <a:alpha val="17000"/>
            </a:schemeClr>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indent="0" algn="ctr" defTabSz="914400" rtl="0" eaLnBrk="1" fontAlgn="base" latinLnBrk="0" hangingPunct="1">
              <a:lnSpc>
                <a:spcPct val="100000"/>
              </a:lnSpc>
              <a:spcBef>
                <a:spcPct val="0"/>
              </a:spcBef>
              <a:spcAft>
                <a:spcPct val="0"/>
              </a:spcAft>
              <a:buClrTx/>
              <a:buSzTx/>
              <a:buFontTx/>
              <a:buNone/>
              <a:tabLst/>
              <a:defRPr/>
            </a:pPr>
            <a:r>
              <a:rPr lang="en-GB" altLang="en-US" sz="1050" b="0" kern="1200" dirty="0" smtClean="0">
                <a:solidFill>
                  <a:srgbClr val="005594"/>
                </a:solidFill>
                <a:latin typeface="+mn-lt"/>
                <a:ea typeface="+mn-ea"/>
                <a:cs typeface="Arial" charset="0"/>
              </a:rPr>
              <a:t>COMMERCIAL IN CONFIDENCE</a:t>
            </a:r>
          </a:p>
        </p:txBody>
      </p:sp>
      <p:sp>
        <p:nvSpPr>
          <p:cNvPr id="9" name="Rectangle 6"/>
          <p:cNvSpPr txBox="1">
            <a:spLocks noChangeArrowheads="1"/>
          </p:cNvSpPr>
          <p:nvPr/>
        </p:nvSpPr>
        <p:spPr bwMode="auto">
          <a:xfrm>
            <a:off x="0" y="51470"/>
            <a:ext cx="9144000" cy="184308"/>
          </a:xfrm>
          <a:prstGeom prst="rect">
            <a:avLst/>
          </a:prstGeom>
          <a:solidFill>
            <a:schemeClr val="bg1"/>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GB" altLang="en-US" sz="1050" dirty="0"/>
              <a:t>COMMERCIAL IN CONFIDENCE</a:t>
            </a:r>
          </a:p>
        </p:txBody>
      </p:sp>
      <p:sp>
        <p:nvSpPr>
          <p:cNvPr id="6" name="TextBox 5"/>
          <p:cNvSpPr txBox="1"/>
          <p:nvPr/>
        </p:nvSpPr>
        <p:spPr>
          <a:xfrm>
            <a:off x="971600" y="2192480"/>
            <a:ext cx="2236510" cy="646331"/>
          </a:xfrm>
          <a:prstGeom prst="rect">
            <a:avLst/>
          </a:prstGeom>
          <a:solidFill>
            <a:schemeClr val="bg1"/>
          </a:solidFill>
          <a:ln>
            <a:solidFill>
              <a:schemeClr val="tx1"/>
            </a:solidFill>
          </a:ln>
        </p:spPr>
        <p:txBody>
          <a:bodyPr wrap="none" rtlCol="0">
            <a:spAutoFit/>
          </a:bodyPr>
          <a:lstStyle/>
          <a:p>
            <a:r>
              <a:rPr lang="en-GB" sz="900" dirty="0" smtClean="0">
                <a:latin typeface="Consolas" panose="020B0609020204030204" pitchFamily="49" charset="0"/>
                <a:cs typeface="Consolas" panose="020B0609020204030204" pitchFamily="49" charset="0"/>
              </a:rPr>
              <a:t>10 PRINT "ENTER A NMBER"</a:t>
            </a:r>
          </a:p>
          <a:p>
            <a:r>
              <a:rPr lang="en-GB" sz="900" dirty="0" smtClean="0">
                <a:latin typeface="Consolas" panose="020B0609020204030204" pitchFamily="49" charset="0"/>
                <a:cs typeface="Consolas" panose="020B0609020204030204" pitchFamily="49" charset="0"/>
              </a:rPr>
              <a:t>20 INPUT N</a:t>
            </a:r>
          </a:p>
          <a:p>
            <a:r>
              <a:rPr lang="en-GB" sz="900" dirty="0" smtClean="0">
                <a:latin typeface="Consolas" panose="020B0609020204030204" pitchFamily="49" charset="0"/>
                <a:cs typeface="Consolas" panose="020B0609020204030204" pitchFamily="49" charset="0"/>
              </a:rPr>
              <a:t>30 IF N &gt; 0 THEN PRINT "NEGTIVE"</a:t>
            </a:r>
          </a:p>
          <a:p>
            <a:r>
              <a:rPr lang="en-GB" sz="900" dirty="0" smtClean="0">
                <a:latin typeface="Consolas" panose="020B0609020204030204" pitchFamily="49" charset="0"/>
                <a:cs typeface="Consolas" panose="020B0609020204030204" pitchFamily="49" charset="0"/>
              </a:rPr>
              <a:t>40 </a:t>
            </a:r>
            <a:r>
              <a:rPr lang="en-GB" sz="900" dirty="0">
                <a:latin typeface="Consolas" panose="020B0609020204030204" pitchFamily="49" charset="0"/>
                <a:cs typeface="Consolas" panose="020B0609020204030204" pitchFamily="49" charset="0"/>
              </a:rPr>
              <a:t>PRINT </a:t>
            </a:r>
            <a:r>
              <a:rPr lang="en-GB" sz="900" dirty="0" smtClean="0">
                <a:latin typeface="Consolas" panose="020B0609020204030204" pitchFamily="49" charset="0"/>
                <a:cs typeface="Consolas" panose="020B0609020204030204" pitchFamily="49" charset="0"/>
              </a:rPr>
              <a:t>"GOODBYE"</a:t>
            </a:r>
          </a:p>
        </p:txBody>
      </p:sp>
      <p:sp>
        <p:nvSpPr>
          <p:cNvPr id="18" name="TextBox 17"/>
          <p:cNvSpPr txBox="1"/>
          <p:nvPr/>
        </p:nvSpPr>
        <p:spPr>
          <a:xfrm>
            <a:off x="3631634" y="2192479"/>
            <a:ext cx="2236510" cy="648000"/>
          </a:xfrm>
          <a:prstGeom prst="rect">
            <a:avLst/>
          </a:prstGeom>
          <a:solidFill>
            <a:schemeClr val="bg1"/>
          </a:solidFill>
          <a:ln>
            <a:solidFill>
              <a:schemeClr val="tx1"/>
            </a:solidFill>
          </a:ln>
        </p:spPr>
        <p:txBody>
          <a:bodyPr wrap="none" rtlCol="0">
            <a:spAutoFit/>
          </a:bodyPr>
          <a:lstStyle/>
          <a:p>
            <a:r>
              <a:rPr lang="en-GB" sz="900" dirty="0" smtClean="0">
                <a:latin typeface="Consolas" panose="020B0609020204030204" pitchFamily="49" charset="0"/>
                <a:cs typeface="Consolas" panose="020B0609020204030204" pitchFamily="49" charset="0"/>
              </a:rPr>
              <a:t>10 PRINT "ENTER A NMBER"</a:t>
            </a:r>
          </a:p>
          <a:p>
            <a:r>
              <a:rPr lang="en-GB" sz="900" dirty="0" smtClean="0">
                <a:latin typeface="Consolas" panose="020B0609020204030204" pitchFamily="49" charset="0"/>
                <a:cs typeface="Consolas" panose="020B0609020204030204" pitchFamily="49" charset="0"/>
              </a:rPr>
              <a:t>20 INPUT N</a:t>
            </a:r>
          </a:p>
          <a:p>
            <a:r>
              <a:rPr lang="en-GB" sz="900" dirty="0" smtClean="0">
                <a:latin typeface="Consolas" panose="020B0609020204030204" pitchFamily="49" charset="0"/>
                <a:cs typeface="Consolas" panose="020B0609020204030204" pitchFamily="49" charset="0"/>
              </a:rPr>
              <a:t>30 IF N &lt; 0 THEN PRINT "NEGTIVE"</a:t>
            </a:r>
          </a:p>
          <a:p>
            <a:r>
              <a:rPr lang="en-GB" sz="900" dirty="0" smtClean="0">
                <a:latin typeface="Consolas" panose="020B0609020204030204" pitchFamily="49" charset="0"/>
                <a:cs typeface="Consolas" panose="020B0609020204030204" pitchFamily="49" charset="0"/>
              </a:rPr>
              <a:t>40 </a:t>
            </a:r>
            <a:r>
              <a:rPr lang="en-GB" sz="900" dirty="0">
                <a:latin typeface="Consolas" panose="020B0609020204030204" pitchFamily="49" charset="0"/>
                <a:cs typeface="Consolas" panose="020B0609020204030204" pitchFamily="49" charset="0"/>
              </a:rPr>
              <a:t>PRINT </a:t>
            </a:r>
            <a:r>
              <a:rPr lang="en-GB" sz="900" dirty="0" smtClean="0">
                <a:latin typeface="Consolas" panose="020B0609020204030204" pitchFamily="49" charset="0"/>
                <a:cs typeface="Consolas" panose="020B0609020204030204" pitchFamily="49" charset="0"/>
              </a:rPr>
              <a:t>"GOODBYE"</a:t>
            </a:r>
          </a:p>
        </p:txBody>
      </p:sp>
      <p:sp>
        <p:nvSpPr>
          <p:cNvPr id="34" name="Rectangle 33"/>
          <p:cNvSpPr/>
          <p:nvPr/>
        </p:nvSpPr>
        <p:spPr>
          <a:xfrm>
            <a:off x="2271370" y="3221561"/>
            <a:ext cx="230063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p:cNvSpPr/>
          <p:nvPr/>
        </p:nvSpPr>
        <p:spPr>
          <a:xfrm>
            <a:off x="2271370" y="3275608"/>
            <a:ext cx="2300630" cy="1234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p:cNvSpPr/>
          <p:nvPr/>
        </p:nvSpPr>
        <p:spPr>
          <a:xfrm>
            <a:off x="2271370" y="3551456"/>
            <a:ext cx="2300630" cy="1234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2271370" y="3221562"/>
            <a:ext cx="2300630" cy="648000"/>
          </a:xfrm>
          <a:prstGeom prst="rect">
            <a:avLst/>
          </a:prstGeom>
          <a:noFill/>
          <a:ln>
            <a:solidFill>
              <a:schemeClr val="tx1"/>
            </a:solidFill>
          </a:ln>
        </p:spPr>
        <p:txBody>
          <a:bodyPr wrap="none" rtlCol="0">
            <a:spAutoFit/>
          </a:bodyPr>
          <a:lstStyle/>
          <a:p>
            <a:r>
              <a:rPr lang="en-GB" sz="900" dirty="0" smtClean="0">
                <a:latin typeface="Consolas" panose="020B0609020204030204" pitchFamily="49" charset="0"/>
                <a:cs typeface="Consolas" panose="020B0609020204030204" pitchFamily="49" charset="0"/>
              </a:rPr>
              <a:t>10 PRINT "ENTER A NUMBER"</a:t>
            </a:r>
          </a:p>
          <a:p>
            <a:r>
              <a:rPr lang="en-GB" sz="900" dirty="0" smtClean="0">
                <a:latin typeface="Consolas" panose="020B0609020204030204" pitchFamily="49" charset="0"/>
                <a:cs typeface="Consolas" panose="020B0609020204030204" pitchFamily="49" charset="0"/>
              </a:rPr>
              <a:t>20 INPUT N</a:t>
            </a:r>
          </a:p>
          <a:p>
            <a:r>
              <a:rPr lang="en-GB" sz="900" dirty="0" smtClean="0">
                <a:latin typeface="Consolas" panose="020B0609020204030204" pitchFamily="49" charset="0"/>
                <a:cs typeface="Consolas" panose="020B0609020204030204" pitchFamily="49" charset="0"/>
              </a:rPr>
              <a:t>30 IF N &gt; 0 THEN PRINT "NEGATIVE"</a:t>
            </a:r>
          </a:p>
          <a:p>
            <a:r>
              <a:rPr lang="en-GB" sz="900" dirty="0" smtClean="0">
                <a:latin typeface="Consolas" panose="020B0609020204030204" pitchFamily="49" charset="0"/>
                <a:cs typeface="Consolas" panose="020B0609020204030204" pitchFamily="49" charset="0"/>
              </a:rPr>
              <a:t>40 </a:t>
            </a:r>
            <a:r>
              <a:rPr lang="en-GB" sz="900" dirty="0">
                <a:latin typeface="Consolas" panose="020B0609020204030204" pitchFamily="49" charset="0"/>
                <a:cs typeface="Consolas" panose="020B0609020204030204" pitchFamily="49" charset="0"/>
              </a:rPr>
              <a:t>PRINT </a:t>
            </a:r>
            <a:r>
              <a:rPr lang="en-GB" sz="900" dirty="0" smtClean="0">
                <a:latin typeface="Consolas" panose="020B0609020204030204" pitchFamily="49" charset="0"/>
                <a:cs typeface="Consolas" panose="020B0609020204030204" pitchFamily="49" charset="0"/>
              </a:rPr>
              <a:t>"GOODBYE"</a:t>
            </a:r>
          </a:p>
        </p:txBody>
      </p:sp>
      <p:sp>
        <p:nvSpPr>
          <p:cNvPr id="21" name="TextBox 20"/>
          <p:cNvSpPr txBox="1"/>
          <p:nvPr/>
        </p:nvSpPr>
        <p:spPr>
          <a:xfrm>
            <a:off x="5007674" y="3221561"/>
            <a:ext cx="2300630" cy="648000"/>
          </a:xfrm>
          <a:prstGeom prst="rect">
            <a:avLst/>
          </a:prstGeom>
          <a:solidFill>
            <a:schemeClr val="bg1"/>
          </a:solidFill>
          <a:ln>
            <a:solidFill>
              <a:schemeClr val="tx1"/>
            </a:solidFill>
          </a:ln>
        </p:spPr>
        <p:txBody>
          <a:bodyPr wrap="none" rtlCol="0">
            <a:spAutoFit/>
          </a:bodyPr>
          <a:lstStyle/>
          <a:p>
            <a:r>
              <a:rPr lang="en-GB" sz="900" dirty="0" smtClean="0">
                <a:latin typeface="Consolas" panose="020B0609020204030204" pitchFamily="49" charset="0"/>
                <a:cs typeface="Consolas" panose="020B0609020204030204" pitchFamily="49" charset="0"/>
              </a:rPr>
              <a:t>10 PRINT "ENTER A NUMBER"</a:t>
            </a:r>
          </a:p>
          <a:p>
            <a:r>
              <a:rPr lang="en-GB" sz="900" dirty="0" smtClean="0">
                <a:latin typeface="Consolas" panose="020B0609020204030204" pitchFamily="49" charset="0"/>
                <a:cs typeface="Consolas" panose="020B0609020204030204" pitchFamily="49" charset="0"/>
              </a:rPr>
              <a:t>20 INPUT N</a:t>
            </a:r>
          </a:p>
          <a:p>
            <a:r>
              <a:rPr lang="en-GB" sz="900" dirty="0" smtClean="0">
                <a:latin typeface="Consolas" panose="020B0609020204030204" pitchFamily="49" charset="0"/>
                <a:cs typeface="Consolas" panose="020B0609020204030204" pitchFamily="49" charset="0"/>
              </a:rPr>
              <a:t>30 IF N &lt; 0 THEN PRINT "NEGATIVE"</a:t>
            </a:r>
          </a:p>
          <a:p>
            <a:r>
              <a:rPr lang="en-GB" sz="900" dirty="0" smtClean="0">
                <a:latin typeface="Consolas" panose="020B0609020204030204" pitchFamily="49" charset="0"/>
                <a:cs typeface="Consolas" panose="020B0609020204030204" pitchFamily="49" charset="0"/>
              </a:rPr>
              <a:t>40 </a:t>
            </a:r>
            <a:r>
              <a:rPr lang="en-GB" sz="900" dirty="0">
                <a:latin typeface="Consolas" panose="020B0609020204030204" pitchFamily="49" charset="0"/>
                <a:cs typeface="Consolas" panose="020B0609020204030204" pitchFamily="49" charset="0"/>
              </a:rPr>
              <a:t>PRINT </a:t>
            </a:r>
            <a:r>
              <a:rPr lang="en-GB" sz="900" dirty="0" smtClean="0">
                <a:latin typeface="Consolas" panose="020B0609020204030204" pitchFamily="49" charset="0"/>
                <a:cs typeface="Consolas" panose="020B0609020204030204" pitchFamily="49" charset="0"/>
              </a:rPr>
              <a:t>"GOODBYE"</a:t>
            </a:r>
          </a:p>
        </p:txBody>
      </p:sp>
      <p:sp>
        <p:nvSpPr>
          <p:cNvPr id="22" name="TextBox 21"/>
          <p:cNvSpPr txBox="1"/>
          <p:nvPr/>
        </p:nvSpPr>
        <p:spPr>
          <a:xfrm>
            <a:off x="6303818" y="2190811"/>
            <a:ext cx="2300630" cy="648000"/>
          </a:xfrm>
          <a:prstGeom prst="rect">
            <a:avLst/>
          </a:prstGeom>
          <a:solidFill>
            <a:schemeClr val="bg1"/>
          </a:solidFill>
          <a:ln>
            <a:solidFill>
              <a:schemeClr val="tx1"/>
            </a:solidFill>
          </a:ln>
        </p:spPr>
        <p:txBody>
          <a:bodyPr wrap="none" rtlCol="0">
            <a:spAutoFit/>
          </a:bodyPr>
          <a:lstStyle/>
          <a:p>
            <a:r>
              <a:rPr lang="en-GB" sz="900" dirty="0" smtClean="0">
                <a:latin typeface="Consolas" panose="020B0609020204030204" pitchFamily="49" charset="0"/>
                <a:cs typeface="Consolas" panose="020B0609020204030204" pitchFamily="49" charset="0"/>
              </a:rPr>
              <a:t>10 PRINT "ENTER A NUMBER"</a:t>
            </a:r>
          </a:p>
          <a:p>
            <a:r>
              <a:rPr lang="en-GB" sz="900" dirty="0" smtClean="0">
                <a:latin typeface="Consolas" panose="020B0609020204030204" pitchFamily="49" charset="0"/>
                <a:cs typeface="Consolas" panose="020B0609020204030204" pitchFamily="49" charset="0"/>
              </a:rPr>
              <a:t>20 INPUT N</a:t>
            </a:r>
          </a:p>
          <a:p>
            <a:r>
              <a:rPr lang="en-GB" sz="900" dirty="0" smtClean="0">
                <a:latin typeface="Consolas" panose="020B0609020204030204" pitchFamily="49" charset="0"/>
                <a:cs typeface="Consolas" panose="020B0609020204030204" pitchFamily="49" charset="0"/>
              </a:rPr>
              <a:t>30 IF N &lt; 0 THEN PRINT "NEGATIVE"</a:t>
            </a:r>
          </a:p>
          <a:p>
            <a:r>
              <a:rPr lang="en-GB" sz="900" dirty="0" smtClean="0">
                <a:latin typeface="Consolas" panose="020B0609020204030204" pitchFamily="49" charset="0"/>
                <a:cs typeface="Consolas" panose="020B0609020204030204" pitchFamily="49" charset="0"/>
              </a:rPr>
              <a:t>40 </a:t>
            </a:r>
            <a:r>
              <a:rPr lang="en-GB" sz="900" dirty="0">
                <a:latin typeface="Consolas" panose="020B0609020204030204" pitchFamily="49" charset="0"/>
                <a:cs typeface="Consolas" panose="020B0609020204030204" pitchFamily="49" charset="0"/>
              </a:rPr>
              <a:t>PRINT </a:t>
            </a:r>
            <a:r>
              <a:rPr lang="en-GB" sz="900" dirty="0" smtClean="0">
                <a:latin typeface="Consolas" panose="020B0609020204030204" pitchFamily="49" charset="0"/>
                <a:cs typeface="Consolas" panose="020B0609020204030204" pitchFamily="49" charset="0"/>
              </a:rPr>
              <a:t>"GOODBYE"</a:t>
            </a:r>
          </a:p>
        </p:txBody>
      </p:sp>
      <p:cxnSp>
        <p:nvCxnSpPr>
          <p:cNvPr id="31" name="Elbow Connector 30"/>
          <p:cNvCxnSpPr>
            <a:endCxn id="18" idx="1"/>
          </p:cNvCxnSpPr>
          <p:nvPr/>
        </p:nvCxnSpPr>
        <p:spPr>
          <a:xfrm>
            <a:off x="3208110" y="2515646"/>
            <a:ext cx="423524" cy="833"/>
          </a:xfrm>
          <a:prstGeom prst="bentConnector3">
            <a:avLst>
              <a:gd name="adj1" fmla="val 50000"/>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18" idx="3"/>
            <a:endCxn id="22" idx="1"/>
          </p:cNvCxnSpPr>
          <p:nvPr/>
        </p:nvCxnSpPr>
        <p:spPr>
          <a:xfrm flipV="1">
            <a:off x="5868144" y="2514811"/>
            <a:ext cx="435674" cy="1668"/>
          </a:xfrm>
          <a:prstGeom prst="bentConnector3">
            <a:avLst>
              <a:gd name="adj1" fmla="val 50000"/>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7" idx="3"/>
          </p:cNvCxnSpPr>
          <p:nvPr/>
        </p:nvCxnSpPr>
        <p:spPr>
          <a:xfrm>
            <a:off x="4504254" y="1512198"/>
            <a:ext cx="643810" cy="680282"/>
          </a:xfrm>
          <a:prstGeom prst="bentConnector2">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20" idx="3"/>
            <a:endCxn id="21" idx="1"/>
          </p:cNvCxnSpPr>
          <p:nvPr/>
        </p:nvCxnSpPr>
        <p:spPr>
          <a:xfrm flipV="1">
            <a:off x="4572000" y="3545561"/>
            <a:ext cx="435674" cy="1"/>
          </a:xfrm>
          <a:prstGeom prst="bentConnector3">
            <a:avLst>
              <a:gd name="adj1" fmla="val 50000"/>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rot="16200000" flipH="1">
            <a:off x="5356742" y="2932534"/>
            <a:ext cx="381082" cy="209673"/>
          </a:xfrm>
          <a:prstGeom prst="bentConnector3">
            <a:avLst>
              <a:gd name="adj1" fmla="val 50000"/>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21" idx="3"/>
          </p:cNvCxnSpPr>
          <p:nvPr/>
        </p:nvCxnSpPr>
        <p:spPr>
          <a:xfrm flipV="1">
            <a:off x="7308304" y="2846829"/>
            <a:ext cx="720080" cy="698732"/>
          </a:xfrm>
          <a:prstGeom prst="bentConnector3">
            <a:avLst>
              <a:gd name="adj1" fmla="val 100315"/>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59166" y="2069402"/>
            <a:ext cx="712434" cy="307777"/>
          </a:xfrm>
          <a:prstGeom prst="rect">
            <a:avLst/>
          </a:prstGeom>
        </p:spPr>
        <p:txBody>
          <a:bodyPr vert="horz" wrap="square" rtlCol="0">
            <a:spAutoFit/>
          </a:bodyPr>
          <a:lstStyle/>
          <a:p>
            <a:r>
              <a:rPr lang="en-GB" sz="1400" dirty="0" smtClean="0"/>
              <a:t>master</a:t>
            </a:r>
          </a:p>
        </p:txBody>
      </p:sp>
      <p:cxnSp>
        <p:nvCxnSpPr>
          <p:cNvPr id="27" name="Elbow Connector 26"/>
          <p:cNvCxnSpPr>
            <a:stCxn id="20" idx="3"/>
            <a:endCxn id="26" idx="2"/>
          </p:cNvCxnSpPr>
          <p:nvPr/>
        </p:nvCxnSpPr>
        <p:spPr>
          <a:xfrm flipV="1">
            <a:off x="4572000" y="2837976"/>
            <a:ext cx="2882018" cy="707586"/>
          </a:xfrm>
          <a:prstGeom prst="bentConnector2">
            <a:avLst/>
          </a:prstGeom>
          <a:ln>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303818" y="2191645"/>
            <a:ext cx="2300400" cy="646331"/>
          </a:xfrm>
          <a:prstGeom prst="rect">
            <a:avLst/>
          </a:prstGeom>
          <a:solidFill>
            <a:schemeClr val="bg1"/>
          </a:solidFill>
          <a:ln>
            <a:solidFill>
              <a:schemeClr val="tx1"/>
            </a:solidFill>
          </a:ln>
        </p:spPr>
        <p:txBody>
          <a:bodyPr wrap="none" rtlCol="0">
            <a:spAutoFit/>
          </a:bodyPr>
          <a:lstStyle/>
          <a:p>
            <a:r>
              <a:rPr lang="en-GB" sz="900" dirty="0" smtClean="0">
                <a:latin typeface="Consolas" panose="020B0609020204030204" pitchFamily="49" charset="0"/>
                <a:cs typeface="Consolas" panose="020B0609020204030204" pitchFamily="49" charset="0"/>
              </a:rPr>
              <a:t>10 PRINT "ENTER A NUMBER"</a:t>
            </a:r>
          </a:p>
          <a:p>
            <a:r>
              <a:rPr lang="en-GB" sz="900" dirty="0" smtClean="0">
                <a:latin typeface="Consolas" panose="020B0609020204030204" pitchFamily="49" charset="0"/>
                <a:cs typeface="Consolas" panose="020B0609020204030204" pitchFamily="49" charset="0"/>
              </a:rPr>
              <a:t>20 INPUT N</a:t>
            </a:r>
          </a:p>
          <a:p>
            <a:r>
              <a:rPr lang="en-GB" sz="900" b="1" dirty="0" smtClean="0">
                <a:solidFill>
                  <a:srgbClr val="FF0000"/>
                </a:solidFill>
                <a:latin typeface="Consolas" panose="020B0609020204030204" pitchFamily="49" charset="0"/>
                <a:cs typeface="Consolas" panose="020B0609020204030204" pitchFamily="49" charset="0"/>
              </a:rPr>
              <a:t>????????????????????????????????</a:t>
            </a:r>
          </a:p>
          <a:p>
            <a:r>
              <a:rPr lang="en-GB" sz="900" dirty="0" smtClean="0">
                <a:latin typeface="Consolas" panose="020B0609020204030204" pitchFamily="49" charset="0"/>
                <a:cs typeface="Consolas" panose="020B0609020204030204" pitchFamily="49" charset="0"/>
              </a:rPr>
              <a:t>40 </a:t>
            </a:r>
            <a:r>
              <a:rPr lang="en-GB" sz="900" dirty="0">
                <a:latin typeface="Consolas" panose="020B0609020204030204" pitchFamily="49" charset="0"/>
                <a:cs typeface="Consolas" panose="020B0609020204030204" pitchFamily="49" charset="0"/>
              </a:rPr>
              <a:t>PRINT </a:t>
            </a:r>
            <a:r>
              <a:rPr lang="en-GB" sz="900" dirty="0" smtClean="0">
                <a:latin typeface="Consolas" panose="020B0609020204030204" pitchFamily="49" charset="0"/>
                <a:cs typeface="Consolas" panose="020B0609020204030204" pitchFamily="49" charset="0"/>
              </a:rPr>
              <a:t>"GOODBYE"</a:t>
            </a:r>
          </a:p>
        </p:txBody>
      </p:sp>
      <p:sp>
        <p:nvSpPr>
          <p:cNvPr id="68" name="TextBox 67"/>
          <p:cNvSpPr txBox="1"/>
          <p:nvPr/>
        </p:nvSpPr>
        <p:spPr>
          <a:xfrm>
            <a:off x="251520" y="3094658"/>
            <a:ext cx="1224136" cy="307777"/>
          </a:xfrm>
          <a:prstGeom prst="rect">
            <a:avLst/>
          </a:prstGeom>
        </p:spPr>
        <p:txBody>
          <a:bodyPr vert="horz" wrap="square" rtlCol="0">
            <a:spAutoFit/>
          </a:bodyPr>
          <a:lstStyle/>
          <a:p>
            <a:r>
              <a:rPr lang="en-GB" sz="1400" dirty="0" smtClean="0"/>
              <a:t>2-fix-spelling</a:t>
            </a:r>
          </a:p>
        </p:txBody>
      </p:sp>
      <p:cxnSp>
        <p:nvCxnSpPr>
          <p:cNvPr id="32" name="Elbow Connector 31"/>
          <p:cNvCxnSpPr>
            <a:stCxn id="18" idx="3"/>
            <a:endCxn id="26" idx="1"/>
          </p:cNvCxnSpPr>
          <p:nvPr/>
        </p:nvCxnSpPr>
        <p:spPr>
          <a:xfrm flipV="1">
            <a:off x="5868144" y="2514811"/>
            <a:ext cx="435674" cy="1668"/>
          </a:xfrm>
          <a:prstGeom prst="bentConnector3">
            <a:avLst>
              <a:gd name="adj1" fmla="val 50000"/>
            </a:avLst>
          </a:prstGeom>
          <a:ln>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007904" y="3223231"/>
            <a:ext cx="2300400" cy="646331"/>
          </a:xfrm>
          <a:prstGeom prst="rect">
            <a:avLst/>
          </a:prstGeom>
          <a:solidFill>
            <a:schemeClr val="bg1"/>
          </a:solidFill>
          <a:ln>
            <a:solidFill>
              <a:schemeClr val="tx1"/>
            </a:solidFill>
          </a:ln>
        </p:spPr>
        <p:txBody>
          <a:bodyPr wrap="none" rtlCol="0">
            <a:spAutoFit/>
          </a:bodyPr>
          <a:lstStyle/>
          <a:p>
            <a:r>
              <a:rPr lang="en-GB" sz="900" dirty="0" smtClean="0">
                <a:latin typeface="Consolas" panose="020B0609020204030204" pitchFamily="49" charset="0"/>
                <a:cs typeface="Consolas" panose="020B0609020204030204" pitchFamily="49" charset="0"/>
              </a:rPr>
              <a:t>10 PRINT "ENTER A NUMBER"</a:t>
            </a:r>
          </a:p>
          <a:p>
            <a:r>
              <a:rPr lang="en-GB" sz="900" dirty="0" smtClean="0">
                <a:latin typeface="Consolas" panose="020B0609020204030204" pitchFamily="49" charset="0"/>
                <a:cs typeface="Consolas" panose="020B0609020204030204" pitchFamily="49" charset="0"/>
              </a:rPr>
              <a:t>20 INPUT N</a:t>
            </a:r>
          </a:p>
          <a:p>
            <a:r>
              <a:rPr lang="en-GB" sz="900" b="1" dirty="0" smtClean="0">
                <a:solidFill>
                  <a:srgbClr val="FF0000"/>
                </a:solidFill>
                <a:latin typeface="Consolas" panose="020B0609020204030204" pitchFamily="49" charset="0"/>
                <a:cs typeface="Consolas" panose="020B0609020204030204" pitchFamily="49" charset="0"/>
              </a:rPr>
              <a:t>????????????????????????????????</a:t>
            </a:r>
          </a:p>
          <a:p>
            <a:r>
              <a:rPr lang="en-GB" sz="900" dirty="0" smtClean="0">
                <a:latin typeface="Consolas" panose="020B0609020204030204" pitchFamily="49" charset="0"/>
                <a:cs typeface="Consolas" panose="020B0609020204030204" pitchFamily="49" charset="0"/>
              </a:rPr>
              <a:t>40 </a:t>
            </a:r>
            <a:r>
              <a:rPr lang="en-GB" sz="900" dirty="0">
                <a:latin typeface="Consolas" panose="020B0609020204030204" pitchFamily="49" charset="0"/>
                <a:cs typeface="Consolas" panose="020B0609020204030204" pitchFamily="49" charset="0"/>
              </a:rPr>
              <a:t>PRINT </a:t>
            </a:r>
            <a:r>
              <a:rPr lang="en-GB" sz="900" dirty="0" smtClean="0">
                <a:latin typeface="Consolas" panose="020B0609020204030204" pitchFamily="49" charset="0"/>
                <a:cs typeface="Consolas" panose="020B0609020204030204" pitchFamily="49" charset="0"/>
              </a:rPr>
              <a:t>"GOODBYE"</a:t>
            </a:r>
          </a:p>
        </p:txBody>
      </p:sp>
    </p:spTree>
    <p:extLst>
      <p:ext uri="{BB962C8B-B14F-4D97-AF65-F5344CB8AC3E}">
        <p14:creationId xmlns:p14="http://schemas.microsoft.com/office/powerpoint/2010/main" val="1996333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27"/>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26"/>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32"/>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30"/>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1" nodeType="clickEffect">
                                  <p:stCondLst>
                                    <p:cond delay="0"/>
                                  </p:stCondLst>
                                  <p:childTnLst>
                                    <p:set>
                                      <p:cBhvr>
                                        <p:cTn id="92" dur="1" fill="hold">
                                          <p:stCondLst>
                                            <p:cond delay="0"/>
                                          </p:stCondLst>
                                        </p:cTn>
                                        <p:tgtEl>
                                          <p:spTgt spid="44"/>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45"/>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21"/>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3" grpId="0" animBg="1"/>
      <p:bldP spid="2" grpId="0" animBg="1"/>
      <p:bldP spid="67" grpId="0"/>
      <p:bldP spid="17" grpId="0" animBg="1"/>
      <p:bldP spid="64" grpId="0" animBg="1"/>
      <p:bldP spid="61" grpId="0" animBg="1"/>
      <p:bldP spid="45" grpId="0" animBg="1"/>
      <p:bldP spid="45" grpId="1" animBg="1"/>
      <p:bldP spid="30" grpId="0" animBg="1"/>
      <p:bldP spid="30" grpId="1" animBg="1"/>
      <p:bldP spid="6" grpId="0" animBg="1"/>
      <p:bldP spid="18" grpId="0" animBg="1"/>
      <p:bldP spid="34" grpId="0" animBg="1"/>
      <p:bldP spid="33" grpId="0" animBg="1"/>
      <p:bldP spid="35" grpId="0" animBg="1"/>
      <p:bldP spid="20" grpId="0" animBg="1"/>
      <p:bldP spid="21" grpId="0" animBg="1"/>
      <p:bldP spid="22" grpId="0" animBg="1"/>
      <p:bldP spid="62" grpId="0"/>
      <p:bldP spid="26" grpId="0" animBg="1"/>
      <p:bldP spid="26" grpId="1" animBg="1"/>
      <p:bldP spid="68" grpId="0"/>
      <p:bldP spid="44" grpId="0" animBg="1"/>
      <p:bldP spid="44"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373862"/>
            <a:ext cx="5976664" cy="509330"/>
          </a:xfrm>
        </p:spPr>
        <p:txBody>
          <a:bodyPr/>
          <a:lstStyle/>
          <a:p>
            <a:r>
              <a:rPr lang="en-GB" dirty="0" smtClean="0"/>
              <a:t>Resolving a merge conflict</a:t>
            </a:r>
            <a:endParaRPr lang="en-GB" dirty="0"/>
          </a:p>
        </p:txBody>
      </p:sp>
      <p:sp>
        <p:nvSpPr>
          <p:cNvPr id="8" name="Rectangle 6"/>
          <p:cNvSpPr txBox="1">
            <a:spLocks noChangeArrowheads="1"/>
          </p:cNvSpPr>
          <p:nvPr/>
        </p:nvSpPr>
        <p:spPr bwMode="auto">
          <a:xfrm>
            <a:off x="3130550" y="4876006"/>
            <a:ext cx="2882900" cy="179734"/>
          </a:xfrm>
          <a:prstGeom prst="rect">
            <a:avLst/>
          </a:prstGeom>
          <a:solidFill>
            <a:schemeClr val="bg1">
              <a:alpha val="17000"/>
            </a:schemeClr>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indent="0" algn="ctr" defTabSz="914400" rtl="0" eaLnBrk="1" fontAlgn="base" latinLnBrk="0" hangingPunct="1">
              <a:lnSpc>
                <a:spcPct val="100000"/>
              </a:lnSpc>
              <a:spcBef>
                <a:spcPct val="0"/>
              </a:spcBef>
              <a:spcAft>
                <a:spcPct val="0"/>
              </a:spcAft>
              <a:buClrTx/>
              <a:buSzTx/>
              <a:buFontTx/>
              <a:buNone/>
              <a:tabLst/>
              <a:defRPr/>
            </a:pPr>
            <a:r>
              <a:rPr lang="en-GB" altLang="en-US" sz="1050" b="0" kern="1200" dirty="0" smtClean="0">
                <a:solidFill>
                  <a:srgbClr val="005594"/>
                </a:solidFill>
                <a:latin typeface="+mn-lt"/>
                <a:ea typeface="+mn-ea"/>
                <a:cs typeface="Arial" charset="0"/>
              </a:rPr>
              <a:t>COMMERCIAL IN CONFIDENCE</a:t>
            </a:r>
          </a:p>
        </p:txBody>
      </p:sp>
      <p:sp>
        <p:nvSpPr>
          <p:cNvPr id="9" name="Rectangle 6"/>
          <p:cNvSpPr txBox="1">
            <a:spLocks noChangeArrowheads="1"/>
          </p:cNvSpPr>
          <p:nvPr/>
        </p:nvSpPr>
        <p:spPr bwMode="auto">
          <a:xfrm>
            <a:off x="0" y="51470"/>
            <a:ext cx="9144000" cy="184308"/>
          </a:xfrm>
          <a:prstGeom prst="rect">
            <a:avLst/>
          </a:prstGeom>
          <a:solidFill>
            <a:schemeClr val="bg1"/>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GB" altLang="en-US" sz="1050" dirty="0"/>
              <a:t>COMMERCIAL IN CONFIDENCE</a:t>
            </a:r>
          </a:p>
        </p:txBody>
      </p:sp>
      <p:sp>
        <p:nvSpPr>
          <p:cNvPr id="14" name="Text Placeholder 13"/>
          <p:cNvSpPr>
            <a:spLocks noGrp="1"/>
          </p:cNvSpPr>
          <p:nvPr>
            <p:ph type="body" sz="quarter" idx="12"/>
          </p:nvPr>
        </p:nvSpPr>
        <p:spPr>
          <a:xfrm>
            <a:off x="250825" y="1020763"/>
            <a:ext cx="8569647" cy="3206750"/>
          </a:xfrm>
        </p:spPr>
        <p:txBody>
          <a:bodyPr/>
          <a:lstStyle/>
          <a:p>
            <a:pPr>
              <a:buFont typeface="+mj-lt"/>
              <a:buAutoNum type="arabicPeriod"/>
            </a:pPr>
            <a:r>
              <a:rPr lang="en-GB" dirty="0" smtClean="0">
                <a:solidFill>
                  <a:schemeClr val="tx1"/>
                </a:solidFill>
                <a:latin typeface="Consolas" panose="020B0609020204030204" pitchFamily="49" charset="0"/>
                <a:cs typeface="Consolas" panose="020B0609020204030204" pitchFamily="49" charset="0"/>
              </a:rPr>
              <a:t>git clone ...</a:t>
            </a:r>
          </a:p>
          <a:p>
            <a:pPr>
              <a:buFont typeface="+mj-lt"/>
              <a:buAutoNum type="arabicPeriod"/>
            </a:pPr>
            <a:r>
              <a:rPr lang="en-GB" dirty="0">
                <a:solidFill>
                  <a:schemeClr val="tx1"/>
                </a:solidFill>
                <a:latin typeface="Consolas" panose="020B0609020204030204" pitchFamily="49" charset="0"/>
                <a:cs typeface="Consolas" panose="020B0609020204030204" pitchFamily="49" charset="0"/>
              </a:rPr>
              <a:t>g</a:t>
            </a:r>
            <a:r>
              <a:rPr lang="en-GB" dirty="0" smtClean="0">
                <a:solidFill>
                  <a:schemeClr val="tx1"/>
                </a:solidFill>
                <a:latin typeface="Consolas" panose="020B0609020204030204" pitchFamily="49" charset="0"/>
                <a:cs typeface="Consolas" panose="020B0609020204030204" pitchFamily="49" charset="0"/>
              </a:rPr>
              <a:t>it checkout 2-fix-spelling</a:t>
            </a:r>
          </a:p>
          <a:p>
            <a:pPr>
              <a:buFont typeface="+mj-lt"/>
              <a:buAutoNum type="arabicPeriod"/>
            </a:pPr>
            <a:r>
              <a:rPr lang="en-GB" dirty="0">
                <a:solidFill>
                  <a:schemeClr val="tx1"/>
                </a:solidFill>
                <a:latin typeface="Consolas" panose="020B0609020204030204" pitchFamily="49" charset="0"/>
                <a:cs typeface="Consolas" panose="020B0609020204030204" pitchFamily="49" charset="0"/>
              </a:rPr>
              <a:t>g</a:t>
            </a:r>
            <a:r>
              <a:rPr lang="en-GB" dirty="0" smtClean="0">
                <a:solidFill>
                  <a:schemeClr val="tx1"/>
                </a:solidFill>
                <a:latin typeface="Consolas" panose="020B0609020204030204" pitchFamily="49" charset="0"/>
                <a:cs typeface="Consolas" panose="020B0609020204030204" pitchFamily="49" charset="0"/>
              </a:rPr>
              <a:t>it pull origin master</a:t>
            </a:r>
          </a:p>
          <a:p>
            <a:pPr>
              <a:buFont typeface="+mj-lt"/>
              <a:buAutoNum type="arabicPeriod"/>
            </a:pPr>
            <a:r>
              <a:rPr lang="en-GB" dirty="0">
                <a:solidFill>
                  <a:schemeClr val="tx1"/>
                </a:solidFill>
                <a:latin typeface="Consolas" panose="020B0609020204030204" pitchFamily="49" charset="0"/>
                <a:cs typeface="Consolas" panose="020B0609020204030204" pitchFamily="49" charset="0"/>
              </a:rPr>
              <a:t>g</a:t>
            </a:r>
            <a:r>
              <a:rPr lang="en-GB" dirty="0" smtClean="0">
                <a:solidFill>
                  <a:schemeClr val="tx1"/>
                </a:solidFill>
                <a:latin typeface="Consolas" panose="020B0609020204030204" pitchFamily="49" charset="0"/>
                <a:cs typeface="Consolas" panose="020B0609020204030204" pitchFamily="49" charset="0"/>
              </a:rPr>
              <a:t>it status</a:t>
            </a:r>
          </a:p>
          <a:p>
            <a:pPr>
              <a:buFont typeface="+mj-lt"/>
              <a:buAutoNum type="arabicPeriod"/>
            </a:pPr>
            <a:r>
              <a:rPr lang="en-GB" dirty="0">
                <a:solidFill>
                  <a:schemeClr val="tx1"/>
                </a:solidFill>
                <a:latin typeface="Consolas" panose="020B0609020204030204" pitchFamily="49" charset="0"/>
                <a:cs typeface="Consolas" panose="020B0609020204030204" pitchFamily="49" charset="0"/>
              </a:rPr>
              <a:t>n</a:t>
            </a:r>
            <a:r>
              <a:rPr lang="en-GB" dirty="0" smtClean="0">
                <a:solidFill>
                  <a:schemeClr val="tx1"/>
                </a:solidFill>
                <a:latin typeface="Consolas" panose="020B0609020204030204" pitchFamily="49" charset="0"/>
                <a:cs typeface="Consolas" panose="020B0609020204030204" pitchFamily="49" charset="0"/>
              </a:rPr>
              <a:t>otepad </a:t>
            </a:r>
            <a:r>
              <a:rPr lang="en-GB" dirty="0" err="1" smtClean="0">
                <a:solidFill>
                  <a:schemeClr val="tx1"/>
                </a:solidFill>
                <a:latin typeface="Consolas" panose="020B0609020204030204" pitchFamily="49" charset="0"/>
                <a:cs typeface="Consolas" panose="020B0609020204030204" pitchFamily="49" charset="0"/>
              </a:rPr>
              <a:t>number.bas</a:t>
            </a:r>
            <a:endParaRPr lang="en-GB" dirty="0" smtClean="0">
              <a:solidFill>
                <a:schemeClr val="tx1"/>
              </a:solidFill>
              <a:latin typeface="Consolas" panose="020B0609020204030204" pitchFamily="49" charset="0"/>
              <a:cs typeface="Consolas" panose="020B0609020204030204" pitchFamily="49" charset="0"/>
            </a:endParaRPr>
          </a:p>
          <a:p>
            <a:pPr>
              <a:buFont typeface="+mj-lt"/>
              <a:buAutoNum type="arabicPeriod"/>
            </a:pPr>
            <a:r>
              <a:rPr lang="en-GB" dirty="0" smtClean="0">
                <a:solidFill>
                  <a:schemeClr val="tx1"/>
                </a:solidFill>
                <a:latin typeface="Consolas" panose="020B0609020204030204" pitchFamily="49" charset="0"/>
                <a:cs typeface="Consolas" panose="020B0609020204030204" pitchFamily="49" charset="0"/>
              </a:rPr>
              <a:t>git add </a:t>
            </a:r>
            <a:r>
              <a:rPr lang="en-GB" dirty="0" err="1" smtClean="0">
                <a:solidFill>
                  <a:schemeClr val="tx1"/>
                </a:solidFill>
                <a:latin typeface="Consolas" panose="020B0609020204030204" pitchFamily="49" charset="0"/>
                <a:cs typeface="Consolas" panose="020B0609020204030204" pitchFamily="49" charset="0"/>
              </a:rPr>
              <a:t>number.bas</a:t>
            </a:r>
            <a:endParaRPr lang="en-GB" dirty="0" smtClean="0">
              <a:solidFill>
                <a:schemeClr val="tx1"/>
              </a:solidFill>
              <a:latin typeface="Consolas" panose="020B0609020204030204" pitchFamily="49" charset="0"/>
              <a:cs typeface="Consolas" panose="020B0609020204030204" pitchFamily="49" charset="0"/>
            </a:endParaRPr>
          </a:p>
          <a:p>
            <a:pPr>
              <a:buFont typeface="+mj-lt"/>
              <a:buAutoNum type="arabicPeriod"/>
            </a:pPr>
            <a:r>
              <a:rPr lang="en-GB" dirty="0">
                <a:solidFill>
                  <a:schemeClr val="tx1"/>
                </a:solidFill>
                <a:latin typeface="Consolas" panose="020B0609020204030204" pitchFamily="49" charset="0"/>
                <a:cs typeface="Consolas" panose="020B0609020204030204" pitchFamily="49" charset="0"/>
              </a:rPr>
              <a:t>git commit –m </a:t>
            </a:r>
            <a:r>
              <a:rPr lang="en-GB" dirty="0" smtClean="0">
                <a:solidFill>
                  <a:schemeClr val="tx1"/>
                </a:solidFill>
                <a:latin typeface="Consolas" panose="020B0609020204030204" pitchFamily="49" charset="0"/>
                <a:cs typeface="Consolas" panose="020B0609020204030204" pitchFamily="49" charset="0"/>
              </a:rPr>
              <a:t>"Merged master into 2-fix-spelling."</a:t>
            </a:r>
            <a:endParaRPr lang="en-GB" dirty="0">
              <a:solidFill>
                <a:schemeClr val="tx1"/>
              </a:solidFill>
              <a:latin typeface="Consolas" panose="020B0609020204030204" pitchFamily="49" charset="0"/>
              <a:cs typeface="Consolas" panose="020B0609020204030204" pitchFamily="49" charset="0"/>
            </a:endParaRPr>
          </a:p>
          <a:p>
            <a:pPr>
              <a:buFont typeface="+mj-lt"/>
              <a:buAutoNum type="arabicPeriod"/>
            </a:pPr>
            <a:r>
              <a:rPr lang="en-GB" dirty="0">
                <a:solidFill>
                  <a:schemeClr val="tx1"/>
                </a:solidFill>
                <a:latin typeface="Consolas" panose="020B0609020204030204" pitchFamily="49" charset="0"/>
                <a:cs typeface="Consolas" panose="020B0609020204030204" pitchFamily="49" charset="0"/>
              </a:rPr>
              <a:t>git push </a:t>
            </a:r>
            <a:r>
              <a:rPr lang="en-GB" dirty="0" smtClean="0">
                <a:solidFill>
                  <a:schemeClr val="tx1"/>
                </a:solidFill>
                <a:latin typeface="Consolas" panose="020B0609020204030204" pitchFamily="49" charset="0"/>
                <a:cs typeface="Consolas" panose="020B0609020204030204" pitchFamily="49" charset="0"/>
              </a:rPr>
              <a:t>origin</a:t>
            </a:r>
            <a:endParaRPr lang="en-GB" dirty="0">
              <a:solidFill>
                <a:schemeClr val="tx1"/>
              </a:solidFill>
              <a:latin typeface="Consolas" panose="020B0609020204030204" pitchFamily="49" charset="0"/>
              <a:cs typeface="Consolas" panose="020B0609020204030204" pitchFamily="49" charset="0"/>
            </a:endParaRPr>
          </a:p>
          <a:p>
            <a:pPr>
              <a:buFont typeface="+mj-lt"/>
              <a:buAutoNum type="arabicPeriod"/>
            </a:pPr>
            <a:endParaRPr lang="en-GB" dirty="0">
              <a:solidFill>
                <a:schemeClr val="tx1"/>
              </a:solidFill>
              <a:latin typeface="Consolas" panose="020B0609020204030204" pitchFamily="49" charset="0"/>
              <a:cs typeface="Consolas" panose="020B0609020204030204" pitchFamily="49" charset="0"/>
            </a:endParaRPr>
          </a:p>
          <a:p>
            <a:endParaRPr lang="en-GB" dirty="0"/>
          </a:p>
        </p:txBody>
      </p:sp>
    </p:spTree>
    <p:extLst>
      <p:ext uri="{BB962C8B-B14F-4D97-AF65-F5344CB8AC3E}">
        <p14:creationId xmlns:p14="http://schemas.microsoft.com/office/powerpoint/2010/main" val="1691894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373862"/>
            <a:ext cx="5976664" cy="509330"/>
          </a:xfrm>
        </p:spPr>
        <p:txBody>
          <a:bodyPr/>
          <a:lstStyle/>
          <a:p>
            <a:r>
              <a:rPr lang="en-GB" dirty="0" smtClean="0"/>
              <a:t>Our example GitLab process summary</a:t>
            </a:r>
            <a:endParaRPr lang="en-GB" dirty="0"/>
          </a:p>
        </p:txBody>
      </p:sp>
      <p:sp>
        <p:nvSpPr>
          <p:cNvPr id="8" name="Rectangle 6"/>
          <p:cNvSpPr txBox="1">
            <a:spLocks noChangeArrowheads="1"/>
          </p:cNvSpPr>
          <p:nvPr/>
        </p:nvSpPr>
        <p:spPr bwMode="auto">
          <a:xfrm>
            <a:off x="3130550" y="4876006"/>
            <a:ext cx="2882900" cy="179734"/>
          </a:xfrm>
          <a:prstGeom prst="rect">
            <a:avLst/>
          </a:prstGeom>
          <a:solidFill>
            <a:schemeClr val="bg1">
              <a:alpha val="17000"/>
            </a:schemeClr>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indent="0" algn="ctr" defTabSz="914400" rtl="0" eaLnBrk="1" fontAlgn="base" latinLnBrk="0" hangingPunct="1">
              <a:lnSpc>
                <a:spcPct val="100000"/>
              </a:lnSpc>
              <a:spcBef>
                <a:spcPct val="0"/>
              </a:spcBef>
              <a:spcAft>
                <a:spcPct val="0"/>
              </a:spcAft>
              <a:buClrTx/>
              <a:buSzTx/>
              <a:buFontTx/>
              <a:buNone/>
              <a:tabLst/>
              <a:defRPr/>
            </a:pPr>
            <a:r>
              <a:rPr lang="en-GB" altLang="en-US" sz="1050" b="0" kern="1200" dirty="0" smtClean="0">
                <a:solidFill>
                  <a:srgbClr val="005594"/>
                </a:solidFill>
                <a:latin typeface="+mn-lt"/>
                <a:ea typeface="+mn-ea"/>
                <a:cs typeface="Arial" charset="0"/>
              </a:rPr>
              <a:t>COMMERCIAL IN CONFIDENCE</a:t>
            </a:r>
          </a:p>
        </p:txBody>
      </p:sp>
      <p:sp>
        <p:nvSpPr>
          <p:cNvPr id="9" name="Rectangle 6"/>
          <p:cNvSpPr txBox="1">
            <a:spLocks noChangeArrowheads="1"/>
          </p:cNvSpPr>
          <p:nvPr/>
        </p:nvSpPr>
        <p:spPr bwMode="auto">
          <a:xfrm>
            <a:off x="0" y="51470"/>
            <a:ext cx="9144000" cy="184308"/>
          </a:xfrm>
          <a:prstGeom prst="rect">
            <a:avLst/>
          </a:prstGeom>
          <a:solidFill>
            <a:schemeClr val="bg1"/>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GB" altLang="en-US" sz="1050" dirty="0"/>
              <a:t>COMMERCIAL IN CONFIDENCE</a:t>
            </a:r>
          </a:p>
        </p:txBody>
      </p:sp>
      <p:sp>
        <p:nvSpPr>
          <p:cNvPr id="14" name="Text Placeholder 13"/>
          <p:cNvSpPr>
            <a:spLocks noGrp="1"/>
          </p:cNvSpPr>
          <p:nvPr>
            <p:ph type="body" sz="quarter" idx="12"/>
          </p:nvPr>
        </p:nvSpPr>
        <p:spPr>
          <a:xfrm>
            <a:off x="250825" y="1020763"/>
            <a:ext cx="8713663" cy="3206750"/>
          </a:xfrm>
        </p:spPr>
        <p:txBody>
          <a:bodyPr/>
          <a:lstStyle/>
          <a:p>
            <a:r>
              <a:rPr lang="en-GB" dirty="0" smtClean="0"/>
              <a:t>The master branch holds working, but in-progress work.</a:t>
            </a:r>
          </a:p>
          <a:p>
            <a:r>
              <a:rPr lang="en-GB" dirty="0" smtClean="0"/>
              <a:t>New features and bug-fixes are carried out on branches from master.</a:t>
            </a:r>
          </a:p>
          <a:p>
            <a:r>
              <a:rPr lang="en-GB" dirty="0" smtClean="0"/>
              <a:t>We use merge rather than rebase and didn’t squash any commits.</a:t>
            </a:r>
          </a:p>
          <a:p>
            <a:r>
              <a:rPr lang="en-GB" dirty="0" smtClean="0"/>
              <a:t>Every change must be reviewed by one other developer before being merged to master.</a:t>
            </a:r>
          </a:p>
          <a:p>
            <a:r>
              <a:rPr lang="en-GB" dirty="0" smtClean="0"/>
              <a:t>All discussion points should be closed before merge requests are completed.</a:t>
            </a:r>
          </a:p>
          <a:p>
            <a:r>
              <a:rPr lang="en-GB" dirty="0" smtClean="0"/>
              <a:t>If a merge request passes review the reviewer should merge it.</a:t>
            </a:r>
          </a:p>
          <a:p>
            <a:r>
              <a:rPr lang="en-GB" dirty="0" smtClean="0"/>
              <a:t>If a merge request fails review the reviewer should assign it back to the author.</a:t>
            </a:r>
          </a:p>
          <a:p>
            <a:r>
              <a:rPr lang="en-GB" dirty="0" smtClean="0"/>
              <a:t>Merge requests containing conflicts should be assigned back to the original author.</a:t>
            </a:r>
          </a:p>
          <a:p>
            <a:r>
              <a:rPr lang="en-GB" dirty="0" smtClean="0"/>
              <a:t>We didn’t address build/release procedures (which often involve release branches/tags).</a:t>
            </a:r>
          </a:p>
          <a:p>
            <a:endParaRPr lang="en-GB" dirty="0"/>
          </a:p>
        </p:txBody>
      </p:sp>
    </p:spTree>
    <p:extLst>
      <p:ext uri="{BB962C8B-B14F-4D97-AF65-F5344CB8AC3E}">
        <p14:creationId xmlns:p14="http://schemas.microsoft.com/office/powerpoint/2010/main" val="21122549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a:stCxn id="7" idx="2"/>
          </p:cNvCxnSpPr>
          <p:nvPr/>
        </p:nvCxnSpPr>
        <p:spPr>
          <a:xfrm>
            <a:off x="898333" y="1550427"/>
            <a:ext cx="0" cy="27495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0" idx="2"/>
          </p:cNvCxnSpPr>
          <p:nvPr/>
        </p:nvCxnSpPr>
        <p:spPr>
          <a:xfrm>
            <a:off x="2159385" y="1550427"/>
            <a:ext cx="0" cy="27495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3" idx="2"/>
          </p:cNvCxnSpPr>
          <p:nvPr/>
        </p:nvCxnSpPr>
        <p:spPr>
          <a:xfrm>
            <a:off x="3383869" y="1923678"/>
            <a:ext cx="0" cy="23762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5" idx="2"/>
          </p:cNvCxnSpPr>
          <p:nvPr/>
        </p:nvCxnSpPr>
        <p:spPr>
          <a:xfrm>
            <a:off x="4932039" y="1913174"/>
            <a:ext cx="0" cy="23867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2" idx="2"/>
          </p:cNvCxnSpPr>
          <p:nvPr/>
        </p:nvCxnSpPr>
        <p:spPr>
          <a:xfrm>
            <a:off x="7056023" y="1550427"/>
            <a:ext cx="1" cy="274951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Title 4"/>
          <p:cNvSpPr>
            <a:spLocks noGrp="1"/>
          </p:cNvSpPr>
          <p:nvPr>
            <p:ph type="title"/>
          </p:nvPr>
        </p:nvSpPr>
        <p:spPr>
          <a:xfrm>
            <a:off x="251520" y="373862"/>
            <a:ext cx="5976664" cy="509330"/>
          </a:xfrm>
        </p:spPr>
        <p:txBody>
          <a:bodyPr/>
          <a:lstStyle/>
          <a:p>
            <a:r>
              <a:rPr lang="en-GB" dirty="0" smtClean="0"/>
              <a:t>Git architecture</a:t>
            </a:r>
            <a:endParaRPr lang="en-GB" dirty="0"/>
          </a:p>
        </p:txBody>
      </p:sp>
      <p:sp>
        <p:nvSpPr>
          <p:cNvPr id="8" name="Rectangle 6"/>
          <p:cNvSpPr txBox="1">
            <a:spLocks noChangeArrowheads="1"/>
          </p:cNvSpPr>
          <p:nvPr/>
        </p:nvSpPr>
        <p:spPr bwMode="auto">
          <a:xfrm>
            <a:off x="3130550" y="4876006"/>
            <a:ext cx="2882900" cy="179734"/>
          </a:xfrm>
          <a:prstGeom prst="rect">
            <a:avLst/>
          </a:prstGeom>
          <a:solidFill>
            <a:schemeClr val="bg1">
              <a:alpha val="17000"/>
            </a:schemeClr>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indent="0" algn="ctr" defTabSz="914400" rtl="0" eaLnBrk="1" fontAlgn="base" latinLnBrk="0" hangingPunct="1">
              <a:lnSpc>
                <a:spcPct val="100000"/>
              </a:lnSpc>
              <a:spcBef>
                <a:spcPct val="0"/>
              </a:spcBef>
              <a:spcAft>
                <a:spcPct val="0"/>
              </a:spcAft>
              <a:buClrTx/>
              <a:buSzTx/>
              <a:buFontTx/>
              <a:buNone/>
              <a:tabLst/>
              <a:defRPr/>
            </a:pPr>
            <a:r>
              <a:rPr lang="en-GB" altLang="en-US" sz="1050" b="0" kern="1200" dirty="0" smtClean="0">
                <a:solidFill>
                  <a:srgbClr val="005594"/>
                </a:solidFill>
                <a:latin typeface="+mn-lt"/>
                <a:ea typeface="+mn-ea"/>
                <a:cs typeface="Arial" charset="0"/>
              </a:rPr>
              <a:t>COMMERCIAL IN CONFIDENCE</a:t>
            </a:r>
          </a:p>
        </p:txBody>
      </p:sp>
      <p:sp>
        <p:nvSpPr>
          <p:cNvPr id="9" name="Rectangle 6"/>
          <p:cNvSpPr txBox="1">
            <a:spLocks noChangeArrowheads="1"/>
          </p:cNvSpPr>
          <p:nvPr/>
        </p:nvSpPr>
        <p:spPr bwMode="auto">
          <a:xfrm>
            <a:off x="0" y="51470"/>
            <a:ext cx="9144000" cy="184308"/>
          </a:xfrm>
          <a:prstGeom prst="rect">
            <a:avLst/>
          </a:prstGeom>
          <a:solidFill>
            <a:schemeClr val="bg1"/>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GB" altLang="en-US" sz="1050" dirty="0"/>
              <a:t>COMMERCIAL IN CONFIDENCE</a:t>
            </a:r>
          </a:p>
        </p:txBody>
      </p:sp>
      <p:sp>
        <p:nvSpPr>
          <p:cNvPr id="7" name="Text Placeholder 6"/>
          <p:cNvSpPr txBox="1">
            <a:spLocks noGrp="1"/>
          </p:cNvSpPr>
          <p:nvPr>
            <p:ph type="body" sz="quarter" idx="12"/>
          </p:nvPr>
        </p:nvSpPr>
        <p:spPr>
          <a:xfrm>
            <a:off x="249001" y="1288817"/>
            <a:ext cx="1298663" cy="261610"/>
          </a:xfrm>
          <a:prstGeom prst="rect">
            <a:avLst/>
          </a:prstGeom>
          <a:solidFill>
            <a:schemeClr val="accent1"/>
          </a:solidFill>
        </p:spPr>
        <p:txBody>
          <a:bodyPr wrap="square" rtlCol="0">
            <a:spAutoFit/>
          </a:bodyPr>
          <a:lstStyle/>
          <a:p>
            <a:pPr marL="0" indent="0" algn="ctr">
              <a:buNone/>
            </a:pPr>
            <a:r>
              <a:rPr lang="en-GB" sz="1100" dirty="0" smtClean="0">
                <a:solidFill>
                  <a:schemeClr val="bg1"/>
                </a:solidFill>
              </a:rPr>
              <a:t>Working directory</a:t>
            </a:r>
          </a:p>
        </p:txBody>
      </p:sp>
      <p:sp>
        <p:nvSpPr>
          <p:cNvPr id="10" name="Text Placeholder 6"/>
          <p:cNvSpPr txBox="1">
            <a:spLocks/>
          </p:cNvSpPr>
          <p:nvPr/>
        </p:nvSpPr>
        <p:spPr>
          <a:xfrm>
            <a:off x="1690985" y="1288817"/>
            <a:ext cx="936799" cy="261610"/>
          </a:xfrm>
          <a:prstGeom prst="rect">
            <a:avLst/>
          </a:prstGeom>
          <a:solidFill>
            <a:schemeClr val="accent1"/>
          </a:solidFill>
        </p:spPr>
        <p:txBody>
          <a:bodyPr wrap="square" rtlCol="0">
            <a:spAutoFit/>
          </a:bodyPr>
          <a:lstStyle>
            <a:lvl1pPr marL="342900" indent="-34290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rgbClr val="5C7F92"/>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GB" sz="1100" dirty="0" smtClean="0">
                <a:solidFill>
                  <a:schemeClr val="bg1"/>
                </a:solidFill>
              </a:rPr>
              <a:t>Staging area</a:t>
            </a:r>
          </a:p>
        </p:txBody>
      </p:sp>
      <p:sp>
        <p:nvSpPr>
          <p:cNvPr id="11" name="Text Placeholder 6"/>
          <p:cNvSpPr txBox="1">
            <a:spLocks/>
          </p:cNvSpPr>
          <p:nvPr/>
        </p:nvSpPr>
        <p:spPr>
          <a:xfrm>
            <a:off x="2771801" y="1288817"/>
            <a:ext cx="3024335" cy="261610"/>
          </a:xfrm>
          <a:prstGeom prst="rect">
            <a:avLst/>
          </a:prstGeom>
          <a:solidFill>
            <a:schemeClr val="accent1"/>
          </a:solidFill>
        </p:spPr>
        <p:txBody>
          <a:bodyPr wrap="square" rtlCol="0">
            <a:spAutoFit/>
          </a:bodyPr>
          <a:lstStyle>
            <a:lvl1pPr marL="342900" indent="-34290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rgbClr val="5C7F92"/>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GB" sz="1100" dirty="0" smtClean="0">
                <a:solidFill>
                  <a:schemeClr val="bg1"/>
                </a:solidFill>
              </a:rPr>
              <a:t>Local repo</a:t>
            </a:r>
          </a:p>
        </p:txBody>
      </p:sp>
      <p:sp>
        <p:nvSpPr>
          <p:cNvPr id="12" name="Text Placeholder 6"/>
          <p:cNvSpPr txBox="1">
            <a:spLocks/>
          </p:cNvSpPr>
          <p:nvPr/>
        </p:nvSpPr>
        <p:spPr>
          <a:xfrm>
            <a:off x="6156325" y="1288817"/>
            <a:ext cx="1799395" cy="261610"/>
          </a:xfrm>
          <a:prstGeom prst="rect">
            <a:avLst/>
          </a:prstGeom>
          <a:solidFill>
            <a:schemeClr val="accent1"/>
          </a:solidFill>
        </p:spPr>
        <p:txBody>
          <a:bodyPr wrap="square" rtlCol="0">
            <a:spAutoFit/>
          </a:bodyPr>
          <a:lstStyle>
            <a:lvl1pPr marL="342900" indent="-34290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rgbClr val="5C7F92"/>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GB" sz="1100" dirty="0" smtClean="0">
                <a:solidFill>
                  <a:schemeClr val="bg1"/>
                </a:solidFill>
              </a:rPr>
              <a:t>Remote repo</a:t>
            </a:r>
          </a:p>
        </p:txBody>
      </p:sp>
      <p:sp>
        <p:nvSpPr>
          <p:cNvPr id="13" name="Text Placeholder 6"/>
          <p:cNvSpPr txBox="1">
            <a:spLocks/>
          </p:cNvSpPr>
          <p:nvPr/>
        </p:nvSpPr>
        <p:spPr>
          <a:xfrm>
            <a:off x="2771801" y="1662068"/>
            <a:ext cx="1224135" cy="261610"/>
          </a:xfrm>
          <a:prstGeom prst="rect">
            <a:avLst/>
          </a:prstGeom>
          <a:solidFill>
            <a:schemeClr val="accent1"/>
          </a:solidFill>
        </p:spPr>
        <p:txBody>
          <a:bodyPr wrap="square" rtlCol="0">
            <a:spAutoFit/>
          </a:bodyPr>
          <a:lstStyle>
            <a:lvl1pPr marL="342900" indent="-34290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rgbClr val="5C7F92"/>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GB" sz="1100" dirty="0" smtClean="0">
                <a:solidFill>
                  <a:schemeClr val="bg1"/>
                </a:solidFill>
              </a:rPr>
              <a:t>Local branches</a:t>
            </a:r>
          </a:p>
        </p:txBody>
      </p:sp>
      <p:sp>
        <p:nvSpPr>
          <p:cNvPr id="15" name="Text Placeholder 6"/>
          <p:cNvSpPr txBox="1">
            <a:spLocks/>
          </p:cNvSpPr>
          <p:nvPr/>
        </p:nvSpPr>
        <p:spPr>
          <a:xfrm>
            <a:off x="4067942" y="1651564"/>
            <a:ext cx="1728194" cy="261610"/>
          </a:xfrm>
          <a:prstGeom prst="rect">
            <a:avLst/>
          </a:prstGeom>
          <a:solidFill>
            <a:schemeClr val="accent1"/>
          </a:solidFill>
        </p:spPr>
        <p:txBody>
          <a:bodyPr wrap="square" rtlCol="0">
            <a:spAutoFit/>
          </a:bodyPr>
          <a:lstStyle>
            <a:lvl1pPr marL="342900" indent="-34290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rgbClr val="5C7F92"/>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GB" sz="1100" dirty="0" smtClean="0">
                <a:solidFill>
                  <a:schemeClr val="bg1"/>
                </a:solidFill>
              </a:rPr>
              <a:t>Remote-tracking branches</a:t>
            </a:r>
          </a:p>
        </p:txBody>
      </p:sp>
      <p:sp>
        <p:nvSpPr>
          <p:cNvPr id="16" name="Text Placeholder 6"/>
          <p:cNvSpPr txBox="1">
            <a:spLocks/>
          </p:cNvSpPr>
          <p:nvPr/>
        </p:nvSpPr>
        <p:spPr>
          <a:xfrm>
            <a:off x="251520" y="915986"/>
            <a:ext cx="5544616" cy="261610"/>
          </a:xfrm>
          <a:prstGeom prst="rect">
            <a:avLst/>
          </a:prstGeom>
          <a:solidFill>
            <a:schemeClr val="accent1"/>
          </a:solidFill>
        </p:spPr>
        <p:txBody>
          <a:bodyPr wrap="square" rtlCol="0">
            <a:spAutoFit/>
          </a:bodyPr>
          <a:lstStyle>
            <a:lvl1pPr marL="342900" indent="-34290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rgbClr val="5C7F92"/>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GB" sz="1100" dirty="0" smtClean="0">
                <a:solidFill>
                  <a:schemeClr val="bg1"/>
                </a:solidFill>
              </a:rPr>
              <a:t>Local</a:t>
            </a:r>
          </a:p>
        </p:txBody>
      </p:sp>
      <p:sp>
        <p:nvSpPr>
          <p:cNvPr id="17" name="Text Placeholder 6"/>
          <p:cNvSpPr txBox="1">
            <a:spLocks/>
          </p:cNvSpPr>
          <p:nvPr/>
        </p:nvSpPr>
        <p:spPr>
          <a:xfrm>
            <a:off x="6156325" y="915988"/>
            <a:ext cx="1799395" cy="261610"/>
          </a:xfrm>
          <a:prstGeom prst="rect">
            <a:avLst/>
          </a:prstGeom>
          <a:solidFill>
            <a:schemeClr val="accent1"/>
          </a:solidFill>
        </p:spPr>
        <p:txBody>
          <a:bodyPr wrap="square" rtlCol="0">
            <a:spAutoFit/>
          </a:bodyPr>
          <a:lstStyle>
            <a:lvl1pPr marL="342900" indent="-34290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rgbClr val="5C7F92"/>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GB" sz="1100" dirty="0" smtClean="0">
                <a:solidFill>
                  <a:schemeClr val="bg1"/>
                </a:solidFill>
              </a:rPr>
              <a:t>Remote</a:t>
            </a:r>
          </a:p>
        </p:txBody>
      </p:sp>
      <p:sp>
        <p:nvSpPr>
          <p:cNvPr id="6" name="Pentagon 5"/>
          <p:cNvSpPr/>
          <p:nvPr/>
        </p:nvSpPr>
        <p:spPr>
          <a:xfrm>
            <a:off x="898334" y="2014438"/>
            <a:ext cx="1261052" cy="19800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g</a:t>
            </a:r>
            <a:r>
              <a:rPr lang="en-GB" sz="1100" dirty="0" smtClean="0"/>
              <a:t>it add</a:t>
            </a:r>
            <a:endParaRPr lang="en-GB" sz="1100" dirty="0"/>
          </a:p>
        </p:txBody>
      </p:sp>
      <p:sp>
        <p:nvSpPr>
          <p:cNvPr id="30" name="Pentagon 29"/>
          <p:cNvSpPr/>
          <p:nvPr/>
        </p:nvSpPr>
        <p:spPr>
          <a:xfrm>
            <a:off x="2170222" y="2014438"/>
            <a:ext cx="1224481" cy="19800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g</a:t>
            </a:r>
            <a:r>
              <a:rPr lang="en-GB" sz="1100" dirty="0" smtClean="0"/>
              <a:t>it commit</a:t>
            </a:r>
            <a:endParaRPr lang="en-GB" sz="1100" dirty="0"/>
          </a:p>
        </p:txBody>
      </p:sp>
      <p:sp>
        <p:nvSpPr>
          <p:cNvPr id="31" name="Pentagon 30"/>
          <p:cNvSpPr/>
          <p:nvPr/>
        </p:nvSpPr>
        <p:spPr>
          <a:xfrm>
            <a:off x="3383870" y="2299749"/>
            <a:ext cx="3672154" cy="19800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g</a:t>
            </a:r>
            <a:r>
              <a:rPr lang="en-GB" sz="1100" dirty="0" smtClean="0"/>
              <a:t>it push</a:t>
            </a:r>
            <a:endParaRPr lang="en-GB" sz="1100" dirty="0"/>
          </a:p>
        </p:txBody>
      </p:sp>
      <p:sp>
        <p:nvSpPr>
          <p:cNvPr id="35" name="Pentagon 34"/>
          <p:cNvSpPr/>
          <p:nvPr/>
        </p:nvSpPr>
        <p:spPr>
          <a:xfrm flipH="1">
            <a:off x="906390" y="2870371"/>
            <a:ext cx="6149633" cy="19800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g</a:t>
            </a:r>
            <a:r>
              <a:rPr lang="en-GB" sz="1100" dirty="0" smtClean="0"/>
              <a:t>it pull</a:t>
            </a:r>
            <a:endParaRPr lang="en-GB" sz="1100" dirty="0"/>
          </a:p>
        </p:txBody>
      </p:sp>
      <p:sp>
        <p:nvSpPr>
          <p:cNvPr id="36" name="Pentagon 35"/>
          <p:cNvSpPr/>
          <p:nvPr/>
        </p:nvSpPr>
        <p:spPr>
          <a:xfrm flipH="1">
            <a:off x="898330" y="3155682"/>
            <a:ext cx="2485537" cy="19800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g</a:t>
            </a:r>
            <a:r>
              <a:rPr lang="en-GB" sz="1100" dirty="0" smtClean="0"/>
              <a:t>it checkout</a:t>
            </a:r>
            <a:endParaRPr lang="en-GB" sz="1100" dirty="0"/>
          </a:p>
        </p:txBody>
      </p:sp>
      <p:sp>
        <p:nvSpPr>
          <p:cNvPr id="37" name="Pentagon 36"/>
          <p:cNvSpPr/>
          <p:nvPr/>
        </p:nvSpPr>
        <p:spPr>
          <a:xfrm flipH="1">
            <a:off x="898332" y="3440993"/>
            <a:ext cx="2485536" cy="19800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g</a:t>
            </a:r>
            <a:r>
              <a:rPr lang="en-GB" sz="1100" dirty="0" smtClean="0"/>
              <a:t>it merge</a:t>
            </a:r>
            <a:endParaRPr lang="en-GB" sz="1100" dirty="0"/>
          </a:p>
        </p:txBody>
      </p:sp>
      <p:sp>
        <p:nvSpPr>
          <p:cNvPr id="56" name="Pentagon 55"/>
          <p:cNvSpPr/>
          <p:nvPr/>
        </p:nvSpPr>
        <p:spPr>
          <a:xfrm flipH="1">
            <a:off x="4932038" y="2585060"/>
            <a:ext cx="2123985" cy="19800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g</a:t>
            </a:r>
            <a:r>
              <a:rPr lang="en-GB" sz="1100" dirty="0" smtClean="0"/>
              <a:t>it fetch</a:t>
            </a:r>
            <a:endParaRPr lang="en-GB" sz="1100" dirty="0"/>
          </a:p>
        </p:txBody>
      </p:sp>
      <p:sp>
        <p:nvSpPr>
          <p:cNvPr id="58" name="Pentagon 57"/>
          <p:cNvSpPr/>
          <p:nvPr/>
        </p:nvSpPr>
        <p:spPr>
          <a:xfrm>
            <a:off x="906391" y="2299749"/>
            <a:ext cx="2477477" cy="19800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g</a:t>
            </a:r>
            <a:r>
              <a:rPr lang="en-GB" sz="1100" dirty="0" smtClean="0"/>
              <a:t>it commit -a</a:t>
            </a:r>
            <a:endParaRPr lang="en-GB" sz="1100" dirty="0"/>
          </a:p>
        </p:txBody>
      </p:sp>
      <p:sp>
        <p:nvSpPr>
          <p:cNvPr id="59" name="Flowchart: Process 58"/>
          <p:cNvSpPr/>
          <p:nvPr/>
        </p:nvSpPr>
        <p:spPr>
          <a:xfrm flipH="1">
            <a:off x="906390" y="3726304"/>
            <a:ext cx="2477478" cy="198000"/>
          </a:xfrm>
          <a:prstGeom prst="flowChart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d</a:t>
            </a:r>
            <a:r>
              <a:rPr lang="en-GB" sz="1100" dirty="0" smtClean="0"/>
              <a:t>iff HEAD</a:t>
            </a:r>
            <a:endParaRPr lang="en-GB" sz="1100" dirty="0"/>
          </a:p>
        </p:txBody>
      </p:sp>
      <p:sp>
        <p:nvSpPr>
          <p:cNvPr id="60" name="Flowchart: Process 59"/>
          <p:cNvSpPr/>
          <p:nvPr/>
        </p:nvSpPr>
        <p:spPr>
          <a:xfrm flipH="1">
            <a:off x="906390" y="4011613"/>
            <a:ext cx="1252996" cy="198000"/>
          </a:xfrm>
          <a:prstGeom prst="flowChart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t>diff</a:t>
            </a:r>
            <a:endParaRPr lang="en-GB" sz="1100" dirty="0"/>
          </a:p>
        </p:txBody>
      </p:sp>
      <p:sp>
        <p:nvSpPr>
          <p:cNvPr id="62" name="Flowchart: Process 61"/>
          <p:cNvSpPr/>
          <p:nvPr/>
        </p:nvSpPr>
        <p:spPr>
          <a:xfrm flipH="1">
            <a:off x="3383867" y="3155100"/>
            <a:ext cx="1548172" cy="198000"/>
          </a:xfrm>
          <a:prstGeom prst="flowChartProcess">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p>
        </p:txBody>
      </p:sp>
      <p:sp>
        <p:nvSpPr>
          <p:cNvPr id="63" name="Flowchart: Process 62"/>
          <p:cNvSpPr/>
          <p:nvPr/>
        </p:nvSpPr>
        <p:spPr>
          <a:xfrm flipH="1">
            <a:off x="3383867" y="3440993"/>
            <a:ext cx="1548170" cy="198000"/>
          </a:xfrm>
          <a:prstGeom prst="flowChartProcess">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p>
        </p:txBody>
      </p:sp>
    </p:spTree>
    <p:extLst>
      <p:ext uri="{BB962C8B-B14F-4D97-AF65-F5344CB8AC3E}">
        <p14:creationId xmlns:p14="http://schemas.microsoft.com/office/powerpoint/2010/main" val="18892280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373862"/>
            <a:ext cx="5976664" cy="509330"/>
          </a:xfrm>
        </p:spPr>
        <p:txBody>
          <a:bodyPr/>
          <a:lstStyle/>
          <a:p>
            <a:r>
              <a:rPr lang="en-GB" dirty="0" smtClean="0"/>
              <a:t>Git architecture</a:t>
            </a:r>
            <a:endParaRPr lang="en-GB" dirty="0"/>
          </a:p>
        </p:txBody>
      </p:sp>
      <p:sp>
        <p:nvSpPr>
          <p:cNvPr id="8" name="Rectangle 6"/>
          <p:cNvSpPr txBox="1">
            <a:spLocks noChangeArrowheads="1"/>
          </p:cNvSpPr>
          <p:nvPr/>
        </p:nvSpPr>
        <p:spPr bwMode="auto">
          <a:xfrm>
            <a:off x="3130550" y="4876006"/>
            <a:ext cx="2882900" cy="179734"/>
          </a:xfrm>
          <a:prstGeom prst="rect">
            <a:avLst/>
          </a:prstGeom>
          <a:solidFill>
            <a:schemeClr val="bg1">
              <a:alpha val="17000"/>
            </a:schemeClr>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indent="0" algn="ctr" defTabSz="914400" rtl="0" eaLnBrk="1" fontAlgn="base" latinLnBrk="0" hangingPunct="1">
              <a:lnSpc>
                <a:spcPct val="100000"/>
              </a:lnSpc>
              <a:spcBef>
                <a:spcPct val="0"/>
              </a:spcBef>
              <a:spcAft>
                <a:spcPct val="0"/>
              </a:spcAft>
              <a:buClrTx/>
              <a:buSzTx/>
              <a:buFontTx/>
              <a:buNone/>
              <a:tabLst/>
              <a:defRPr/>
            </a:pPr>
            <a:r>
              <a:rPr lang="en-GB" altLang="en-US" sz="1050" b="0" kern="1200" dirty="0" smtClean="0">
                <a:solidFill>
                  <a:srgbClr val="005594"/>
                </a:solidFill>
                <a:latin typeface="+mn-lt"/>
                <a:ea typeface="+mn-ea"/>
                <a:cs typeface="Arial" charset="0"/>
              </a:rPr>
              <a:t>COMMERCIAL IN CONFIDENCE</a:t>
            </a:r>
          </a:p>
        </p:txBody>
      </p:sp>
      <p:sp>
        <p:nvSpPr>
          <p:cNvPr id="9" name="Rectangle 6"/>
          <p:cNvSpPr txBox="1">
            <a:spLocks noChangeArrowheads="1"/>
          </p:cNvSpPr>
          <p:nvPr/>
        </p:nvSpPr>
        <p:spPr bwMode="auto">
          <a:xfrm>
            <a:off x="0" y="51470"/>
            <a:ext cx="9144000" cy="184308"/>
          </a:xfrm>
          <a:prstGeom prst="rect">
            <a:avLst/>
          </a:prstGeom>
          <a:solidFill>
            <a:schemeClr val="bg1"/>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GB" altLang="en-US" sz="1050" dirty="0"/>
              <a:t>COMMERCIAL IN CONFIDENCE</a:t>
            </a:r>
          </a:p>
        </p:txBody>
      </p:sp>
      <p:sp>
        <p:nvSpPr>
          <p:cNvPr id="14" name="Text Placeholder 13"/>
          <p:cNvSpPr>
            <a:spLocks noGrp="1"/>
          </p:cNvSpPr>
          <p:nvPr>
            <p:ph type="body" sz="quarter" idx="12"/>
          </p:nvPr>
        </p:nvSpPr>
        <p:spPr/>
        <p:txBody>
          <a:bodyPr/>
          <a:lstStyle/>
          <a:p>
            <a:r>
              <a:rPr lang="en-GB" dirty="0" smtClean="0">
                <a:solidFill>
                  <a:schemeClr val="tx1"/>
                </a:solidFill>
                <a:latin typeface="Consolas" panose="020B0609020204030204" pitchFamily="49" charset="0"/>
                <a:cs typeface="Consolas" panose="020B0609020204030204" pitchFamily="49" charset="0"/>
              </a:rPr>
              <a:t>.git </a:t>
            </a:r>
            <a:r>
              <a:rPr lang="en-GB" dirty="0" smtClean="0"/>
              <a:t>directory</a:t>
            </a:r>
          </a:p>
          <a:p>
            <a:r>
              <a:rPr lang="en-GB" dirty="0">
                <a:solidFill>
                  <a:schemeClr val="tx1"/>
                </a:solidFill>
                <a:latin typeface="Consolas" panose="020B0609020204030204" pitchFamily="49" charset="0"/>
                <a:cs typeface="Consolas" panose="020B0609020204030204" pitchFamily="49" charset="0"/>
              </a:rPr>
              <a:t>.</a:t>
            </a:r>
            <a:r>
              <a:rPr lang="en-GB" dirty="0" err="1" smtClean="0">
                <a:solidFill>
                  <a:schemeClr val="tx1"/>
                </a:solidFill>
                <a:latin typeface="Consolas" panose="020B0609020204030204" pitchFamily="49" charset="0"/>
                <a:cs typeface="Consolas" panose="020B0609020204030204" pitchFamily="49" charset="0"/>
              </a:rPr>
              <a:t>gitignore</a:t>
            </a:r>
            <a:r>
              <a:rPr lang="en-GB" dirty="0" smtClean="0">
                <a:solidFill>
                  <a:schemeClr val="tx1"/>
                </a:solidFill>
                <a:latin typeface="Consolas" panose="020B0609020204030204" pitchFamily="49" charset="0"/>
                <a:cs typeface="Consolas" panose="020B0609020204030204" pitchFamily="49" charset="0"/>
              </a:rPr>
              <a:t> </a:t>
            </a:r>
            <a:r>
              <a:rPr lang="en-GB" dirty="0" smtClean="0"/>
              <a:t>files</a:t>
            </a:r>
            <a:endParaRPr lang="en-GB" dirty="0"/>
          </a:p>
          <a:p>
            <a:r>
              <a:rPr lang="en-GB" dirty="0" smtClean="0"/>
              <a:t>Commit hashes (</a:t>
            </a:r>
            <a:r>
              <a:rPr lang="en-GB" dirty="0" err="1" smtClean="0"/>
              <a:t>SHAs</a:t>
            </a:r>
            <a:r>
              <a:rPr lang="en-GB" dirty="0" smtClean="0"/>
              <a:t>)</a:t>
            </a:r>
          </a:p>
          <a:p>
            <a:r>
              <a:rPr lang="en-GB" dirty="0"/>
              <a:t>R</a:t>
            </a:r>
            <a:r>
              <a:rPr lang="en-GB" dirty="0" smtClean="0"/>
              <a:t>efs</a:t>
            </a:r>
          </a:p>
          <a:p>
            <a:r>
              <a:rPr lang="en-GB" dirty="0" smtClean="0"/>
              <a:t>Plumbing vs. Porcelain</a:t>
            </a:r>
          </a:p>
          <a:p>
            <a:r>
              <a:rPr lang="en-GB" dirty="0" err="1" smtClean="0"/>
              <a:t>Reflog</a:t>
            </a:r>
            <a:endParaRPr lang="en-GB" dirty="0" smtClean="0"/>
          </a:p>
          <a:p>
            <a:r>
              <a:rPr lang="en-GB" dirty="0" smtClean="0"/>
              <a:t>Communication (</a:t>
            </a:r>
            <a:r>
              <a:rPr lang="en-GB" dirty="0" err="1" smtClean="0"/>
              <a:t>SSH</a:t>
            </a:r>
            <a:r>
              <a:rPr lang="en-GB" dirty="0" smtClean="0"/>
              <a:t> in particular)</a:t>
            </a:r>
            <a:endParaRPr lang="en-GB" dirty="0"/>
          </a:p>
        </p:txBody>
      </p:sp>
      <p:sp>
        <p:nvSpPr>
          <p:cNvPr id="2" name="Picture Placeholder 1"/>
          <p:cNvSpPr>
            <a:spLocks noGrp="1"/>
          </p:cNvSpPr>
          <p:nvPr>
            <p:ph type="pic" sz="quarter" idx="11"/>
          </p:nvPr>
        </p:nvSpPr>
        <p:spPr/>
      </p:sp>
    </p:spTree>
    <p:extLst>
      <p:ext uri="{BB962C8B-B14F-4D97-AF65-F5344CB8AC3E}">
        <p14:creationId xmlns:p14="http://schemas.microsoft.com/office/powerpoint/2010/main" val="26917069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373862"/>
            <a:ext cx="5976664" cy="509330"/>
          </a:xfrm>
        </p:spPr>
        <p:txBody>
          <a:bodyPr/>
          <a:lstStyle/>
          <a:p>
            <a:endParaRPr lang="en-GB" dirty="0"/>
          </a:p>
        </p:txBody>
      </p:sp>
      <p:sp>
        <p:nvSpPr>
          <p:cNvPr id="8" name="Rectangle 6"/>
          <p:cNvSpPr txBox="1">
            <a:spLocks noChangeArrowheads="1"/>
          </p:cNvSpPr>
          <p:nvPr/>
        </p:nvSpPr>
        <p:spPr bwMode="auto">
          <a:xfrm>
            <a:off x="3130550" y="4876006"/>
            <a:ext cx="2882900" cy="179734"/>
          </a:xfrm>
          <a:prstGeom prst="rect">
            <a:avLst/>
          </a:prstGeom>
          <a:solidFill>
            <a:schemeClr val="bg1">
              <a:alpha val="17000"/>
            </a:schemeClr>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indent="0" algn="ctr" defTabSz="914400" rtl="0" eaLnBrk="1" fontAlgn="base" latinLnBrk="0" hangingPunct="1">
              <a:lnSpc>
                <a:spcPct val="100000"/>
              </a:lnSpc>
              <a:spcBef>
                <a:spcPct val="0"/>
              </a:spcBef>
              <a:spcAft>
                <a:spcPct val="0"/>
              </a:spcAft>
              <a:buClrTx/>
              <a:buSzTx/>
              <a:buFontTx/>
              <a:buNone/>
              <a:tabLst/>
              <a:defRPr/>
            </a:pPr>
            <a:r>
              <a:rPr lang="en-GB" altLang="en-US" sz="1050" b="0" kern="1200" dirty="0" smtClean="0">
                <a:solidFill>
                  <a:srgbClr val="005594"/>
                </a:solidFill>
                <a:latin typeface="+mn-lt"/>
                <a:ea typeface="+mn-ea"/>
                <a:cs typeface="Arial" charset="0"/>
              </a:rPr>
              <a:t>COMMERCIAL IN CONFIDENCE</a:t>
            </a:r>
          </a:p>
        </p:txBody>
      </p:sp>
      <p:sp>
        <p:nvSpPr>
          <p:cNvPr id="9" name="Rectangle 6"/>
          <p:cNvSpPr txBox="1">
            <a:spLocks noChangeArrowheads="1"/>
          </p:cNvSpPr>
          <p:nvPr/>
        </p:nvSpPr>
        <p:spPr bwMode="auto">
          <a:xfrm>
            <a:off x="0" y="51470"/>
            <a:ext cx="9144000" cy="184308"/>
          </a:xfrm>
          <a:prstGeom prst="rect">
            <a:avLst/>
          </a:prstGeom>
          <a:solidFill>
            <a:schemeClr val="bg1"/>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GB" altLang="en-US" sz="1050" dirty="0"/>
              <a:t>COMMERCIAL IN CONFIDENCE</a:t>
            </a:r>
          </a:p>
        </p:txBody>
      </p:sp>
      <p:sp>
        <p:nvSpPr>
          <p:cNvPr id="14" name="Text Placeholder 13"/>
          <p:cNvSpPr>
            <a:spLocks noGrp="1"/>
          </p:cNvSpPr>
          <p:nvPr>
            <p:ph type="body" sz="quarter" idx="12"/>
          </p:nvPr>
        </p:nvSpPr>
        <p:spPr/>
        <p:txBody>
          <a:bodyPr/>
          <a:lstStyle/>
          <a:p>
            <a:endParaRPr lang="en-GB" dirty="0"/>
          </a:p>
        </p:txBody>
      </p:sp>
      <p:sp>
        <p:nvSpPr>
          <p:cNvPr id="2" name="Picture Placeholder 1"/>
          <p:cNvSpPr>
            <a:spLocks noGrp="1"/>
          </p:cNvSpPr>
          <p:nvPr>
            <p:ph type="pic" sz="quarter" idx="11"/>
          </p:nvPr>
        </p:nvSpPr>
        <p:spPr/>
      </p:sp>
    </p:spTree>
    <p:extLst>
      <p:ext uri="{BB962C8B-B14F-4D97-AF65-F5344CB8AC3E}">
        <p14:creationId xmlns:p14="http://schemas.microsoft.com/office/powerpoint/2010/main" val="1346655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373862"/>
            <a:ext cx="5976664" cy="509330"/>
          </a:xfrm>
        </p:spPr>
        <p:txBody>
          <a:bodyPr/>
          <a:lstStyle/>
          <a:p>
            <a:r>
              <a:rPr lang="en-GB" dirty="0" smtClean="0"/>
              <a:t>What tools does a software team need?</a:t>
            </a:r>
            <a:endParaRPr lang="en-GB" dirty="0"/>
          </a:p>
        </p:txBody>
      </p:sp>
      <p:sp>
        <p:nvSpPr>
          <p:cNvPr id="8" name="Rectangle 6"/>
          <p:cNvSpPr txBox="1">
            <a:spLocks noChangeArrowheads="1"/>
          </p:cNvSpPr>
          <p:nvPr/>
        </p:nvSpPr>
        <p:spPr bwMode="auto">
          <a:xfrm>
            <a:off x="3130550" y="4876006"/>
            <a:ext cx="2882900" cy="179734"/>
          </a:xfrm>
          <a:prstGeom prst="rect">
            <a:avLst/>
          </a:prstGeom>
          <a:solidFill>
            <a:schemeClr val="bg1">
              <a:alpha val="17000"/>
            </a:schemeClr>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indent="0" algn="ctr" defTabSz="914400" rtl="0" eaLnBrk="1" fontAlgn="base" latinLnBrk="0" hangingPunct="1">
              <a:lnSpc>
                <a:spcPct val="100000"/>
              </a:lnSpc>
              <a:spcBef>
                <a:spcPct val="0"/>
              </a:spcBef>
              <a:spcAft>
                <a:spcPct val="0"/>
              </a:spcAft>
              <a:buClrTx/>
              <a:buSzTx/>
              <a:buFontTx/>
              <a:buNone/>
              <a:tabLst/>
              <a:defRPr/>
            </a:pPr>
            <a:r>
              <a:rPr lang="en-GB" altLang="en-US" sz="1050" b="0" kern="1200" dirty="0" smtClean="0">
                <a:solidFill>
                  <a:srgbClr val="005594"/>
                </a:solidFill>
                <a:latin typeface="+mn-lt"/>
                <a:ea typeface="+mn-ea"/>
                <a:cs typeface="Arial" charset="0"/>
              </a:rPr>
              <a:t>COMMERCIAL IN CONFIDENCE</a:t>
            </a:r>
          </a:p>
        </p:txBody>
      </p:sp>
      <p:sp>
        <p:nvSpPr>
          <p:cNvPr id="9" name="Rectangle 6"/>
          <p:cNvSpPr txBox="1">
            <a:spLocks noChangeArrowheads="1"/>
          </p:cNvSpPr>
          <p:nvPr/>
        </p:nvSpPr>
        <p:spPr bwMode="auto">
          <a:xfrm>
            <a:off x="0" y="51470"/>
            <a:ext cx="9144000" cy="184308"/>
          </a:xfrm>
          <a:prstGeom prst="rect">
            <a:avLst/>
          </a:prstGeom>
          <a:solidFill>
            <a:schemeClr val="bg1"/>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GB" altLang="en-US" sz="1050" dirty="0"/>
              <a:t>COMMERCIAL IN CONFIDENCE</a:t>
            </a:r>
          </a:p>
        </p:txBody>
      </p:sp>
      <p:graphicFrame>
        <p:nvGraphicFramePr>
          <p:cNvPr id="11" name="Picture Placeholder 10"/>
          <p:cNvGraphicFramePr>
            <a:graphicFrameLocks noGrp="1"/>
          </p:cNvGraphicFramePr>
          <p:nvPr>
            <p:ph type="pic" sz="quarter" idx="11"/>
            <p:extLst>
              <p:ext uri="{D42A27DB-BD31-4B8C-83A1-F6EECF244321}">
                <p14:modId xmlns:p14="http://schemas.microsoft.com/office/powerpoint/2010/main" val="17264666"/>
              </p:ext>
            </p:extLst>
          </p:nvPr>
        </p:nvGraphicFramePr>
        <p:xfrm>
          <a:off x="1403871" y="1020763"/>
          <a:ext cx="6336258" cy="3206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TextBox 14"/>
          <p:cNvSpPr txBox="1"/>
          <p:nvPr/>
        </p:nvSpPr>
        <p:spPr>
          <a:xfrm>
            <a:off x="865922" y="1202404"/>
            <a:ext cx="785793" cy="261610"/>
          </a:xfrm>
          <a:prstGeom prst="rect">
            <a:avLst/>
          </a:prstGeom>
          <a:solidFill>
            <a:schemeClr val="accent1">
              <a:lumMod val="20000"/>
              <a:lumOff val="80000"/>
            </a:schemeClr>
          </a:solidFill>
          <a:ln cmpd="sng">
            <a:no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GB" sz="1100" dirty="0" smtClean="0"/>
              <a:t>Build tools</a:t>
            </a:r>
          </a:p>
        </p:txBody>
      </p:sp>
      <p:sp>
        <p:nvSpPr>
          <p:cNvPr id="16" name="TextBox 15"/>
          <p:cNvSpPr txBox="1"/>
          <p:nvPr/>
        </p:nvSpPr>
        <p:spPr>
          <a:xfrm>
            <a:off x="717225" y="2284904"/>
            <a:ext cx="1824538" cy="261610"/>
          </a:xfrm>
          <a:prstGeom prst="rect">
            <a:avLst/>
          </a:prstGeom>
          <a:solidFill>
            <a:schemeClr val="accent1">
              <a:lumMod val="20000"/>
              <a:lumOff val="80000"/>
            </a:schemeClr>
          </a:solidFill>
          <a:ln cmpd="sng">
            <a:no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GB" sz="1100" dirty="0" smtClean="0"/>
              <a:t>Requirement gathering tools</a:t>
            </a:r>
          </a:p>
        </p:txBody>
      </p:sp>
      <p:sp>
        <p:nvSpPr>
          <p:cNvPr id="17" name="TextBox 16"/>
          <p:cNvSpPr txBox="1"/>
          <p:nvPr/>
        </p:nvSpPr>
        <p:spPr>
          <a:xfrm>
            <a:off x="7341586" y="3040733"/>
            <a:ext cx="1314784" cy="261610"/>
          </a:xfrm>
          <a:prstGeom prst="rect">
            <a:avLst/>
          </a:prstGeom>
          <a:solidFill>
            <a:schemeClr val="accent1">
              <a:lumMod val="20000"/>
              <a:lumOff val="80000"/>
            </a:schemeClr>
          </a:solidFill>
          <a:ln cmpd="sng">
            <a:no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GB" sz="1100" dirty="0" smtClean="0"/>
              <a:t>Testing frameworks</a:t>
            </a:r>
          </a:p>
        </p:txBody>
      </p:sp>
      <p:sp>
        <p:nvSpPr>
          <p:cNvPr id="18" name="TextBox 17"/>
          <p:cNvSpPr txBox="1"/>
          <p:nvPr/>
        </p:nvSpPr>
        <p:spPr>
          <a:xfrm>
            <a:off x="7667797" y="2284904"/>
            <a:ext cx="662361" cy="261610"/>
          </a:xfrm>
          <a:prstGeom prst="rect">
            <a:avLst/>
          </a:prstGeom>
          <a:solidFill>
            <a:schemeClr val="accent1">
              <a:lumMod val="20000"/>
              <a:lumOff val="80000"/>
            </a:schemeClr>
          </a:solidFill>
          <a:ln cmpd="sng">
            <a:no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GB" sz="1100" dirty="0" smtClean="0"/>
              <a:t>Profilers</a:t>
            </a:r>
          </a:p>
        </p:txBody>
      </p:sp>
      <p:sp>
        <p:nvSpPr>
          <p:cNvPr id="19" name="TextBox 18"/>
          <p:cNvSpPr txBox="1"/>
          <p:nvPr/>
        </p:nvSpPr>
        <p:spPr>
          <a:xfrm>
            <a:off x="7556375" y="1707148"/>
            <a:ext cx="1066318" cy="261610"/>
          </a:xfrm>
          <a:prstGeom prst="rect">
            <a:avLst/>
          </a:prstGeom>
          <a:solidFill>
            <a:schemeClr val="accent1">
              <a:lumMod val="20000"/>
              <a:lumOff val="80000"/>
            </a:schemeClr>
          </a:solidFill>
          <a:ln cmpd="sng">
            <a:no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GB" sz="1100" dirty="0" smtClean="0"/>
              <a:t>Static analysers</a:t>
            </a:r>
          </a:p>
        </p:txBody>
      </p:sp>
      <p:sp>
        <p:nvSpPr>
          <p:cNvPr id="20" name="TextBox 19"/>
          <p:cNvSpPr txBox="1"/>
          <p:nvPr/>
        </p:nvSpPr>
        <p:spPr>
          <a:xfrm>
            <a:off x="577852" y="3040733"/>
            <a:ext cx="787395" cy="261610"/>
          </a:xfrm>
          <a:prstGeom prst="rect">
            <a:avLst/>
          </a:prstGeom>
          <a:solidFill>
            <a:schemeClr val="accent1">
              <a:lumMod val="20000"/>
              <a:lumOff val="80000"/>
            </a:schemeClr>
          </a:solidFill>
          <a:ln cmpd="sng">
            <a:no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GB" sz="1100" dirty="0" smtClean="0"/>
              <a:t>CASE tools</a:t>
            </a:r>
          </a:p>
        </p:txBody>
      </p:sp>
      <p:sp>
        <p:nvSpPr>
          <p:cNvPr id="21" name="TextBox 20"/>
          <p:cNvSpPr txBox="1"/>
          <p:nvPr/>
        </p:nvSpPr>
        <p:spPr>
          <a:xfrm>
            <a:off x="882118" y="1779588"/>
            <a:ext cx="795411" cy="261610"/>
          </a:xfrm>
          <a:prstGeom prst="rect">
            <a:avLst/>
          </a:prstGeom>
          <a:solidFill>
            <a:schemeClr val="accent1">
              <a:lumMod val="20000"/>
              <a:lumOff val="80000"/>
            </a:schemeClr>
          </a:solidFill>
          <a:ln cmpd="sng">
            <a:no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GB" sz="1100" dirty="0" smtClean="0"/>
              <a:t>Debuggers</a:t>
            </a:r>
          </a:p>
        </p:txBody>
      </p:sp>
      <p:sp>
        <p:nvSpPr>
          <p:cNvPr id="22" name="TextBox 21"/>
          <p:cNvSpPr txBox="1"/>
          <p:nvPr/>
        </p:nvSpPr>
        <p:spPr>
          <a:xfrm>
            <a:off x="1694269" y="2825082"/>
            <a:ext cx="947695" cy="261610"/>
          </a:xfrm>
          <a:prstGeom prst="rect">
            <a:avLst/>
          </a:prstGeom>
          <a:solidFill>
            <a:schemeClr val="accent1">
              <a:lumMod val="20000"/>
              <a:lumOff val="80000"/>
            </a:schemeClr>
          </a:solidFill>
          <a:ln cmpd="sng">
            <a:no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GB" sz="1100" dirty="0" smtClean="0"/>
              <a:t>Editors / IDEs</a:t>
            </a:r>
          </a:p>
        </p:txBody>
      </p:sp>
      <p:sp>
        <p:nvSpPr>
          <p:cNvPr id="23" name="TextBox 22"/>
          <p:cNvSpPr txBox="1"/>
          <p:nvPr/>
        </p:nvSpPr>
        <p:spPr>
          <a:xfrm>
            <a:off x="6501506" y="2154099"/>
            <a:ext cx="886781" cy="261610"/>
          </a:xfrm>
          <a:prstGeom prst="rect">
            <a:avLst/>
          </a:prstGeom>
          <a:solidFill>
            <a:schemeClr val="accent1">
              <a:lumMod val="20000"/>
              <a:lumOff val="80000"/>
            </a:schemeClr>
          </a:solidFill>
          <a:ln cmpd="sng">
            <a:no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GB" sz="1100" dirty="0" smtClean="0"/>
              <a:t>UI designers</a:t>
            </a:r>
          </a:p>
        </p:txBody>
      </p:sp>
      <p:sp>
        <p:nvSpPr>
          <p:cNvPr id="24" name="TextBox 23"/>
          <p:cNvSpPr txBox="1"/>
          <p:nvPr/>
        </p:nvSpPr>
        <p:spPr>
          <a:xfrm>
            <a:off x="6432747" y="3217497"/>
            <a:ext cx="570990" cy="261610"/>
          </a:xfrm>
          <a:prstGeom prst="rect">
            <a:avLst/>
          </a:prstGeom>
          <a:solidFill>
            <a:schemeClr val="accent1">
              <a:lumMod val="20000"/>
              <a:lumOff val="80000"/>
            </a:schemeClr>
          </a:solidFill>
          <a:ln cmpd="sng">
            <a:no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GB" sz="1100" dirty="0" smtClean="0"/>
              <a:t>Linters</a:t>
            </a:r>
          </a:p>
        </p:txBody>
      </p:sp>
      <p:sp>
        <p:nvSpPr>
          <p:cNvPr id="25" name="TextBox 24"/>
          <p:cNvSpPr txBox="1"/>
          <p:nvPr/>
        </p:nvSpPr>
        <p:spPr>
          <a:xfrm>
            <a:off x="7028039" y="1071599"/>
            <a:ext cx="1124026" cy="261610"/>
          </a:xfrm>
          <a:prstGeom prst="rect">
            <a:avLst/>
          </a:prstGeom>
          <a:solidFill>
            <a:schemeClr val="accent1">
              <a:lumMod val="20000"/>
              <a:lumOff val="80000"/>
            </a:schemeClr>
          </a:solidFill>
          <a:ln cmpd="sng">
            <a:no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GB" sz="1100" dirty="0" smtClean="0"/>
              <a:t>Code formatters</a:t>
            </a:r>
          </a:p>
        </p:txBody>
      </p:sp>
      <p:sp>
        <p:nvSpPr>
          <p:cNvPr id="26" name="TextBox 25"/>
          <p:cNvSpPr txBox="1"/>
          <p:nvPr/>
        </p:nvSpPr>
        <p:spPr>
          <a:xfrm>
            <a:off x="2420781" y="1085857"/>
            <a:ext cx="758541" cy="261610"/>
          </a:xfrm>
          <a:prstGeom prst="rect">
            <a:avLst/>
          </a:prstGeom>
          <a:solidFill>
            <a:schemeClr val="accent1">
              <a:lumMod val="20000"/>
              <a:lumOff val="80000"/>
            </a:schemeClr>
          </a:solidFill>
          <a:ln cmpd="sng">
            <a:no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GB" sz="1100" dirty="0" smtClean="0"/>
              <a:t>Compilers</a:t>
            </a:r>
          </a:p>
        </p:txBody>
      </p:sp>
      <p:sp>
        <p:nvSpPr>
          <p:cNvPr id="27" name="TextBox 26"/>
          <p:cNvSpPr txBox="1"/>
          <p:nvPr/>
        </p:nvSpPr>
        <p:spPr>
          <a:xfrm>
            <a:off x="1842486" y="1562844"/>
            <a:ext cx="899605" cy="261610"/>
          </a:xfrm>
          <a:prstGeom prst="rect">
            <a:avLst/>
          </a:prstGeom>
          <a:solidFill>
            <a:schemeClr val="accent1">
              <a:lumMod val="20000"/>
              <a:lumOff val="80000"/>
            </a:schemeClr>
          </a:solidFill>
          <a:ln cmpd="sng">
            <a:no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GB" sz="1100" dirty="0" err="1" smtClean="0"/>
              <a:t>Decompilers</a:t>
            </a:r>
            <a:endParaRPr lang="en-GB" sz="1100" dirty="0" smtClean="0"/>
          </a:p>
        </p:txBody>
      </p:sp>
      <p:sp>
        <p:nvSpPr>
          <p:cNvPr id="28" name="TextBox 27"/>
          <p:cNvSpPr txBox="1"/>
          <p:nvPr/>
        </p:nvSpPr>
        <p:spPr>
          <a:xfrm>
            <a:off x="1651715" y="3348302"/>
            <a:ext cx="1194558" cy="261610"/>
          </a:xfrm>
          <a:prstGeom prst="rect">
            <a:avLst/>
          </a:prstGeom>
          <a:solidFill>
            <a:schemeClr val="accent1">
              <a:lumMod val="20000"/>
              <a:lumOff val="80000"/>
            </a:schemeClr>
          </a:solidFill>
          <a:ln cmpd="sng">
            <a:no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GB" sz="1100" dirty="0" smtClean="0"/>
              <a:t>Provisioning tools</a:t>
            </a:r>
          </a:p>
        </p:txBody>
      </p:sp>
      <p:sp>
        <p:nvSpPr>
          <p:cNvPr id="29" name="TextBox 28"/>
          <p:cNvSpPr txBox="1"/>
          <p:nvPr/>
        </p:nvSpPr>
        <p:spPr>
          <a:xfrm>
            <a:off x="6287778" y="3750003"/>
            <a:ext cx="1728358" cy="261610"/>
          </a:xfrm>
          <a:prstGeom prst="rect">
            <a:avLst/>
          </a:prstGeom>
          <a:solidFill>
            <a:schemeClr val="accent1">
              <a:lumMod val="20000"/>
              <a:lumOff val="80000"/>
            </a:schemeClr>
          </a:solidFill>
          <a:ln cmpd="sng">
            <a:no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GB" sz="1100" dirty="0" smtClean="0"/>
              <a:t>Documentation generators</a:t>
            </a:r>
          </a:p>
        </p:txBody>
      </p:sp>
      <p:sp>
        <p:nvSpPr>
          <p:cNvPr id="30" name="TextBox 29"/>
          <p:cNvSpPr txBox="1"/>
          <p:nvPr/>
        </p:nvSpPr>
        <p:spPr>
          <a:xfrm>
            <a:off x="6567803" y="2694277"/>
            <a:ext cx="657552" cy="261610"/>
          </a:xfrm>
          <a:prstGeom prst="rect">
            <a:avLst/>
          </a:prstGeom>
          <a:solidFill>
            <a:schemeClr val="accent1">
              <a:lumMod val="20000"/>
              <a:lumOff val="80000"/>
            </a:schemeClr>
          </a:solidFill>
          <a:ln cmpd="sng">
            <a:no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GB" sz="1100" dirty="0" err="1" smtClean="0"/>
              <a:t>DBMSes</a:t>
            </a:r>
            <a:endParaRPr lang="en-GB" sz="1100" dirty="0" smtClean="0"/>
          </a:p>
        </p:txBody>
      </p:sp>
      <p:sp>
        <p:nvSpPr>
          <p:cNvPr id="31" name="TextBox 30"/>
          <p:cNvSpPr txBox="1"/>
          <p:nvPr/>
        </p:nvSpPr>
        <p:spPr>
          <a:xfrm>
            <a:off x="6114740" y="1514669"/>
            <a:ext cx="1276311" cy="261610"/>
          </a:xfrm>
          <a:prstGeom prst="rect">
            <a:avLst/>
          </a:prstGeom>
          <a:solidFill>
            <a:schemeClr val="accent1">
              <a:lumMod val="20000"/>
              <a:lumOff val="80000"/>
            </a:schemeClr>
          </a:solidFill>
          <a:ln cmpd="sng">
            <a:no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GB" sz="1100" dirty="0" smtClean="0"/>
              <a:t>Application servers</a:t>
            </a:r>
          </a:p>
        </p:txBody>
      </p:sp>
      <p:sp>
        <p:nvSpPr>
          <p:cNvPr id="32" name="TextBox 31"/>
          <p:cNvSpPr txBox="1"/>
          <p:nvPr/>
        </p:nvSpPr>
        <p:spPr>
          <a:xfrm>
            <a:off x="5604045" y="956246"/>
            <a:ext cx="875561" cy="261610"/>
          </a:xfrm>
          <a:prstGeom prst="rect">
            <a:avLst/>
          </a:prstGeom>
          <a:solidFill>
            <a:schemeClr val="accent1">
              <a:lumMod val="20000"/>
              <a:lumOff val="80000"/>
            </a:schemeClr>
          </a:solidFill>
          <a:ln cmpd="sng">
            <a:no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GB" sz="1100" dirty="0" smtClean="0"/>
              <a:t>Interpreters</a:t>
            </a:r>
          </a:p>
        </p:txBody>
      </p:sp>
      <p:sp>
        <p:nvSpPr>
          <p:cNvPr id="33" name="TextBox 32"/>
          <p:cNvSpPr txBox="1"/>
          <p:nvPr/>
        </p:nvSpPr>
        <p:spPr>
          <a:xfrm>
            <a:off x="1629494" y="3880808"/>
            <a:ext cx="873957" cy="261610"/>
          </a:xfrm>
          <a:prstGeom prst="rect">
            <a:avLst/>
          </a:prstGeom>
          <a:solidFill>
            <a:schemeClr val="accent1">
              <a:lumMod val="20000"/>
              <a:lumOff val="80000"/>
            </a:schemeClr>
          </a:solidFill>
          <a:ln cmpd="sng">
            <a:no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GB" sz="1100" dirty="0" smtClean="0"/>
              <a:t>Obfuscators</a:t>
            </a:r>
          </a:p>
        </p:txBody>
      </p:sp>
    </p:spTree>
    <p:extLst>
      <p:ext uri="{BB962C8B-B14F-4D97-AF65-F5344CB8AC3E}">
        <p14:creationId xmlns:p14="http://schemas.microsoft.com/office/powerpoint/2010/main" val="32824378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373862"/>
            <a:ext cx="5976664" cy="509330"/>
          </a:xfrm>
        </p:spPr>
        <p:txBody>
          <a:bodyPr/>
          <a:lstStyle/>
          <a:p>
            <a:r>
              <a:rPr lang="en-GB" dirty="0" smtClean="0"/>
              <a:t>What tools does a software team need?</a:t>
            </a:r>
            <a:endParaRPr lang="en-GB" dirty="0"/>
          </a:p>
        </p:txBody>
      </p:sp>
      <p:sp>
        <p:nvSpPr>
          <p:cNvPr id="8" name="Rectangle 6"/>
          <p:cNvSpPr txBox="1">
            <a:spLocks noChangeArrowheads="1"/>
          </p:cNvSpPr>
          <p:nvPr/>
        </p:nvSpPr>
        <p:spPr bwMode="auto">
          <a:xfrm>
            <a:off x="3130550" y="4876006"/>
            <a:ext cx="2882900" cy="179734"/>
          </a:xfrm>
          <a:prstGeom prst="rect">
            <a:avLst/>
          </a:prstGeom>
          <a:solidFill>
            <a:schemeClr val="bg1">
              <a:alpha val="17000"/>
            </a:schemeClr>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indent="0" algn="ctr" defTabSz="914400" rtl="0" eaLnBrk="1" fontAlgn="base" latinLnBrk="0" hangingPunct="1">
              <a:lnSpc>
                <a:spcPct val="100000"/>
              </a:lnSpc>
              <a:spcBef>
                <a:spcPct val="0"/>
              </a:spcBef>
              <a:spcAft>
                <a:spcPct val="0"/>
              </a:spcAft>
              <a:buClrTx/>
              <a:buSzTx/>
              <a:buFontTx/>
              <a:buNone/>
              <a:tabLst/>
              <a:defRPr/>
            </a:pPr>
            <a:r>
              <a:rPr lang="en-GB" altLang="en-US" sz="1050" b="0" kern="1200" dirty="0" smtClean="0">
                <a:solidFill>
                  <a:srgbClr val="005594"/>
                </a:solidFill>
                <a:latin typeface="+mn-lt"/>
                <a:ea typeface="+mn-ea"/>
                <a:cs typeface="Arial" charset="0"/>
              </a:rPr>
              <a:t>COMMERCIAL IN CONFIDENCE</a:t>
            </a:r>
          </a:p>
        </p:txBody>
      </p:sp>
      <p:sp>
        <p:nvSpPr>
          <p:cNvPr id="9" name="Rectangle 6"/>
          <p:cNvSpPr txBox="1">
            <a:spLocks noChangeArrowheads="1"/>
          </p:cNvSpPr>
          <p:nvPr/>
        </p:nvSpPr>
        <p:spPr bwMode="auto">
          <a:xfrm>
            <a:off x="0" y="51470"/>
            <a:ext cx="9144000" cy="184308"/>
          </a:xfrm>
          <a:prstGeom prst="rect">
            <a:avLst/>
          </a:prstGeom>
          <a:solidFill>
            <a:schemeClr val="bg1"/>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GB" altLang="en-US" sz="1050" dirty="0"/>
              <a:t>COMMERCIAL IN CONFIDENCE</a:t>
            </a:r>
          </a:p>
        </p:txBody>
      </p:sp>
      <p:graphicFrame>
        <p:nvGraphicFramePr>
          <p:cNvPr id="11" name="Picture Placeholder 10"/>
          <p:cNvGraphicFramePr>
            <a:graphicFrameLocks noGrp="1"/>
          </p:cNvGraphicFramePr>
          <p:nvPr>
            <p:ph type="pic" sz="quarter" idx="11"/>
            <p:extLst>
              <p:ext uri="{D42A27DB-BD31-4B8C-83A1-F6EECF244321}">
                <p14:modId xmlns:p14="http://schemas.microsoft.com/office/powerpoint/2010/main" val="1856029912"/>
              </p:ext>
            </p:extLst>
          </p:nvPr>
        </p:nvGraphicFramePr>
        <p:xfrm>
          <a:off x="1403871" y="1020763"/>
          <a:ext cx="6336258" cy="3206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20314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373862"/>
            <a:ext cx="5976664" cy="509330"/>
          </a:xfrm>
        </p:spPr>
        <p:txBody>
          <a:bodyPr/>
          <a:lstStyle/>
          <a:p>
            <a:r>
              <a:rPr lang="en-GB" dirty="0" smtClean="0"/>
              <a:t>Tool examples</a:t>
            </a:r>
            <a:endParaRPr lang="en-GB" dirty="0"/>
          </a:p>
        </p:txBody>
      </p:sp>
      <p:sp>
        <p:nvSpPr>
          <p:cNvPr id="8" name="Rectangle 6"/>
          <p:cNvSpPr txBox="1">
            <a:spLocks noChangeArrowheads="1"/>
          </p:cNvSpPr>
          <p:nvPr/>
        </p:nvSpPr>
        <p:spPr bwMode="auto">
          <a:xfrm>
            <a:off x="3130550" y="4876006"/>
            <a:ext cx="2882900" cy="179734"/>
          </a:xfrm>
          <a:prstGeom prst="rect">
            <a:avLst/>
          </a:prstGeom>
          <a:solidFill>
            <a:schemeClr val="bg1">
              <a:alpha val="17000"/>
            </a:schemeClr>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indent="0" algn="ctr" defTabSz="914400" rtl="0" eaLnBrk="1" fontAlgn="base" latinLnBrk="0" hangingPunct="1">
              <a:lnSpc>
                <a:spcPct val="100000"/>
              </a:lnSpc>
              <a:spcBef>
                <a:spcPct val="0"/>
              </a:spcBef>
              <a:spcAft>
                <a:spcPct val="0"/>
              </a:spcAft>
              <a:buClrTx/>
              <a:buSzTx/>
              <a:buFontTx/>
              <a:buNone/>
              <a:tabLst/>
              <a:defRPr/>
            </a:pPr>
            <a:r>
              <a:rPr lang="en-GB" altLang="en-US" sz="1050" b="0" kern="1200" dirty="0" smtClean="0">
                <a:solidFill>
                  <a:srgbClr val="005594"/>
                </a:solidFill>
                <a:latin typeface="+mn-lt"/>
                <a:ea typeface="+mn-ea"/>
                <a:cs typeface="Arial" charset="0"/>
              </a:rPr>
              <a:t>COMMERCIAL IN CONFIDENCE</a:t>
            </a:r>
          </a:p>
        </p:txBody>
      </p:sp>
      <p:sp>
        <p:nvSpPr>
          <p:cNvPr id="9" name="Rectangle 6"/>
          <p:cNvSpPr txBox="1">
            <a:spLocks noChangeArrowheads="1"/>
          </p:cNvSpPr>
          <p:nvPr/>
        </p:nvSpPr>
        <p:spPr bwMode="auto">
          <a:xfrm>
            <a:off x="0" y="51470"/>
            <a:ext cx="9144000" cy="184308"/>
          </a:xfrm>
          <a:prstGeom prst="rect">
            <a:avLst/>
          </a:prstGeom>
          <a:solidFill>
            <a:schemeClr val="bg1"/>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GB" altLang="en-US" sz="1050" dirty="0"/>
              <a:t>COMMERCIAL IN CONFIDENCE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4468" y="1111577"/>
            <a:ext cx="1017107" cy="425336"/>
          </a:xfrm>
          <a:prstGeom prst="rect">
            <a:avLst/>
          </a:prstGeom>
        </p:spPr>
      </p:pic>
      <p:pic>
        <p:nvPicPr>
          <p:cNvPr id="7" name="Picture Placeholder 6"/>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4431" r="4431"/>
          <a:stretch>
            <a:fillRect/>
          </a:stretch>
        </p:blipFill>
        <p:spPr>
          <a:xfrm>
            <a:off x="4150350" y="1132409"/>
            <a:ext cx="349642" cy="383671"/>
          </a:xfr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31768" y="1111577"/>
            <a:ext cx="1696416" cy="424104"/>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25539" y="957175"/>
            <a:ext cx="610757" cy="732908"/>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61415" y="1891552"/>
            <a:ext cx="1343213" cy="457264"/>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61415" y="2656305"/>
            <a:ext cx="1343213" cy="457264"/>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37130" y="1778618"/>
            <a:ext cx="1842982" cy="683132"/>
          </a:xfrm>
          <a:prstGeom prst="rect">
            <a:avLst/>
          </a:prstGeom>
        </p:spPr>
      </p:pic>
      <p:pic>
        <p:nvPicPr>
          <p:cNvPr id="16" name="Picture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796663" y="1909706"/>
            <a:ext cx="1213346" cy="420957"/>
          </a:xfrm>
          <a:prstGeom prst="rect">
            <a:avLst/>
          </a:prstGeom>
        </p:spPr>
      </p:pic>
      <p:pic>
        <p:nvPicPr>
          <p:cNvPr id="21" name="Picture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37130" y="2543371"/>
            <a:ext cx="1842982" cy="683132"/>
          </a:xfrm>
          <a:prstGeom prst="rect">
            <a:avLst/>
          </a:prstGeom>
        </p:spPr>
      </p:pic>
      <p:pic>
        <p:nvPicPr>
          <p:cNvPr id="17" name="Picture 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662294" y="2619626"/>
            <a:ext cx="1482085" cy="530623"/>
          </a:xfrm>
          <a:prstGeom prst="rect">
            <a:avLst/>
          </a:prstGeom>
        </p:spPr>
      </p:pic>
      <p:pic>
        <p:nvPicPr>
          <p:cNvPr id="19" name="Picture 1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51098" y="1834059"/>
            <a:ext cx="1592351" cy="572251"/>
          </a:xfrm>
          <a:prstGeom prst="rect">
            <a:avLst/>
          </a:prstGeom>
        </p:spPr>
      </p:pic>
      <p:pic>
        <p:nvPicPr>
          <p:cNvPr id="20" name="Picture 1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24328" y="2650954"/>
            <a:ext cx="467966" cy="467966"/>
          </a:xfrm>
          <a:prstGeom prst="rect">
            <a:avLst/>
          </a:prstGeom>
        </p:spPr>
      </p:pic>
      <p:sp>
        <p:nvSpPr>
          <p:cNvPr id="22" name="TextBox 21"/>
          <p:cNvSpPr txBox="1"/>
          <p:nvPr/>
        </p:nvSpPr>
        <p:spPr>
          <a:xfrm>
            <a:off x="7956376" y="2623327"/>
            <a:ext cx="723660" cy="523220"/>
          </a:xfrm>
          <a:prstGeom prst="rect">
            <a:avLst/>
          </a:prstGeom>
        </p:spPr>
        <p:txBody>
          <a:bodyPr wrap="none" rtlCol="0">
            <a:spAutoFit/>
          </a:bodyPr>
          <a:lstStyle/>
          <a:p>
            <a:r>
              <a:rPr lang="en-GB" sz="1400" b="1" dirty="0" smtClean="0"/>
              <a:t>Review</a:t>
            </a:r>
          </a:p>
          <a:p>
            <a:r>
              <a:rPr lang="en-GB" sz="1400" b="1" dirty="0" smtClean="0"/>
              <a:t>Board</a:t>
            </a:r>
          </a:p>
        </p:txBody>
      </p:sp>
      <p:pic>
        <p:nvPicPr>
          <p:cNvPr id="23" name="Picture 2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652120" y="3436596"/>
            <a:ext cx="1502433" cy="502206"/>
          </a:xfrm>
          <a:prstGeom prst="rect">
            <a:avLst/>
          </a:prstGeom>
        </p:spPr>
      </p:pic>
      <p:pic>
        <p:nvPicPr>
          <p:cNvPr id="25" name="Picture 2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929908" y="3436139"/>
            <a:ext cx="1457427" cy="503121"/>
          </a:xfrm>
          <a:prstGeom prst="rect">
            <a:avLst/>
          </a:prstGeom>
        </p:spPr>
      </p:pic>
      <p:pic>
        <p:nvPicPr>
          <p:cNvPr id="29" name="Picture 2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61415" y="3459067"/>
            <a:ext cx="1343213" cy="457264"/>
          </a:xfrm>
          <a:prstGeom prst="rect">
            <a:avLst/>
          </a:prstGeom>
        </p:spPr>
      </p:pic>
      <p:pic>
        <p:nvPicPr>
          <p:cNvPr id="26" name="Picture 25"/>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670902" y="976256"/>
            <a:ext cx="752743" cy="694745"/>
          </a:xfrm>
          <a:prstGeom prst="rect">
            <a:avLst/>
          </a:prstGeom>
        </p:spPr>
      </p:pic>
      <p:pic>
        <p:nvPicPr>
          <p:cNvPr id="27" name="Picture 26"/>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164288" y="3295261"/>
            <a:ext cx="1765970" cy="784876"/>
          </a:xfrm>
          <a:prstGeom prst="rect">
            <a:avLst/>
          </a:prstGeom>
        </p:spPr>
      </p:pic>
      <p:sp>
        <p:nvSpPr>
          <p:cNvPr id="33" name="Text Placeholder 13"/>
          <p:cNvSpPr txBox="1">
            <a:spLocks/>
          </p:cNvSpPr>
          <p:nvPr/>
        </p:nvSpPr>
        <p:spPr>
          <a:xfrm>
            <a:off x="306429" y="1024693"/>
            <a:ext cx="2386199" cy="59910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rgbClr val="5C7F92"/>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2800" dirty="0" smtClean="0"/>
              <a:t>Source control</a:t>
            </a:r>
          </a:p>
        </p:txBody>
      </p:sp>
      <p:sp>
        <p:nvSpPr>
          <p:cNvPr id="37" name="Text Placeholder 13"/>
          <p:cNvSpPr txBox="1">
            <a:spLocks/>
          </p:cNvSpPr>
          <p:nvPr/>
        </p:nvSpPr>
        <p:spPr>
          <a:xfrm>
            <a:off x="306429" y="1820632"/>
            <a:ext cx="2386199" cy="59910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rgbClr val="5C7F92"/>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2800" dirty="0" smtClean="0"/>
              <a:t>Issue tracking</a:t>
            </a:r>
          </a:p>
        </p:txBody>
      </p:sp>
      <p:sp>
        <p:nvSpPr>
          <p:cNvPr id="38" name="Text Placeholder 13"/>
          <p:cNvSpPr txBox="1">
            <a:spLocks/>
          </p:cNvSpPr>
          <p:nvPr/>
        </p:nvSpPr>
        <p:spPr>
          <a:xfrm>
            <a:off x="306429" y="2616571"/>
            <a:ext cx="2386199" cy="59910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rgbClr val="5C7F92"/>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2800" dirty="0" smtClean="0"/>
              <a:t>Code review</a:t>
            </a:r>
          </a:p>
        </p:txBody>
      </p:sp>
      <p:sp>
        <p:nvSpPr>
          <p:cNvPr id="39" name="Text Placeholder 13"/>
          <p:cNvSpPr txBox="1">
            <a:spLocks/>
          </p:cNvSpPr>
          <p:nvPr/>
        </p:nvSpPr>
        <p:spPr>
          <a:xfrm>
            <a:off x="306429" y="3412509"/>
            <a:ext cx="2386199" cy="59910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rgbClr val="5C7F92"/>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2800" dirty="0" smtClean="0"/>
              <a:t>CI</a:t>
            </a:r>
          </a:p>
        </p:txBody>
      </p:sp>
    </p:spTree>
    <p:extLst>
      <p:ext uri="{BB962C8B-B14F-4D97-AF65-F5344CB8AC3E}">
        <p14:creationId xmlns:p14="http://schemas.microsoft.com/office/powerpoint/2010/main" val="15813336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373862"/>
            <a:ext cx="5976664" cy="509330"/>
          </a:xfrm>
        </p:spPr>
        <p:txBody>
          <a:bodyPr/>
          <a:lstStyle/>
          <a:p>
            <a:r>
              <a:rPr lang="en-GB" dirty="0" smtClean="0"/>
              <a:t>Why Git?</a:t>
            </a:r>
            <a:endParaRPr lang="en-GB" dirty="0"/>
          </a:p>
        </p:txBody>
      </p:sp>
      <p:sp>
        <p:nvSpPr>
          <p:cNvPr id="8" name="Rectangle 6"/>
          <p:cNvSpPr txBox="1">
            <a:spLocks noChangeArrowheads="1"/>
          </p:cNvSpPr>
          <p:nvPr/>
        </p:nvSpPr>
        <p:spPr bwMode="auto">
          <a:xfrm>
            <a:off x="3130550" y="4876006"/>
            <a:ext cx="2882900" cy="179734"/>
          </a:xfrm>
          <a:prstGeom prst="rect">
            <a:avLst/>
          </a:prstGeom>
          <a:solidFill>
            <a:schemeClr val="bg1">
              <a:alpha val="17000"/>
            </a:schemeClr>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indent="0" algn="ctr" defTabSz="914400" rtl="0" eaLnBrk="1" fontAlgn="base" latinLnBrk="0" hangingPunct="1">
              <a:lnSpc>
                <a:spcPct val="100000"/>
              </a:lnSpc>
              <a:spcBef>
                <a:spcPct val="0"/>
              </a:spcBef>
              <a:spcAft>
                <a:spcPct val="0"/>
              </a:spcAft>
              <a:buClrTx/>
              <a:buSzTx/>
              <a:buFontTx/>
              <a:buNone/>
              <a:tabLst/>
              <a:defRPr/>
            </a:pPr>
            <a:r>
              <a:rPr lang="en-GB" altLang="en-US" sz="1050" b="0" kern="1200" dirty="0" smtClean="0">
                <a:solidFill>
                  <a:srgbClr val="005594"/>
                </a:solidFill>
                <a:latin typeface="+mn-lt"/>
                <a:ea typeface="+mn-ea"/>
                <a:cs typeface="Arial" charset="0"/>
              </a:rPr>
              <a:t>COMMERCIAL IN CONFIDENCE</a:t>
            </a:r>
          </a:p>
        </p:txBody>
      </p:sp>
      <p:sp>
        <p:nvSpPr>
          <p:cNvPr id="9" name="Rectangle 6"/>
          <p:cNvSpPr txBox="1">
            <a:spLocks noChangeArrowheads="1"/>
          </p:cNvSpPr>
          <p:nvPr/>
        </p:nvSpPr>
        <p:spPr bwMode="auto">
          <a:xfrm>
            <a:off x="0" y="51470"/>
            <a:ext cx="9144000" cy="184308"/>
          </a:xfrm>
          <a:prstGeom prst="rect">
            <a:avLst/>
          </a:prstGeom>
          <a:solidFill>
            <a:schemeClr val="bg1"/>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GB" altLang="en-US" sz="1050" dirty="0"/>
              <a:t>COMMERCIAL IN CONFIDENCE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4468" y="1111577"/>
            <a:ext cx="1017107" cy="425336"/>
          </a:xfrm>
          <a:prstGeom prst="rect">
            <a:avLst/>
          </a:prstGeom>
        </p:spPr>
      </p:pic>
      <p:sp>
        <p:nvSpPr>
          <p:cNvPr id="33" name="Text Placeholder 13"/>
          <p:cNvSpPr txBox="1">
            <a:spLocks/>
          </p:cNvSpPr>
          <p:nvPr/>
        </p:nvSpPr>
        <p:spPr>
          <a:xfrm>
            <a:off x="306429" y="1024693"/>
            <a:ext cx="2386199" cy="59910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rgbClr val="5C7F92"/>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2800" dirty="0" smtClean="0"/>
              <a:t>Source control</a:t>
            </a:r>
          </a:p>
        </p:txBody>
      </p:sp>
    </p:spTree>
    <p:extLst>
      <p:ext uri="{BB962C8B-B14F-4D97-AF65-F5344CB8AC3E}">
        <p14:creationId xmlns:p14="http://schemas.microsoft.com/office/powerpoint/2010/main" val="1367434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373862"/>
            <a:ext cx="5976664" cy="509330"/>
          </a:xfrm>
        </p:spPr>
        <p:txBody>
          <a:bodyPr/>
          <a:lstStyle/>
          <a:p>
            <a:r>
              <a:rPr lang="en-GB" dirty="0" smtClean="0"/>
              <a:t>Why Git?</a:t>
            </a:r>
            <a:endParaRPr lang="en-GB" dirty="0"/>
          </a:p>
        </p:txBody>
      </p:sp>
      <p:sp>
        <p:nvSpPr>
          <p:cNvPr id="8" name="Rectangle 6"/>
          <p:cNvSpPr txBox="1">
            <a:spLocks noChangeArrowheads="1"/>
          </p:cNvSpPr>
          <p:nvPr/>
        </p:nvSpPr>
        <p:spPr bwMode="auto">
          <a:xfrm>
            <a:off x="3130550" y="4876006"/>
            <a:ext cx="2882900" cy="179734"/>
          </a:xfrm>
          <a:prstGeom prst="rect">
            <a:avLst/>
          </a:prstGeom>
          <a:solidFill>
            <a:schemeClr val="bg1">
              <a:alpha val="17000"/>
            </a:schemeClr>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indent="0" algn="ctr" defTabSz="914400" rtl="0" eaLnBrk="1" fontAlgn="base" latinLnBrk="0" hangingPunct="1">
              <a:lnSpc>
                <a:spcPct val="100000"/>
              </a:lnSpc>
              <a:spcBef>
                <a:spcPct val="0"/>
              </a:spcBef>
              <a:spcAft>
                <a:spcPct val="0"/>
              </a:spcAft>
              <a:buClrTx/>
              <a:buSzTx/>
              <a:buFontTx/>
              <a:buNone/>
              <a:tabLst/>
              <a:defRPr/>
            </a:pPr>
            <a:r>
              <a:rPr lang="en-GB" altLang="en-US" sz="1050" b="0" kern="1200" dirty="0" smtClean="0">
                <a:solidFill>
                  <a:srgbClr val="005594"/>
                </a:solidFill>
                <a:latin typeface="+mn-lt"/>
                <a:ea typeface="+mn-ea"/>
                <a:cs typeface="Arial" charset="0"/>
              </a:rPr>
              <a:t>COMMERCIAL IN CONFIDENCE</a:t>
            </a:r>
          </a:p>
        </p:txBody>
      </p:sp>
      <p:sp>
        <p:nvSpPr>
          <p:cNvPr id="9" name="Rectangle 6"/>
          <p:cNvSpPr txBox="1">
            <a:spLocks noChangeArrowheads="1"/>
          </p:cNvSpPr>
          <p:nvPr/>
        </p:nvSpPr>
        <p:spPr bwMode="auto">
          <a:xfrm>
            <a:off x="0" y="51470"/>
            <a:ext cx="9144000" cy="184308"/>
          </a:xfrm>
          <a:prstGeom prst="rect">
            <a:avLst/>
          </a:prstGeom>
          <a:solidFill>
            <a:schemeClr val="bg1"/>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GB" altLang="en-US" sz="1050" dirty="0"/>
              <a:t>COMMERCIAL IN CONFIDENCE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4468" y="1111577"/>
            <a:ext cx="1017107" cy="425336"/>
          </a:xfrm>
          <a:prstGeom prst="rect">
            <a:avLst/>
          </a:prstGeom>
        </p:spPr>
      </p:pic>
      <p:sp>
        <p:nvSpPr>
          <p:cNvPr id="33" name="Text Placeholder 13"/>
          <p:cNvSpPr txBox="1">
            <a:spLocks/>
          </p:cNvSpPr>
          <p:nvPr/>
        </p:nvSpPr>
        <p:spPr>
          <a:xfrm>
            <a:off x="306429" y="1024693"/>
            <a:ext cx="2386199" cy="59910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rgbClr val="5C7F92"/>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2800" dirty="0" smtClean="0"/>
              <a:t>Source control</a:t>
            </a:r>
          </a:p>
        </p:txBody>
      </p:sp>
      <p:sp>
        <p:nvSpPr>
          <p:cNvPr id="28" name="TextBox 27"/>
          <p:cNvSpPr txBox="1"/>
          <p:nvPr/>
        </p:nvSpPr>
        <p:spPr>
          <a:xfrm>
            <a:off x="319344" y="1727398"/>
            <a:ext cx="4108639" cy="2246769"/>
          </a:xfrm>
          <a:prstGeom prst="rect">
            <a:avLst/>
          </a:prstGeom>
          <a:solidFill>
            <a:schemeClr val="accent1"/>
          </a:solidFill>
        </p:spPr>
        <p:txBody>
          <a:bodyPr wrap="square" rtlCol="0">
            <a:spAutoFit/>
          </a:bodyPr>
          <a:lstStyle/>
          <a:p>
            <a:r>
              <a:rPr lang="en-GB" sz="2800" dirty="0" smtClean="0">
                <a:solidFill>
                  <a:schemeClr val="bg1"/>
                </a:solidFill>
              </a:rPr>
              <a:t>Pros</a:t>
            </a:r>
          </a:p>
          <a:p>
            <a:pPr marL="285750" indent="-285750">
              <a:buFont typeface="Arial" panose="020B0604020202020204" pitchFamily="34" charset="0"/>
              <a:buChar char="•"/>
            </a:pPr>
            <a:r>
              <a:rPr lang="en-GB" sz="2800" dirty="0" smtClean="0">
                <a:solidFill>
                  <a:schemeClr val="bg1"/>
                </a:solidFill>
              </a:rPr>
              <a:t>Widely used</a:t>
            </a:r>
          </a:p>
          <a:p>
            <a:pPr marL="285750" indent="-285750">
              <a:buFont typeface="Arial" panose="020B0604020202020204" pitchFamily="34" charset="0"/>
              <a:buChar char="•"/>
            </a:pPr>
            <a:r>
              <a:rPr lang="en-GB" sz="2800" dirty="0" smtClean="0">
                <a:solidFill>
                  <a:schemeClr val="bg1"/>
                </a:solidFill>
              </a:rPr>
              <a:t>Great tool support</a:t>
            </a:r>
          </a:p>
          <a:p>
            <a:pPr marL="285750" indent="-285750">
              <a:buFont typeface="Arial" panose="020B0604020202020204" pitchFamily="34" charset="0"/>
              <a:buChar char="•"/>
            </a:pPr>
            <a:r>
              <a:rPr lang="en-GB" sz="2800" dirty="0" smtClean="0">
                <a:solidFill>
                  <a:schemeClr val="bg1"/>
                </a:solidFill>
              </a:rPr>
              <a:t>Fast</a:t>
            </a:r>
          </a:p>
          <a:p>
            <a:pPr marL="285750" indent="-285750">
              <a:buFont typeface="Arial" panose="020B0604020202020204" pitchFamily="34" charset="0"/>
              <a:buChar char="•"/>
            </a:pPr>
            <a:r>
              <a:rPr lang="en-GB" sz="2800" dirty="0" smtClean="0">
                <a:solidFill>
                  <a:schemeClr val="bg1"/>
                </a:solidFill>
              </a:rPr>
              <a:t>Distributed</a:t>
            </a:r>
          </a:p>
        </p:txBody>
      </p:sp>
    </p:spTree>
    <p:extLst>
      <p:ext uri="{BB962C8B-B14F-4D97-AF65-F5344CB8AC3E}">
        <p14:creationId xmlns:p14="http://schemas.microsoft.com/office/powerpoint/2010/main" val="7190220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373862"/>
            <a:ext cx="5976664" cy="509330"/>
          </a:xfrm>
        </p:spPr>
        <p:txBody>
          <a:bodyPr/>
          <a:lstStyle/>
          <a:p>
            <a:r>
              <a:rPr lang="en-GB" dirty="0" smtClean="0"/>
              <a:t>Why Git?</a:t>
            </a:r>
            <a:endParaRPr lang="en-GB" dirty="0"/>
          </a:p>
        </p:txBody>
      </p:sp>
      <p:sp>
        <p:nvSpPr>
          <p:cNvPr id="8" name="Rectangle 6"/>
          <p:cNvSpPr txBox="1">
            <a:spLocks noChangeArrowheads="1"/>
          </p:cNvSpPr>
          <p:nvPr/>
        </p:nvSpPr>
        <p:spPr bwMode="auto">
          <a:xfrm>
            <a:off x="3130550" y="4876006"/>
            <a:ext cx="2882900" cy="179734"/>
          </a:xfrm>
          <a:prstGeom prst="rect">
            <a:avLst/>
          </a:prstGeom>
          <a:solidFill>
            <a:schemeClr val="bg1">
              <a:alpha val="17000"/>
            </a:schemeClr>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indent="0" algn="ctr" defTabSz="914400" rtl="0" eaLnBrk="1" fontAlgn="base" latinLnBrk="0" hangingPunct="1">
              <a:lnSpc>
                <a:spcPct val="100000"/>
              </a:lnSpc>
              <a:spcBef>
                <a:spcPct val="0"/>
              </a:spcBef>
              <a:spcAft>
                <a:spcPct val="0"/>
              </a:spcAft>
              <a:buClrTx/>
              <a:buSzTx/>
              <a:buFontTx/>
              <a:buNone/>
              <a:tabLst/>
              <a:defRPr/>
            </a:pPr>
            <a:r>
              <a:rPr lang="en-GB" altLang="en-US" sz="1050" b="0" kern="1200" dirty="0" smtClean="0">
                <a:solidFill>
                  <a:srgbClr val="005594"/>
                </a:solidFill>
                <a:latin typeface="+mn-lt"/>
                <a:ea typeface="+mn-ea"/>
                <a:cs typeface="Arial" charset="0"/>
              </a:rPr>
              <a:t>COMMERCIAL IN CONFIDENCE</a:t>
            </a:r>
          </a:p>
        </p:txBody>
      </p:sp>
      <p:sp>
        <p:nvSpPr>
          <p:cNvPr id="9" name="Rectangle 6"/>
          <p:cNvSpPr txBox="1">
            <a:spLocks noChangeArrowheads="1"/>
          </p:cNvSpPr>
          <p:nvPr/>
        </p:nvSpPr>
        <p:spPr bwMode="auto">
          <a:xfrm>
            <a:off x="0" y="51470"/>
            <a:ext cx="9144000" cy="184308"/>
          </a:xfrm>
          <a:prstGeom prst="rect">
            <a:avLst/>
          </a:prstGeom>
          <a:solidFill>
            <a:schemeClr val="bg1"/>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GB" altLang="en-US" sz="1050" dirty="0"/>
              <a:t>COMMERCIAL IN CONFIDENCE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4468" y="1111577"/>
            <a:ext cx="1017107" cy="425336"/>
          </a:xfrm>
          <a:prstGeom prst="rect">
            <a:avLst/>
          </a:prstGeom>
        </p:spPr>
      </p:pic>
      <p:sp>
        <p:nvSpPr>
          <p:cNvPr id="33" name="Text Placeholder 13"/>
          <p:cNvSpPr txBox="1">
            <a:spLocks/>
          </p:cNvSpPr>
          <p:nvPr/>
        </p:nvSpPr>
        <p:spPr>
          <a:xfrm>
            <a:off x="306429" y="1024693"/>
            <a:ext cx="2386199" cy="59910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rgbClr val="5C7F92"/>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rgbClr val="5C7F92"/>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200" kern="1200">
                <a:solidFill>
                  <a:srgbClr val="5C7F9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2800" dirty="0" smtClean="0"/>
              <a:t>Source control</a:t>
            </a:r>
          </a:p>
        </p:txBody>
      </p:sp>
      <p:sp>
        <p:nvSpPr>
          <p:cNvPr id="28" name="TextBox 27"/>
          <p:cNvSpPr txBox="1"/>
          <p:nvPr/>
        </p:nvSpPr>
        <p:spPr>
          <a:xfrm>
            <a:off x="319344" y="1727398"/>
            <a:ext cx="4108639" cy="2246769"/>
          </a:xfrm>
          <a:prstGeom prst="rect">
            <a:avLst/>
          </a:prstGeom>
          <a:solidFill>
            <a:schemeClr val="accent1"/>
          </a:solidFill>
        </p:spPr>
        <p:txBody>
          <a:bodyPr wrap="square" rtlCol="0">
            <a:spAutoFit/>
          </a:bodyPr>
          <a:lstStyle/>
          <a:p>
            <a:r>
              <a:rPr lang="en-GB" sz="2800" dirty="0" smtClean="0">
                <a:solidFill>
                  <a:schemeClr val="bg1"/>
                </a:solidFill>
              </a:rPr>
              <a:t>Pros</a:t>
            </a:r>
          </a:p>
          <a:p>
            <a:pPr marL="285750" indent="-285750">
              <a:buFont typeface="Arial" panose="020B0604020202020204" pitchFamily="34" charset="0"/>
              <a:buChar char="•"/>
            </a:pPr>
            <a:r>
              <a:rPr lang="en-GB" sz="2800" dirty="0" smtClean="0">
                <a:solidFill>
                  <a:schemeClr val="bg1"/>
                </a:solidFill>
              </a:rPr>
              <a:t>Widely used</a:t>
            </a:r>
          </a:p>
          <a:p>
            <a:pPr marL="285750" indent="-285750">
              <a:buFont typeface="Arial" panose="020B0604020202020204" pitchFamily="34" charset="0"/>
              <a:buChar char="•"/>
            </a:pPr>
            <a:r>
              <a:rPr lang="en-GB" sz="2800" dirty="0" smtClean="0">
                <a:solidFill>
                  <a:schemeClr val="bg1"/>
                </a:solidFill>
              </a:rPr>
              <a:t>Great tool support</a:t>
            </a:r>
          </a:p>
          <a:p>
            <a:pPr marL="285750" indent="-285750">
              <a:buFont typeface="Arial" panose="020B0604020202020204" pitchFamily="34" charset="0"/>
              <a:buChar char="•"/>
            </a:pPr>
            <a:r>
              <a:rPr lang="en-GB" sz="2800" dirty="0" smtClean="0">
                <a:solidFill>
                  <a:schemeClr val="bg1"/>
                </a:solidFill>
              </a:rPr>
              <a:t>Fast</a:t>
            </a:r>
          </a:p>
          <a:p>
            <a:pPr marL="285750" indent="-285750">
              <a:buFont typeface="Arial" panose="020B0604020202020204" pitchFamily="34" charset="0"/>
              <a:buChar char="•"/>
            </a:pPr>
            <a:r>
              <a:rPr lang="en-GB" sz="2800" dirty="0" smtClean="0">
                <a:solidFill>
                  <a:schemeClr val="bg1"/>
                </a:solidFill>
              </a:rPr>
              <a:t>Distributed</a:t>
            </a:r>
          </a:p>
        </p:txBody>
      </p:sp>
      <p:sp>
        <p:nvSpPr>
          <p:cNvPr id="30" name="TextBox 29"/>
          <p:cNvSpPr txBox="1"/>
          <p:nvPr/>
        </p:nvSpPr>
        <p:spPr>
          <a:xfrm>
            <a:off x="4716016" y="1727398"/>
            <a:ext cx="4114861" cy="1815882"/>
          </a:xfrm>
          <a:prstGeom prst="rect">
            <a:avLst/>
          </a:prstGeom>
          <a:solidFill>
            <a:schemeClr val="accent2"/>
          </a:solidFill>
        </p:spPr>
        <p:txBody>
          <a:bodyPr wrap="square" rtlCol="0">
            <a:spAutoFit/>
          </a:bodyPr>
          <a:lstStyle/>
          <a:p>
            <a:r>
              <a:rPr lang="en-GB" sz="2800" dirty="0" smtClean="0">
                <a:solidFill>
                  <a:schemeClr val="bg1"/>
                </a:solidFill>
              </a:rPr>
              <a:t>Cons</a:t>
            </a:r>
          </a:p>
          <a:p>
            <a:pPr marL="285750" indent="-285750">
              <a:buFont typeface="Arial" panose="020B0604020202020204" pitchFamily="34" charset="0"/>
              <a:buChar char="•"/>
            </a:pPr>
            <a:r>
              <a:rPr lang="en-GB" sz="2800" dirty="0" smtClean="0">
                <a:solidFill>
                  <a:schemeClr val="bg1"/>
                </a:solidFill>
              </a:rPr>
              <a:t>Very complex</a:t>
            </a:r>
          </a:p>
          <a:p>
            <a:pPr marL="285750" indent="-285750">
              <a:buFont typeface="Arial" panose="020B0604020202020204" pitchFamily="34" charset="0"/>
              <a:buChar char="•"/>
            </a:pPr>
            <a:r>
              <a:rPr lang="en-GB" sz="2800" dirty="0" smtClean="0">
                <a:solidFill>
                  <a:schemeClr val="bg1"/>
                </a:solidFill>
              </a:rPr>
              <a:t>Lacks high-level features</a:t>
            </a:r>
          </a:p>
          <a:p>
            <a:pPr marL="285750" indent="-285750">
              <a:buFont typeface="Arial" panose="020B0604020202020204" pitchFamily="34" charset="0"/>
              <a:buChar char="•"/>
            </a:pPr>
            <a:r>
              <a:rPr lang="en-GB" sz="2800" dirty="0" smtClean="0">
                <a:solidFill>
                  <a:schemeClr val="bg1"/>
                </a:solidFill>
              </a:rPr>
              <a:t>Distributed</a:t>
            </a:r>
          </a:p>
        </p:txBody>
      </p:sp>
    </p:spTree>
    <p:extLst>
      <p:ext uri="{BB962C8B-B14F-4D97-AF65-F5344CB8AC3E}">
        <p14:creationId xmlns:p14="http://schemas.microsoft.com/office/powerpoint/2010/main" val="32261957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373862"/>
            <a:ext cx="5976664" cy="509330"/>
          </a:xfrm>
        </p:spPr>
        <p:txBody>
          <a:bodyPr/>
          <a:lstStyle/>
          <a:p>
            <a:r>
              <a:rPr lang="en-GB" dirty="0" smtClean="0"/>
              <a:t>Git documentation</a:t>
            </a:r>
            <a:endParaRPr lang="en-GB" dirty="0"/>
          </a:p>
        </p:txBody>
      </p:sp>
      <p:sp>
        <p:nvSpPr>
          <p:cNvPr id="8" name="Rectangle 6"/>
          <p:cNvSpPr txBox="1">
            <a:spLocks noChangeArrowheads="1"/>
          </p:cNvSpPr>
          <p:nvPr/>
        </p:nvSpPr>
        <p:spPr bwMode="auto">
          <a:xfrm>
            <a:off x="3130550" y="4876006"/>
            <a:ext cx="2882900" cy="179734"/>
          </a:xfrm>
          <a:prstGeom prst="rect">
            <a:avLst/>
          </a:prstGeom>
          <a:solidFill>
            <a:schemeClr val="bg1">
              <a:alpha val="17000"/>
            </a:schemeClr>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indent="0" algn="ctr" defTabSz="914400" rtl="0" eaLnBrk="1" fontAlgn="base" latinLnBrk="0" hangingPunct="1">
              <a:lnSpc>
                <a:spcPct val="100000"/>
              </a:lnSpc>
              <a:spcBef>
                <a:spcPct val="0"/>
              </a:spcBef>
              <a:spcAft>
                <a:spcPct val="0"/>
              </a:spcAft>
              <a:buClrTx/>
              <a:buSzTx/>
              <a:buFontTx/>
              <a:buNone/>
              <a:tabLst/>
              <a:defRPr/>
            </a:pPr>
            <a:r>
              <a:rPr lang="en-GB" altLang="en-US" sz="1050" b="0" kern="1200" dirty="0" smtClean="0">
                <a:solidFill>
                  <a:srgbClr val="005594"/>
                </a:solidFill>
                <a:latin typeface="+mn-lt"/>
                <a:ea typeface="+mn-ea"/>
                <a:cs typeface="Arial" charset="0"/>
              </a:rPr>
              <a:t>COMMERCIAL IN CONFIDENCE</a:t>
            </a:r>
          </a:p>
        </p:txBody>
      </p:sp>
      <p:sp>
        <p:nvSpPr>
          <p:cNvPr id="9" name="Rectangle 6"/>
          <p:cNvSpPr txBox="1">
            <a:spLocks noChangeArrowheads="1"/>
          </p:cNvSpPr>
          <p:nvPr/>
        </p:nvSpPr>
        <p:spPr bwMode="auto">
          <a:xfrm>
            <a:off x="0" y="51470"/>
            <a:ext cx="9144000" cy="184308"/>
          </a:xfrm>
          <a:prstGeom prst="rect">
            <a:avLst/>
          </a:prstGeom>
          <a:solidFill>
            <a:schemeClr val="bg1"/>
          </a:solidFill>
          <a:ln>
            <a:noFill/>
          </a:ln>
          <a:effectLst/>
          <a:extLst/>
        </p:spPr>
        <p:txBody>
          <a:bodyPr anchor="ctr"/>
          <a:lstStyle>
            <a:defPPr>
              <a:defRPr lang="en-GB"/>
            </a:defPPr>
            <a:lvl1pPr algn="ctr" rtl="0" fontAlgn="base">
              <a:spcBef>
                <a:spcPct val="0"/>
              </a:spcBef>
              <a:spcAft>
                <a:spcPct val="0"/>
              </a:spcAft>
              <a:defRPr sz="1000" b="0" kern="1200">
                <a:solidFill>
                  <a:srgbClr val="005594"/>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GB" altLang="en-US" sz="1050" dirty="0"/>
              <a:t>COMMERCIAL IN CONFIDENCE</a:t>
            </a:r>
          </a:p>
        </p:txBody>
      </p:sp>
      <p:sp>
        <p:nvSpPr>
          <p:cNvPr id="14" name="Text Placeholder 13"/>
          <p:cNvSpPr>
            <a:spLocks noGrp="1"/>
          </p:cNvSpPr>
          <p:nvPr>
            <p:ph type="body" sz="quarter" idx="12"/>
          </p:nvPr>
        </p:nvSpPr>
        <p:spPr>
          <a:xfrm>
            <a:off x="250825" y="1020763"/>
            <a:ext cx="8569647" cy="3206750"/>
          </a:xfrm>
        </p:spPr>
        <p:txBody>
          <a:bodyPr/>
          <a:lstStyle/>
          <a:p>
            <a:pPr marL="0" indent="0">
              <a:buNone/>
            </a:pPr>
            <a:r>
              <a:rPr lang="en-GB" dirty="0" smtClean="0"/>
              <a:t>Real</a:t>
            </a:r>
          </a:p>
          <a:p>
            <a:pPr marL="0" indent="0">
              <a:buNone/>
            </a:pPr>
            <a:r>
              <a:rPr lang="en-GB" dirty="0" smtClean="0"/>
              <a:t>	</a:t>
            </a:r>
            <a:r>
              <a:rPr lang="en-GB" dirty="0" smtClean="0">
                <a:latin typeface="Consolas" panose="020B0609020204030204" pitchFamily="49" charset="0"/>
                <a:cs typeface="Consolas" panose="020B0609020204030204" pitchFamily="49" charset="0"/>
              </a:rPr>
              <a:t>https://git-man-page-generator.lokaltog.net</a:t>
            </a:r>
            <a:endParaRPr lang="en-GB" dirty="0">
              <a:latin typeface="Consolas" panose="020B0609020204030204" pitchFamily="49" charset="0"/>
              <a:cs typeface="Consolas" panose="020B0609020204030204" pitchFamily="49" charset="0"/>
            </a:endParaRPr>
          </a:p>
          <a:p>
            <a:pPr marL="0" indent="0">
              <a:buNone/>
            </a:pPr>
            <a:r>
              <a:rPr lang="en-GB" dirty="0" smtClean="0"/>
              <a:t>Fake</a:t>
            </a:r>
          </a:p>
          <a:p>
            <a:pPr marL="0" indent="0">
              <a:buNone/>
            </a:pPr>
            <a:r>
              <a:rPr lang="en-GB" dirty="0" smtClean="0"/>
              <a:t>	</a:t>
            </a:r>
            <a:r>
              <a:rPr lang="en-GB" dirty="0" smtClean="0">
                <a:latin typeface="Consolas" panose="020B0609020204030204" pitchFamily="49" charset="0"/>
                <a:cs typeface="Consolas" panose="020B0609020204030204" pitchFamily="49" charset="0"/>
              </a:rPr>
              <a:t>https://git-scm.com/documentation</a:t>
            </a:r>
            <a:endParaRPr lang="en-GB"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418807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lstStyle>
        <a:defPPr>
          <a:defRPr sz="14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0737EA34AB8454E95CF3AE4D2FA171F" ma:contentTypeVersion="1" ma:contentTypeDescription="Create a new document." ma:contentTypeScope="" ma:versionID="6987b324dfe8319b27915304def0f67b">
  <xsd:schema xmlns:xsd="http://www.w3.org/2001/XMLSchema" xmlns:xs="http://www.w3.org/2001/XMLSchema" xmlns:p="http://schemas.microsoft.com/office/2006/metadata/properties" xmlns:ns2="670f5432-8c1b-47ee-9ee2-4be4108d7e27" targetNamespace="http://schemas.microsoft.com/office/2006/metadata/properties" ma:root="true" ma:fieldsID="fbc42b9d45a39cacaa2d4a136b7e4e6f" ns2:_="">
    <xsd:import namespace="670f5432-8c1b-47ee-9ee2-4be4108d7e27"/>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0f5432-8c1b-47ee-9ee2-4be4108d7e2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88D1A1-8887-4347-8C6B-8B54FE4CBF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70f5432-8c1b-47ee-9ee2-4be4108d7e2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0EAF91-91C5-483C-AB69-A5F55C54886B}">
  <ds:schemaRefs>
    <ds:schemaRef ds:uri="http://schemas.openxmlformats.org/package/2006/metadata/core-properties"/>
    <ds:schemaRef ds:uri="http://www.w3.org/XML/1998/namespace"/>
    <ds:schemaRef ds:uri="http://purl.org/dc/dcmitype/"/>
    <ds:schemaRef ds:uri="http://purl.org/dc/terms/"/>
    <ds:schemaRef ds:uri="http://schemas.microsoft.com/office/2006/documentManagement/types"/>
    <ds:schemaRef ds:uri="http://purl.org/dc/elements/1.1/"/>
    <ds:schemaRef ds:uri="http://schemas.microsoft.com/office/infopath/2007/PartnerControls"/>
    <ds:schemaRef ds:uri="670f5432-8c1b-47ee-9ee2-4be4108d7e27"/>
    <ds:schemaRef ds:uri="http://schemas.microsoft.com/office/2006/metadata/properties"/>
  </ds:schemaRefs>
</ds:datastoreItem>
</file>

<file path=customXml/itemProps3.xml><?xml version="1.0" encoding="utf-8"?>
<ds:datastoreItem xmlns:ds="http://schemas.openxmlformats.org/officeDocument/2006/customXml" ds:itemID="{E77934A3-6A10-4125-8117-E9317BCA3B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12923</TotalTime>
  <Words>3048</Words>
  <Application>Microsoft Office PowerPoint</Application>
  <PresentationFormat>On-screen Show (16:9)</PresentationFormat>
  <Paragraphs>525</Paragraphs>
  <Slides>29</Slides>
  <Notes>25</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Technical Foundation Course Development Infrastructure 1 </vt:lpstr>
      <vt:lpstr>What tools does a software team need?</vt:lpstr>
      <vt:lpstr>What tools does a software team need?</vt:lpstr>
      <vt:lpstr>What tools does a software team need?</vt:lpstr>
      <vt:lpstr>Tool examples</vt:lpstr>
      <vt:lpstr>Why Git?</vt:lpstr>
      <vt:lpstr>Why Git?</vt:lpstr>
      <vt:lpstr>Why Git?</vt:lpstr>
      <vt:lpstr>Git documentation</vt:lpstr>
      <vt:lpstr>Tool examples</vt:lpstr>
      <vt:lpstr>Why GitLab?</vt:lpstr>
      <vt:lpstr>Why GitLab?</vt:lpstr>
      <vt:lpstr>Roke’s GitLab servers</vt:lpstr>
      <vt:lpstr>Install Git and PyCharm</vt:lpstr>
      <vt:lpstr>Setup your avatar picture on igit</vt:lpstr>
      <vt:lpstr>Set your Git user name and email</vt:lpstr>
      <vt:lpstr>Setup an SSH key</vt:lpstr>
      <vt:lpstr>GitLab structure</vt:lpstr>
      <vt:lpstr>Create a new file</vt:lpstr>
      <vt:lpstr>Add the new file to Git</vt:lpstr>
      <vt:lpstr>Submit your work for review</vt:lpstr>
      <vt:lpstr>Review someone else’s work</vt:lpstr>
      <vt:lpstr>Respond to the review of your own work</vt:lpstr>
      <vt:lpstr>Example merge conflict</vt:lpstr>
      <vt:lpstr>Resolving a merge conflict</vt:lpstr>
      <vt:lpstr>Our example GitLab process summary</vt:lpstr>
      <vt:lpstr>Git architecture</vt:lpstr>
      <vt:lpstr>Git architecture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Jaime Newberry</dc:creator>
  <cp:lastModifiedBy>Rogers, David</cp:lastModifiedBy>
  <cp:revision>298</cp:revision>
  <cp:lastPrinted>2017-05-16T10:26:38Z</cp:lastPrinted>
  <dcterms:created xsi:type="dcterms:W3CDTF">2016-11-29T09:15:27Z</dcterms:created>
  <dcterms:modified xsi:type="dcterms:W3CDTF">2018-09-14T16:02:54Z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0x010100F0737EA34AB8454E95CF3AE4D2FA171F</vt:lpwstr>
  </property>
</Properties>
</file>