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</p:sldMasterIdLst>
  <p:notesMasterIdLst>
    <p:notesMasterId r:id="rId11"/>
  </p:notesMasterIdLst>
  <p:handoutMasterIdLst>
    <p:handoutMasterId r:id="rId12"/>
  </p:handoutMasterIdLst>
  <p:sldIdLst>
    <p:sldId id="293" r:id="rId5"/>
    <p:sldId id="289" r:id="rId6"/>
    <p:sldId id="298" r:id="rId7"/>
    <p:sldId id="290" r:id="rId8"/>
    <p:sldId id="309" r:id="rId9"/>
    <p:sldId id="278" r:id="rId10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2845">
          <p15:clr>
            <a:srgbClr val="A4A3A4"/>
          </p15:clr>
        </p15:guide>
        <p15:guide id="3" orient="horz" pos="486">
          <p15:clr>
            <a:srgbClr val="A4A3A4"/>
          </p15:clr>
        </p15:guide>
        <p15:guide id="4" orient="horz" pos="2119">
          <p15:clr>
            <a:srgbClr val="A4A3A4"/>
          </p15:clr>
        </p15:guide>
        <p15:guide id="5" pos="1474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 autoAdjust="0"/>
    <p:restoredTop sz="94660"/>
  </p:normalViewPr>
  <p:slideViewPr>
    <p:cSldViewPr>
      <p:cViewPr varScale="1">
        <p:scale>
          <a:sx n="154" d="100"/>
          <a:sy n="154" d="100"/>
        </p:scale>
        <p:origin x="-360" y="-84"/>
      </p:cViewPr>
      <p:guideLst>
        <p:guide orient="horz" pos="1620"/>
        <p:guide orient="horz" pos="2845"/>
        <p:guide orient="horz" pos="486"/>
        <p:guide orient="horz" pos="2119"/>
        <p:guide pos="14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3A239-6729-4313-A5A4-C57CD5337B8F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33B84-D7A2-403F-9043-ABB268781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48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A2EEE-5100-4720-B559-F5B220CAF519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9F856-1798-4AC4-B3C6-F5948BEFC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1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2412B-58EB-4B64-8CF6-F08907163B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491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98E21-72E4-4B33-9D92-A68CFF092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2195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9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9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8733E-8210-449B-BF0B-8516B50AD3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69475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54623-B8C7-4CA7-8E3B-6DA79AFF00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270034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0C129-69EE-429B-81E1-F6C65B4FD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833430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FE0B9-977F-46D8-8090-CE1F345A92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575539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F1E9-EF06-479D-8EB9-3AFE83BE05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974434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0ACF-83A5-4C0A-A3EB-D46B971EC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58340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ABD7E-FF3C-461D-B333-7F429BC43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833192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D4EB0-7FE0-4F04-97AC-28EC46BE3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36043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5336B-81A0-4E12-B181-85E6F38F7C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67984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76CC0-5726-47CA-94E0-595B9944B9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869436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A69A2-D417-428C-8A2B-813662DD1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489732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5C6FD-8201-485F-8B0A-22F495CE1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304705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9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9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F2B49-C91B-4D42-8B98-11285267FF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562481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93874-77AF-4C86-8062-9758EB434C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136122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86AA0-0323-4348-A39F-BEE3C91733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072465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49AAE-1C5A-47A3-BDCC-73396082D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938018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756C8-4661-46CF-BF2A-D9FE309BE5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654837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876DE-64F1-45F0-B11D-9E3C795D1E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504984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BDB0E-6697-4900-9591-DE5E23DFC8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285211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6874D-AD33-41D3-ADD0-BB75780959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09282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3F00-1E12-4A71-B558-AC3FF81D7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420144"/>
      </p:ext>
    </p:extLst>
  </p:cSld>
  <p:clrMapOvr>
    <a:masterClrMapping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788C1-AAEF-409F-8D54-87E54E5E5D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362391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39976-AB56-47B0-84AA-8F659CEDF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911592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2CA09-F424-42E9-B76B-D7AC9561D3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468949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9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9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66F64-15D8-4E1C-AFFD-64FAFBBECB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044011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F8C06-CCCA-4FFF-87C0-07F31BD719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2431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016DF-579E-43C0-92C2-55C21BDDD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429561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ACA0C-2F37-42A0-AF80-C6D7C68F5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033243"/>
      </p:ext>
    </p:extLst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F1260-8D82-41D1-9B5F-5A8F545789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53580"/>
      </p:ext>
    </p:extLst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5FFAE-4879-4D9A-83D1-DD2D29645F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74557"/>
      </p:ext>
    </p:extLst>
  </p:cSld>
  <p:clrMapOvr>
    <a:masterClrMapping/>
  </p:clrMapOvr>
  <p:transition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488C7-9463-425A-A958-D2C2CE526F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35160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0F538-AB33-4104-B86F-897463217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425921"/>
      </p:ext>
    </p:extLst>
  </p:cSld>
  <p:clrMapOvr>
    <a:masterClrMapping/>
  </p:clrMapOvr>
  <p:transition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F0732-80E8-4EF5-B1BC-358BEDF4E0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080137"/>
      </p:ext>
    </p:extLst>
  </p:cSld>
  <p:clrMapOvr>
    <a:masterClrMapping/>
  </p:clrMapOvr>
  <p:transition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2BFC1-49B7-43E7-8527-3F78CBAF8E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408978"/>
      </p:ext>
    </p:extLst>
  </p:cSld>
  <p:clrMapOvr>
    <a:masterClrMapping/>
  </p:clrMapOvr>
  <p:transition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0F815-CCD7-43B6-A513-4932BB3491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589476"/>
      </p:ext>
    </p:extLst>
  </p:cSld>
  <p:clrMapOvr>
    <a:masterClrMapping/>
  </p:clrMapOvr>
  <p:transition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44F2-DD5F-4E7E-BB49-4774D1BA43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949294"/>
      </p:ext>
    </p:extLst>
  </p:cSld>
  <p:clrMapOvr>
    <a:masterClrMapping/>
  </p:clrMapOvr>
  <p:transition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9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94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C6BD-0458-492F-B1A8-84E235391D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208428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94781-03BF-4C21-BE6E-4BC9188E11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372660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0C1F5-B82F-4B05-B974-064FBDC11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2151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BAA54-D075-4754-96F7-6A996C0C9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0604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5176-7589-49FF-9EA6-3E455CCD5A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655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EBCC2-5164-46A1-89FC-408D286B0A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559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2"/>
          <p:cNvSpPr txBox="1">
            <a:spLocks noChangeArrowheads="1"/>
          </p:cNvSpPr>
          <p:nvPr userDrawn="1"/>
        </p:nvSpPr>
        <p:spPr bwMode="auto">
          <a:xfrm>
            <a:off x="5657850" y="4910138"/>
            <a:ext cx="288925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" b="0" smtClean="0"/>
              <a:t>青衣</a:t>
            </a:r>
            <a:r>
              <a:rPr lang="en-US" altLang="zh-CN" sz="100" b="0" smtClean="0"/>
              <a:t>2011.08.29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B067F245-6F7D-4A6E-A22C-E8F0C88420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4" name="Picture 2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 userDrawn="1"/>
        </p:nvSpPr>
        <p:spPr bwMode="auto">
          <a:xfrm>
            <a:off x="0" y="0"/>
            <a:ext cx="1547664" cy="3402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锐捷网络认证计费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8"/>
          <p:cNvSpPr txBox="1">
            <a:spLocks noChangeArrowheads="1"/>
          </p:cNvSpPr>
          <p:nvPr userDrawn="1"/>
        </p:nvSpPr>
        <p:spPr bwMode="auto">
          <a:xfrm>
            <a:off x="5657850" y="4910138"/>
            <a:ext cx="288925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" b="0" smtClean="0"/>
              <a:t>青衣</a:t>
            </a:r>
            <a:r>
              <a:rPr lang="en-US" altLang="zh-CN" sz="100" b="0" smtClean="0"/>
              <a:t>2011.08.29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1FA0C90F-8D0B-4ED7-AB57-87C609B30C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 userDrawn="1"/>
        </p:nvSpPr>
        <p:spPr bwMode="auto">
          <a:xfrm>
            <a:off x="0" y="0"/>
            <a:ext cx="1547664" cy="3402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锐捷网络认证计费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8"/>
          <p:cNvSpPr txBox="1">
            <a:spLocks noChangeArrowheads="1"/>
          </p:cNvSpPr>
          <p:nvPr userDrawn="1"/>
        </p:nvSpPr>
        <p:spPr bwMode="auto">
          <a:xfrm>
            <a:off x="5657850" y="4910138"/>
            <a:ext cx="288925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" b="0" smtClean="0"/>
              <a:t>青衣</a:t>
            </a:r>
            <a:r>
              <a:rPr lang="en-US" altLang="zh-CN" sz="100" b="0" smtClean="0"/>
              <a:t>2011.08.29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29748EB3-2BAC-42CA-980F-D865D6477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104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 userDrawn="1"/>
        </p:nvSpPr>
        <p:spPr bwMode="auto">
          <a:xfrm>
            <a:off x="0" y="0"/>
            <a:ext cx="1547664" cy="3402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锐捷网络认证计费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 userDrawn="1"/>
        </p:nvSpPr>
        <p:spPr bwMode="auto">
          <a:xfrm>
            <a:off x="5657850" y="4910138"/>
            <a:ext cx="288925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" b="0" smtClean="0"/>
              <a:t>青衣</a:t>
            </a:r>
            <a:r>
              <a:rPr lang="en-US" altLang="zh-CN" sz="100" b="0" smtClean="0"/>
              <a:t>2011.08.29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F38624AC-AC68-4EF4-80AB-B37F5F950F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128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 userDrawn="1"/>
        </p:nvSpPr>
        <p:spPr bwMode="auto">
          <a:xfrm>
            <a:off x="0" y="0"/>
            <a:ext cx="1547664" cy="3402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锐捷网络认证计费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wangAugmentum/Blogs/blob/master/refactoring-code/2018-08-06-9.md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6"/>
          <p:cNvGrpSpPr>
            <a:grpSpLocks/>
          </p:cNvGrpSpPr>
          <p:nvPr/>
        </p:nvGrpSpPr>
        <p:grpSpPr bwMode="auto">
          <a:xfrm>
            <a:off x="2176463" y="839788"/>
            <a:ext cx="1655762" cy="1585912"/>
            <a:chOff x="1111" y="622"/>
            <a:chExt cx="1043" cy="999"/>
          </a:xfrm>
        </p:grpSpPr>
        <p:sp>
          <p:nvSpPr>
            <p:cNvPr id="6152" name="Oval 37"/>
            <p:cNvSpPr>
              <a:spLocks noChangeArrowheads="1"/>
            </p:cNvSpPr>
            <p:nvPr/>
          </p:nvSpPr>
          <p:spPr bwMode="auto">
            <a:xfrm>
              <a:off x="1111" y="622"/>
              <a:ext cx="954" cy="954"/>
            </a:xfrm>
            <a:prstGeom prst="ellipse">
              <a:avLst/>
            </a:prstGeom>
            <a:solidFill>
              <a:srgbClr val="000000">
                <a:alpha val="705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Oval 38"/>
            <p:cNvSpPr>
              <a:spLocks noChangeArrowheads="1"/>
            </p:cNvSpPr>
            <p:nvPr/>
          </p:nvSpPr>
          <p:spPr bwMode="auto">
            <a:xfrm>
              <a:off x="1791" y="1258"/>
              <a:ext cx="363" cy="363"/>
            </a:xfrm>
            <a:prstGeom prst="ellipse">
              <a:avLst/>
            </a:prstGeom>
            <a:solidFill>
              <a:srgbClr val="000000">
                <a:alpha val="1098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7" name="Group 39"/>
          <p:cNvGrpSpPr>
            <a:grpSpLocks/>
          </p:cNvGrpSpPr>
          <p:nvPr/>
        </p:nvGrpSpPr>
        <p:grpSpPr bwMode="auto">
          <a:xfrm>
            <a:off x="1979613" y="360363"/>
            <a:ext cx="2160587" cy="2624137"/>
            <a:chOff x="987" y="250"/>
            <a:chExt cx="1361" cy="1653"/>
          </a:xfrm>
        </p:grpSpPr>
        <p:pic>
          <p:nvPicPr>
            <p:cNvPr id="6150" name="Picture 4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2" t="14346" r="23268" b="14346"/>
            <a:stretch>
              <a:fillRect/>
            </a:stretch>
          </p:blipFill>
          <p:spPr bwMode="auto">
            <a:xfrm>
              <a:off x="1701" y="1122"/>
              <a:ext cx="647" cy="781"/>
            </a:xfrm>
            <a:prstGeom prst="rect">
              <a:avLst/>
            </a:prstGeom>
            <a:noFill/>
            <a:ln>
              <a:noFill/>
            </a:ln>
            <a:effectLst>
              <a:outerShdw dist="254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Picture 4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65" t="14346" r="50963" b="14346"/>
            <a:stretch>
              <a:fillRect/>
            </a:stretch>
          </p:blipFill>
          <p:spPr bwMode="auto">
            <a:xfrm>
              <a:off x="987" y="250"/>
              <a:ext cx="1112" cy="1371"/>
            </a:xfrm>
            <a:prstGeom prst="rect">
              <a:avLst/>
            </a:prstGeom>
            <a:noFill/>
            <a:ln>
              <a:noFill/>
            </a:ln>
            <a:effectLst>
              <a:outerShdw dist="254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Rectangle 42"/>
          <p:cNvSpPr>
            <a:spLocks noChangeArrowheads="1"/>
          </p:cNvSpPr>
          <p:nvPr/>
        </p:nvSpPr>
        <p:spPr bwMode="auto">
          <a:xfrm rot="2054247">
            <a:off x="4794250" y="1951038"/>
            <a:ext cx="2030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0">
                <a:ea typeface="微软雅黑" pitchFamily="34" charset="-122"/>
              </a:rPr>
              <a:t>代码重构</a:t>
            </a:r>
          </a:p>
        </p:txBody>
      </p:sp>
      <p:sp>
        <p:nvSpPr>
          <p:cNvPr id="6149" name="Rectangle 43"/>
          <p:cNvSpPr>
            <a:spLocks noChangeArrowheads="1"/>
          </p:cNvSpPr>
          <p:nvPr/>
        </p:nvSpPr>
        <p:spPr bwMode="auto">
          <a:xfrm rot="1975233">
            <a:off x="5338306" y="2971592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0" dirty="0" smtClean="0">
                <a:ea typeface="微软雅黑" pitchFamily="34" charset="-122"/>
              </a:rPr>
              <a:t>《</a:t>
            </a:r>
            <a:r>
              <a:rPr lang="zh-CN" altLang="en-US" sz="1600" b="0" dirty="0">
                <a:ea typeface="微软雅黑" pitchFamily="34" charset="-122"/>
              </a:rPr>
              <a:t>易筋经</a:t>
            </a:r>
            <a:r>
              <a:rPr lang="en-US" altLang="zh-CN" sz="1600" b="0" dirty="0" smtClean="0">
                <a:ea typeface="微软雅黑" pitchFamily="34" charset="-122"/>
              </a:rPr>
              <a:t>》</a:t>
            </a:r>
            <a:endParaRPr lang="zh-CN" altLang="en-US" sz="1600" b="0" dirty="0"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 bwMode="auto">
          <a:xfrm flipV="1">
            <a:off x="1547664" y="3363912"/>
            <a:ext cx="115212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835696" y="297981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悟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1411" y="2349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练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583898" y="2718444"/>
            <a:ext cx="115212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5580112" y="2178273"/>
            <a:ext cx="115212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5947625" y="17766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512" y="159201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内功心法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228184" y="1629622"/>
            <a:ext cx="180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Why </a:t>
            </a:r>
            <a:r>
              <a:rPr lang="en-US" altLang="zh-CN" dirty="0" smtClean="0"/>
              <a:t>or Where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Example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7903" y="242852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秘籍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499992" y="263366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5004048" y="222104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2202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3137" y="212541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2"/>
              </a:rPr>
              <a:t>简化条件</a:t>
            </a:r>
            <a:r>
              <a:rPr lang="zh-CN" altLang="en-US" dirty="0" smtClean="0">
                <a:hlinkClick r:id="rId2"/>
              </a:rPr>
              <a:t>表达式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21165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练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2339752" y="2310076"/>
            <a:ext cx="115212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123728" y="242852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30516" y="1901267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 presentation business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11960" y="27217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Say goodbye to null </a:t>
            </a:r>
            <a:r>
              <a:rPr lang="en-US" altLang="zh-CN" dirty="0" smtClean="0"/>
              <a:t>pointer. 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11960" y="350864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You write code , you refine</a:t>
            </a:r>
            <a:r>
              <a:rPr lang="en-US" altLang="zh-CN" b="0" dirty="0" smtClean="0"/>
              <a:t> </a:t>
            </a:r>
            <a:r>
              <a:rPr lang="en-US" altLang="zh-CN" dirty="0" smtClean="0"/>
              <a:t>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9219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 rot="-3300421">
            <a:off x="5980112" y="2698751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谢谢！</a:t>
            </a:r>
          </a:p>
        </p:txBody>
      </p:sp>
      <p:grpSp>
        <p:nvGrpSpPr>
          <p:cNvPr id="21507" name="Group 6"/>
          <p:cNvGrpSpPr>
            <a:grpSpLocks/>
          </p:cNvGrpSpPr>
          <p:nvPr/>
        </p:nvGrpSpPr>
        <p:grpSpPr bwMode="auto">
          <a:xfrm>
            <a:off x="2176463" y="839788"/>
            <a:ext cx="1655762" cy="1585912"/>
            <a:chOff x="1111" y="622"/>
            <a:chExt cx="1043" cy="999"/>
          </a:xfrm>
        </p:grpSpPr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1111" y="622"/>
              <a:ext cx="954" cy="954"/>
            </a:xfrm>
            <a:prstGeom prst="ellipse">
              <a:avLst/>
            </a:prstGeom>
            <a:solidFill>
              <a:srgbClr val="000000">
                <a:alpha val="705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1791" y="1258"/>
              <a:ext cx="363" cy="363"/>
            </a:xfrm>
            <a:prstGeom prst="ellipse">
              <a:avLst/>
            </a:prstGeom>
            <a:solidFill>
              <a:srgbClr val="000000">
                <a:alpha val="1098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08" name="Group 9"/>
          <p:cNvGrpSpPr>
            <a:grpSpLocks/>
          </p:cNvGrpSpPr>
          <p:nvPr/>
        </p:nvGrpSpPr>
        <p:grpSpPr bwMode="auto">
          <a:xfrm>
            <a:off x="1979613" y="360363"/>
            <a:ext cx="2160587" cy="2624137"/>
            <a:chOff x="987" y="250"/>
            <a:chExt cx="1361" cy="1653"/>
          </a:xfrm>
        </p:grpSpPr>
        <p:pic>
          <p:nvPicPr>
            <p:cNvPr id="21509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2" t="14346" r="23268" b="14346"/>
            <a:stretch>
              <a:fillRect/>
            </a:stretch>
          </p:blipFill>
          <p:spPr bwMode="auto">
            <a:xfrm>
              <a:off x="1701" y="1122"/>
              <a:ext cx="647" cy="781"/>
            </a:xfrm>
            <a:prstGeom prst="rect">
              <a:avLst/>
            </a:prstGeom>
            <a:noFill/>
            <a:ln>
              <a:noFill/>
            </a:ln>
            <a:effectLst>
              <a:outerShdw dist="254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0" name="Picture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65" t="14346" r="50963" b="14346"/>
            <a:stretch>
              <a:fillRect/>
            </a:stretch>
          </p:blipFill>
          <p:spPr bwMode="auto">
            <a:xfrm>
              <a:off x="987" y="250"/>
              <a:ext cx="1112" cy="1371"/>
            </a:xfrm>
            <a:prstGeom prst="rect">
              <a:avLst/>
            </a:prstGeom>
            <a:noFill/>
            <a:ln>
              <a:noFill/>
            </a:ln>
            <a:effectLst>
              <a:outerShdw dist="254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42</Words>
  <Application>Microsoft Office PowerPoint</Application>
  <PresentationFormat>自定义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自定义设计方案</vt:lpstr>
      <vt:lpstr>1_自定义设计方案</vt:lpstr>
      <vt:lpstr>2_自定义设计方案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武侠</dc:title>
  <dc:creator>王茹薇</dc:creator>
  <cp:lastModifiedBy>Windows 用户</cp:lastModifiedBy>
  <cp:revision>590</cp:revision>
  <dcterms:created xsi:type="dcterms:W3CDTF">2011-08-29T06:09:32Z</dcterms:created>
  <dcterms:modified xsi:type="dcterms:W3CDTF">2018-08-15T08:26:28Z</dcterms:modified>
</cp:coreProperties>
</file>