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16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5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0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0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0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ECB4-1FE2-42A3-82CC-AB10F214B5E5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3175-5131-4848-A11C-6D638E20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9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Агентство по расставаниям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17" y="3883829"/>
            <a:ext cx="2012765" cy="14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82" y="1659870"/>
            <a:ext cx="6149436" cy="34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09" y="2074220"/>
            <a:ext cx="2709559" cy="270955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716369" y="2693385"/>
            <a:ext cx="4731159" cy="160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Помощь </a:t>
            </a:r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специалиста 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 </a:t>
            </a:r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написанию </a:t>
            </a:r>
            <a:endParaRPr lang="ru-RU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прощального сообщения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0" y="494772"/>
            <a:ext cx="9361193" cy="1160796"/>
          </a:xfrm>
        </p:spPr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Услуги агентства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1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9" y="2212046"/>
            <a:ext cx="4373427" cy="24339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96786" y="1947982"/>
            <a:ext cx="69738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Дорогой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Дмитрий!  </a:t>
            </a:r>
            <a:b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Мы с сожалением доносим до вашего сведения, что ваша подруга Алина порвала отношения с вами. Хотя вас связывает много общего, и вы создали вместе множество приятных воспоминаний, настало время двигаться дальше.  Вероятно, вас шокировало и по понятным причинам расстроило данное сообщение, мы уверены, что вы очень скоро придете в норму. Мы выражаем глубочайшее сожаление и желаем вам всего наилучшего в будущем.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75229" y="579122"/>
            <a:ext cx="6952705" cy="1160796"/>
          </a:xfrm>
        </p:spPr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Пример письма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36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0" y="1365895"/>
            <a:ext cx="4098191" cy="512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66" y="2874575"/>
            <a:ext cx="4373427" cy="243390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670012" y="867630"/>
            <a:ext cx="9330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Отправка букета цветов с прощальным письмом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97820" y="827647"/>
            <a:ext cx="7398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Отправка прощального подарка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571" y="1795743"/>
            <a:ext cx="5719695" cy="34815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83828" y="1983209"/>
            <a:ext cx="7966778" cy="310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Состав</a:t>
            </a: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Коробка для утешительного подарка;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Упаковка различных вкусных снеков;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Подарочная карта в </a:t>
            </a:r>
            <a:r>
              <a:rPr lang="ru-RU" sz="1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</a:t>
            </a: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-салон;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Набор из двух винных бокалов и бутылочки вина;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Написанное от руки сочувственное послание для покинутого </a:t>
            </a:r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человека;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 </a:t>
            </a: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Пустую коробку с рисунком брошенные смогут наполнить предметами, которые остались у них после ваших отношений – своеобразные “воспоминания” – нижнее белье, общие фото, подаренные безделушки. </a:t>
            </a:r>
          </a:p>
          <a:p>
            <a:pPr lvl="2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Коробку </a:t>
            </a:r>
            <a:r>
              <a:rPr lang="ru-RU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 ними можно легко предать пламени</a:t>
            </a:r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r>
              <a:rPr lang="ru-RU" sz="1600" dirty="0"/>
              <a:t> </a:t>
            </a:r>
            <a:r>
              <a:rPr lang="ru-RU" sz="1600" dirty="0" smtClean="0"/>
              <a:t>🔥</a:t>
            </a:r>
            <a:endParaRPr lang="ru-RU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2" y="1868835"/>
            <a:ext cx="1492725" cy="376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0" y="494772"/>
            <a:ext cx="9361193" cy="1160796"/>
          </a:xfrm>
        </p:spPr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Технические сведения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9235" y="1809256"/>
            <a:ext cx="4588115" cy="2149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Время для реализации проекта: 2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месяца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Стартовый капитал: 300 000 руб</a:t>
            </a:r>
            <a:r>
              <a:rPr lang="ru-RU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Срок </a:t>
            </a: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окупаемости: 6 </a:t>
            </a: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месяцев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52082"/>
              </p:ext>
            </p:extLst>
          </p:nvPr>
        </p:nvGraphicFramePr>
        <p:xfrm>
          <a:off x="5545871" y="1813052"/>
          <a:ext cx="5563968" cy="1670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984"/>
                <a:gridCol w="2781984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Первоначальные расходы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Разработка сайта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100 000 руб.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Закупка оборудования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50 000 руб.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Итого: 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150 000 руб.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32145"/>
              </p:ext>
            </p:extLst>
          </p:nvPr>
        </p:nvGraphicFramePr>
        <p:xfrm>
          <a:off x="5545871" y="3712397"/>
          <a:ext cx="556396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7171"/>
                <a:gridCol w="225679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Ежемесячные расходы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Зарплата сотрудникам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55 000 руб.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Реклама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15 000 руб.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Расходные материалы (коробки, упаковки, бумага)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50 000 руб.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Итого: 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130 000 руб.</a:t>
                      </a:r>
                      <a:endParaRPr lang="ru-RU" sz="2000" b="1" kern="120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89235" y="3240880"/>
            <a:ext cx="6096000" cy="12854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Персонал и зарплата: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Менеджер – 35 000 руб.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Курьер – 20 000 руб.</a:t>
            </a: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05" y="2965781"/>
            <a:ext cx="2804166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2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74923" y="718546"/>
            <a:ext cx="1113158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Почему идея хороша: </a:t>
            </a: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4923" y="1119649"/>
            <a:ext cx="10217187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1) Бизнес не требует особых затрат</a:t>
            </a:r>
            <a:b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4923" y="1427571"/>
            <a:ext cx="10709979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2) Люди зачастую не могут признаться, что им нужно расстаться</a:t>
            </a:r>
            <a:b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4923" y="1746511"/>
            <a:ext cx="10792178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3) Помогает обойти ненужные ссоры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4923" y="2096064"/>
            <a:ext cx="8569077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Почему идея может быть плоха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ru-RU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4923" y="2471848"/>
            <a:ext cx="851746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критика </a:t>
            </a: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 стороны </a:t>
            </a: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общественности</a:t>
            </a: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923" y="2900210"/>
            <a:ext cx="10053566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Какую проблему решает проект?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4923" y="3307245"/>
            <a:ext cx="8178800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Помогает людям разойтись более спокойным и мирным путем</a:t>
            </a: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4923" y="3714209"/>
            <a:ext cx="841022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 решает проблему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4923" y="4106494"/>
            <a:ext cx="9748766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Человеку приезжает курьер с грустным лицом и вручает подарок, после чего удивленный получатель открывает и узнает шокирующею новость</a:t>
            </a: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5245" y="4785457"/>
            <a:ext cx="6096000" cy="4875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Для кого</a:t>
            </a:r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5245" y="5214352"/>
            <a:ext cx="9832622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Для людей, которым сложно самим </a:t>
            </a: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признаться </a:t>
            </a: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для интровертов</a:t>
            </a: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для </a:t>
            </a:r>
            <a:r>
              <a:rPr lang="ru-RU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занятых </a:t>
            </a:r>
            <a:r>
              <a:rPr lang="ru-RU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людей</a:t>
            </a:r>
            <a:endParaRPr lang="ru-RU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6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3" y="815114"/>
            <a:ext cx="7117285" cy="509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3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199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Тема Office</vt:lpstr>
      <vt:lpstr>Агентство по расставаниям</vt:lpstr>
      <vt:lpstr>Презентация PowerPoint</vt:lpstr>
      <vt:lpstr>Услуги агентства</vt:lpstr>
      <vt:lpstr>Пример письма</vt:lpstr>
      <vt:lpstr>Презентация PowerPoint</vt:lpstr>
      <vt:lpstr>Презентация PowerPoint</vt:lpstr>
      <vt:lpstr>Технические сведения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Агентство по расставаниям</dc:title>
  <dc:creator>Danik</dc:creator>
  <cp:lastModifiedBy>Danik</cp:lastModifiedBy>
  <cp:revision>18</cp:revision>
  <dcterms:created xsi:type="dcterms:W3CDTF">2023-02-28T17:23:45Z</dcterms:created>
  <dcterms:modified xsi:type="dcterms:W3CDTF">2023-02-28T23:56:00Z</dcterms:modified>
</cp:coreProperties>
</file>