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</a:p>
          <a:p>
            <a:r>
              <a:rPr lang="en-US" dirty="0"/>
              <a:t>Hong Chen</a:t>
            </a:r>
          </a:p>
          <a:p>
            <a:r>
              <a:rPr lang="en-US" dirty="0"/>
              <a:t>Omar Almokdad</a:t>
            </a:r>
          </a:p>
          <a:p>
            <a:r>
              <a:rPr lang="en-US" dirty="0"/>
              <a:t>Wei Song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Learning Analytics project is to create a tool to analyze and visualize learner data from the Massive Open Online Course provider </a:t>
            </a:r>
            <a:r>
              <a:rPr lang="en-US" dirty="0" err="1"/>
              <a:t>Coursea</a:t>
            </a:r>
            <a:endParaRPr lang="en-US" dirty="0"/>
          </a:p>
          <a:p>
            <a:r>
              <a:rPr lang="en-US" dirty="0"/>
              <a:t>It is aimed at monitoring the students’ assessments, marks, and course progress</a:t>
            </a:r>
          </a:p>
        </p:txBody>
      </p:sp>
    </p:spTree>
    <p:extLst>
      <p:ext uri="{BB962C8B-B14F-4D97-AF65-F5344CB8AC3E}">
        <p14:creationId xmlns:p14="http://schemas.microsoft.com/office/powerpoint/2010/main" val="188842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Ken Wong teaches the University of Alberta’s course Specialization for Software Product Management.</a:t>
            </a:r>
          </a:p>
          <a:p>
            <a:r>
              <a:rPr lang="en-US" dirty="0"/>
              <a:t>Over 90000 Total learners!</a:t>
            </a:r>
          </a:p>
          <a:p>
            <a:r>
              <a:rPr lang="en-US" dirty="0"/>
              <a:t>Needs a tool to organize and visualize his students’ performance more efficiently </a:t>
            </a:r>
          </a:p>
        </p:txBody>
      </p:sp>
    </p:spTree>
    <p:extLst>
      <p:ext uri="{BB962C8B-B14F-4D97-AF65-F5344CB8AC3E}">
        <p14:creationId xmlns:p14="http://schemas.microsoft.com/office/powerpoint/2010/main" val="367282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Lives on a server hosted by </a:t>
            </a:r>
            <a:r>
              <a:rPr lang="en-US" dirty="0" err="1"/>
              <a:t>Cybera</a:t>
            </a:r>
            <a:endParaRPr lang="en-US" dirty="0"/>
          </a:p>
          <a:p>
            <a:r>
              <a:rPr lang="en-US" dirty="0"/>
              <a:t>Can be accessed anywhere on any device</a:t>
            </a:r>
          </a:p>
        </p:txBody>
      </p:sp>
    </p:spTree>
    <p:extLst>
      <p:ext uri="{BB962C8B-B14F-4D97-AF65-F5344CB8AC3E}">
        <p14:creationId xmlns:p14="http://schemas.microsoft.com/office/powerpoint/2010/main" val="37059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1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94246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New Technologies</a:t>
            </a:r>
          </a:p>
          <a:p>
            <a:r>
              <a:rPr lang="en-US" dirty="0"/>
              <a:t>Group of only 3</a:t>
            </a:r>
          </a:p>
          <a:p>
            <a:r>
              <a:rPr lang="en-US" dirty="0"/>
              <a:t>Unforeseeable Sickness</a:t>
            </a:r>
          </a:p>
          <a:p>
            <a:r>
              <a:rPr lang="en-US" dirty="0"/>
              <a:t>Constant client requirement adjustments</a:t>
            </a:r>
          </a:p>
          <a:p>
            <a:r>
              <a:rPr lang="en-US" dirty="0"/>
              <a:t>Last minute crashes</a:t>
            </a:r>
          </a:p>
        </p:txBody>
      </p:sp>
    </p:spTree>
    <p:extLst>
      <p:ext uri="{BB962C8B-B14F-4D97-AF65-F5344CB8AC3E}">
        <p14:creationId xmlns:p14="http://schemas.microsoft.com/office/powerpoint/2010/main" val="428097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New Technologies and Experiences</a:t>
            </a:r>
          </a:p>
          <a:p>
            <a:r>
              <a:rPr lang="en-US" dirty="0"/>
              <a:t>Team cooperation and communication</a:t>
            </a:r>
          </a:p>
          <a:p>
            <a:r>
              <a:rPr lang="en-US" dirty="0"/>
              <a:t>Client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4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</TotalTime>
  <Words>151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Learning Analytics</vt:lpstr>
      <vt:lpstr>The Project</vt:lpstr>
      <vt:lpstr>The Project</vt:lpstr>
      <vt:lpstr>The Architecture</vt:lpstr>
      <vt:lpstr>Technology used   Front End</vt:lpstr>
      <vt:lpstr>Technology Used  Back End</vt:lpstr>
      <vt:lpstr>Demo</vt:lpstr>
      <vt:lpstr>Challenges</vt:lpstr>
      <vt:lpstr>Lessons Learned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Analytics</dc:title>
  <dc:creator>Omar Almokdad</dc:creator>
  <cp:lastModifiedBy>Omar Almokdad</cp:lastModifiedBy>
  <cp:revision>3</cp:revision>
  <dcterms:created xsi:type="dcterms:W3CDTF">2016-12-03T22:00:07Z</dcterms:created>
  <dcterms:modified xsi:type="dcterms:W3CDTF">2016-12-03T22:27:42Z</dcterms:modified>
</cp:coreProperties>
</file>