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D7694C-CCAA-4F5D-BE63-CE639D8FA3EC}" v="46" dt="2023-08-04T13:52:07.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i="1" u="sng" dirty="0">
                <a:latin typeface="Calibri"/>
                <a:cs typeface="Calibri"/>
              </a:rPr>
              <a:t>Department of Computer Science</a:t>
            </a:r>
            <a:endParaRPr lang="en-US" sz="3600" dirty="0">
              <a:latin typeface="Calibri"/>
              <a:cs typeface="Calibri"/>
            </a:endParaRPr>
          </a:p>
          <a:p>
            <a:r>
              <a:rPr lang="en-US" sz="3600" b="1" i="1" dirty="0">
                <a:latin typeface="Calibri"/>
                <a:cs typeface="Calibri"/>
              </a:rPr>
              <a:t> </a:t>
            </a:r>
            <a:r>
              <a:rPr lang="en-US" sz="3600" b="1" i="1" u="sng" dirty="0">
                <a:latin typeface="Calibri"/>
                <a:cs typeface="Calibri"/>
              </a:rPr>
              <a:t>COS 101 Java Project</a:t>
            </a:r>
            <a:endParaRPr lang="en-US" sz="3600" dirty="0">
              <a:latin typeface="Calibri"/>
              <a:cs typeface="Calibri"/>
            </a:endParaRPr>
          </a:p>
          <a:p>
            <a:r>
              <a:rPr lang="en-US" sz="3600" b="1" i="1" u="sng" dirty="0">
                <a:latin typeface="Calibri"/>
                <a:cs typeface="Calibri"/>
              </a:rPr>
              <a:t>Adventure Activity Booking System</a:t>
            </a:r>
            <a:endParaRPr lang="en-US" sz="3600" dirty="0">
              <a:latin typeface="Calibri"/>
              <a:cs typeface="Calibri"/>
            </a:endParaRPr>
          </a:p>
          <a:p>
            <a:endParaRPr lang="en-US" dirty="0">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Josh Cloete 4024911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3293-9B55-5BC0-1E83-F8956A5B87A5}"/>
              </a:ext>
            </a:extLst>
          </p:cNvPr>
          <p:cNvSpPr>
            <a:spLocks noGrp="1"/>
          </p:cNvSpPr>
          <p:nvPr>
            <p:ph type="title"/>
          </p:nvPr>
        </p:nvSpPr>
        <p:spPr/>
        <p:txBody>
          <a:bodyPr>
            <a:normAutofit/>
          </a:bodyPr>
          <a:lstStyle/>
          <a:p>
            <a:r>
              <a:rPr lang="en-US" sz="2800" b="1" i="1" u="sng" dirty="0">
                <a:solidFill>
                  <a:srgbClr val="E8E6E3"/>
                </a:solidFill>
                <a:latin typeface="Calibri"/>
                <a:cs typeface="Calibri"/>
              </a:rPr>
              <a:t>Adventure Activity Booking system:</a:t>
            </a:r>
            <a:endParaRPr lang="en-US" sz="2800" dirty="0"/>
          </a:p>
        </p:txBody>
      </p:sp>
      <p:sp>
        <p:nvSpPr>
          <p:cNvPr id="3" name="Content Placeholder 2">
            <a:extLst>
              <a:ext uri="{FF2B5EF4-FFF2-40B4-BE49-F238E27FC236}">
                <a16:creationId xmlns:a16="http://schemas.microsoft.com/office/drawing/2014/main" id="{6D2B97FB-14C5-76A2-8F7D-94371440DF35}"/>
              </a:ext>
            </a:extLst>
          </p:cNvPr>
          <p:cNvSpPr>
            <a:spLocks noGrp="1"/>
          </p:cNvSpPr>
          <p:nvPr>
            <p:ph idx="1"/>
          </p:nvPr>
        </p:nvSpPr>
        <p:spPr/>
        <p:txBody>
          <a:bodyPr vert="horz" lIns="91440" tIns="45720" rIns="91440" bIns="45720" rtlCol="0" anchor="t">
            <a:normAutofit lnSpcReduction="10000"/>
          </a:bodyPr>
          <a:lstStyle/>
          <a:p>
            <a:r>
              <a:rPr lang="en-US" sz="1800" b="1" i="1" u="sng">
                <a:cs typeface="Calibri"/>
              </a:rPr>
              <a:t>Adventure Activity Booking system:</a:t>
            </a:r>
            <a:endParaRPr lang="en-US" sz="1800">
              <a:cs typeface="Calibri"/>
            </a:endParaRPr>
          </a:p>
          <a:p>
            <a:r>
              <a:rPr lang="en-US" sz="1800">
                <a:cs typeface="Calibri"/>
              </a:rPr>
              <a:t>Vision: To create a mobile app and website that enables users to book exciting adventure related activities with ease without needing to know the area around them. This website/app will be targeted towards </a:t>
            </a:r>
            <a:r>
              <a:rPr lang="en-US" sz="1800" dirty="0">
                <a:cs typeface="Calibri"/>
              </a:rPr>
              <a:t>tourists coming to Cape Town seeking adventure for their holiday aboard. This website/app will link reputable activity vendors to potential customers without the need for advertisement on the vendors' side.</a:t>
            </a:r>
          </a:p>
          <a:p>
            <a:r>
              <a:rPr lang="en-US" sz="1800">
                <a:cs typeface="Calibri"/>
              </a:rPr>
              <a:t>Stakeholders: Tourist and all people that seeks fun activities in their lives.</a:t>
            </a:r>
          </a:p>
          <a:p>
            <a:r>
              <a:rPr lang="en-US" sz="1800">
                <a:cs typeface="Calibri"/>
              </a:rPr>
              <a:t>Scrum Team: Product Owner (Adventure activity vendors), Scrum Master (Experienced marketing analysts), Development Team (Mobile App Developers, web Designers). </a:t>
            </a:r>
          </a:p>
          <a:p>
            <a:r>
              <a:rPr lang="en-US" sz="1800" dirty="0">
                <a:cs typeface="Calibri"/>
              </a:rPr>
              <a:t>Product Backlog: Contains user information in order to connect people with similar interests to the adventure related activity. The user data will be used to target similar future customers for the future.</a:t>
            </a:r>
          </a:p>
          <a:p>
            <a:r>
              <a:rPr lang="en-US" sz="1800">
                <a:cs typeface="Calibri"/>
              </a:rPr>
              <a:t>Questions to be thought for this services/product:</a:t>
            </a:r>
          </a:p>
          <a:p>
            <a:r>
              <a:rPr lang="en-US" sz="1800" dirty="0">
                <a:cs typeface="Calibri"/>
              </a:rPr>
              <a:t>How would I sell this service effectively and who will my target market be? I will target tourists as my target market as they are the perfect suitors for this type of service as they are not familiar with the country in which they are on holiday in. This gives me an opportunity to connect the two experiences that they would have never known about without being a local.</a:t>
            </a:r>
          </a:p>
          <a:p>
            <a:endParaRPr lang="en-US" dirty="0">
              <a:cs typeface="Calibri"/>
            </a:endParaRPr>
          </a:p>
        </p:txBody>
      </p:sp>
    </p:spTree>
    <p:extLst>
      <p:ext uri="{BB962C8B-B14F-4D97-AF65-F5344CB8AC3E}">
        <p14:creationId xmlns:p14="http://schemas.microsoft.com/office/powerpoint/2010/main" val="282470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DD1C-4F97-8B00-F365-6FF84FE8F9DE}"/>
              </a:ext>
            </a:extLst>
          </p:cNvPr>
          <p:cNvSpPr>
            <a:spLocks noGrp="1"/>
          </p:cNvSpPr>
          <p:nvPr>
            <p:ph type="title"/>
          </p:nvPr>
        </p:nvSpPr>
        <p:spPr/>
        <p:txBody>
          <a:bodyPr/>
          <a:lstStyle/>
          <a:p>
            <a:r>
              <a:rPr lang="en-US" dirty="0">
                <a:cs typeface="Calibri Light"/>
              </a:rPr>
              <a:t>Links </a:t>
            </a:r>
            <a:endParaRPr lang="en-US" dirty="0"/>
          </a:p>
        </p:txBody>
      </p:sp>
      <p:sp>
        <p:nvSpPr>
          <p:cNvPr id="3" name="Content Placeholder 2">
            <a:extLst>
              <a:ext uri="{FF2B5EF4-FFF2-40B4-BE49-F238E27FC236}">
                <a16:creationId xmlns:a16="http://schemas.microsoft.com/office/drawing/2014/main" id="{7F8B37D2-D41F-572D-5E52-AF3EBE8D4389}"/>
              </a:ext>
            </a:extLst>
          </p:cNvPr>
          <p:cNvSpPr>
            <a:spLocks noGrp="1"/>
          </p:cNvSpPr>
          <p:nvPr>
            <p:ph idx="1"/>
          </p:nvPr>
        </p:nvSpPr>
        <p:spPr/>
        <p:txBody>
          <a:bodyPr vert="horz" lIns="91440" tIns="45720" rIns="91440" bIns="45720" rtlCol="0" anchor="t">
            <a:normAutofit/>
          </a:bodyPr>
          <a:lstStyle/>
          <a:p>
            <a:r>
              <a:rPr lang="en-US" dirty="0" err="1">
                <a:cs typeface="Calibri"/>
              </a:rPr>
              <a:t>Github</a:t>
            </a:r>
            <a:r>
              <a:rPr lang="en-US" dirty="0">
                <a:cs typeface="Calibri"/>
              </a:rPr>
              <a:t>: </a:t>
            </a:r>
            <a:r>
              <a:rPr lang="en-US" dirty="0">
                <a:ea typeface="+mn-lt"/>
                <a:cs typeface="+mn-lt"/>
              </a:rPr>
              <a:t>https://github.com/4024911/cos-project.git</a:t>
            </a:r>
            <a:endParaRPr lang="en-US" dirty="0">
              <a:cs typeface="Calibri"/>
            </a:endParaRPr>
          </a:p>
          <a:p>
            <a:r>
              <a:rPr lang="en-US" dirty="0">
                <a:cs typeface="Calibri"/>
              </a:rPr>
              <a:t>Google Site: </a:t>
            </a:r>
            <a:r>
              <a:rPr lang="en-US" dirty="0">
                <a:ea typeface="+mn-lt"/>
                <a:cs typeface="+mn-lt"/>
              </a:rPr>
              <a:t>https://sites.google.com/myuwc.ac.za/cos-project-/home</a:t>
            </a:r>
            <a:endParaRPr lang="en-US" dirty="0">
              <a:cs typeface="Calibri"/>
            </a:endParaRPr>
          </a:p>
        </p:txBody>
      </p:sp>
    </p:spTree>
    <p:extLst>
      <p:ext uri="{BB962C8B-B14F-4D97-AF65-F5344CB8AC3E}">
        <p14:creationId xmlns:p14="http://schemas.microsoft.com/office/powerpoint/2010/main" val="11665822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Department of Computer Science  COS 101 Java Project Adventure Activity Booking System </vt:lpstr>
      <vt:lpstr>Adventure Activity Booking system:</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cp:revision>
  <dcterms:created xsi:type="dcterms:W3CDTF">2023-08-04T13:40:00Z</dcterms:created>
  <dcterms:modified xsi:type="dcterms:W3CDTF">2023-08-04T13:52:18Z</dcterms:modified>
</cp:coreProperties>
</file>