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ILIIOR+EBGaramond-Bold" panose="020B0604020202020204"/>
      <p:regular r:id="rId9"/>
    </p:embeddedFont>
    <p:embeddedFont>
      <p:font typeface="PVLNNE+ArialMT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NM%202.0__Task%201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26-kathija/Social-Media-Website-and-Application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2343150"/>
            <a:ext cx="3657600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“Social media website and Application</a:t>
            </a:r>
            <a:r>
              <a:rPr sz="24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Task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b="1" spc="-1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1850" b="1" spc="-10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b="1" spc="-1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351036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sz="15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Social media website is created to provide a platform for users to connect, share content, and engage with others online.</a:t>
            </a:r>
            <a:endParaRPr sz="1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08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sz="1400" b="1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Batch</a:t>
            </a:r>
            <a:endParaRPr sz="1400" b="1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280035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ARUNA B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318135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DEVISRI S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348615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KATHIJA FYROSE FATHIMA B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39433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MADUMITHA R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272415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au420420104002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181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au420420104009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562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au420420104026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39433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au420420104031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2800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CA1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CA1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3562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CA1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800" y="3943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CA1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Task-1</a:t>
            </a:r>
            <a:endParaRPr sz="1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85570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sz="1600" b="1" dirty="0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600" b="1" dirty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r>
              <a:rPr lang="en-US" sz="1600" b="1" dirty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600" b="1" dirty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98930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SRS: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Social media website and application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Set-up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Hands-on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Bash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1600" b="1" dirty="0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smtClean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851400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Char char="§"/>
            </a:pPr>
            <a:r>
              <a:rPr sz="1400" spc="1303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1600" b="1" spc="-27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452452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73432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endParaRPr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Step-Wise</a:t>
            </a:r>
            <a:r>
              <a:rPr lang="en-US" sz="1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sz="1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US" sz="1800" b="1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sz="1800" b="1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62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Create an outline: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Define the sections and subsections of the SRS document.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purpose: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Clearly state the purpose of the software project and what it aims to achieve.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Write an overview of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product: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Provide a brief description of the software product, its features,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  its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intended users.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Detail the system requirements: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List the functional and non-functional requirements of the software. Explain how the software will work and what it will do.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v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Implement the SRS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Review and refine the SRS document to ensure it is clear, concise, and comprehensive.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409950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SRS document should be clear, concise, and comprehensive, providing a detailed and accurate description of the social media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its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features.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It should also be reviewed and revised to ensure that all requirements are clearly defined and that there are no inconsistencies 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ambiguities.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sz="2400" b="1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endParaRPr sz="2400" b="1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Gather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escription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Prepare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"first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0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ready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reate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ealted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Initiate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repository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 action="ppaction://hlinkpres?slideindex=1&amp;slidetitle=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</a:p>
        </p:txBody>
      </p:sp>
      <p:sp>
        <p:nvSpPr>
          <p:cNvPr id="4" name="object 4">
            <a:hlinkClick r:id="rId4"/>
          </p:cNvPr>
          <p:cNvSpPr txBox="1"/>
          <p:nvPr/>
        </p:nvSpPr>
        <p:spPr>
          <a:xfrm>
            <a:off x="4038600" y="2190750"/>
            <a:ext cx="297180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https://github.com/4026-kathija/Social-Media-Website-and-Application.git</a:t>
            </a:r>
            <a:endParaRPr sz="1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339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ILIIOR+EBGaramond-Bold</vt:lpstr>
      <vt:lpstr>Wingdings</vt:lpstr>
      <vt:lpstr>PVLNNE+ArialMT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Microsoft account</cp:lastModifiedBy>
  <cp:revision>27</cp:revision>
  <dcterms:modified xsi:type="dcterms:W3CDTF">2023-11-10T17:35:23Z</dcterms:modified>
</cp:coreProperties>
</file>