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01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86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66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06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2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01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17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252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2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32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92F3-3F6A-42B0-BEFB-29445405397B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E5A1-AA86-4DB3-95AC-BF9BECB13D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36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51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彈簧</a:t>
            </a:r>
            <a:r>
              <a:rPr lang="en-US" altLang="zh-TW" dirty="0" smtClean="0"/>
              <a:t>+</a:t>
            </a:r>
            <a:r>
              <a:rPr lang="zh-TW" altLang="en-US" dirty="0" smtClean="0"/>
              <a:t>氣缸</a:t>
            </a:r>
            <a:endParaRPr lang="en-US" altLang="zh-TW" dirty="0" smtClean="0"/>
          </a:p>
          <a:p>
            <a:r>
              <a:rPr lang="zh-TW" altLang="en-US" dirty="0" smtClean="0"/>
              <a:t>雷射測距</a:t>
            </a:r>
            <a:r>
              <a:rPr lang="en-US" altLang="zh-TW" dirty="0" smtClean="0"/>
              <a:t>+PLC</a:t>
            </a:r>
          </a:p>
          <a:p>
            <a:r>
              <a:rPr lang="zh-TW" altLang="en-US" dirty="0" smtClean="0"/>
              <a:t>艾莉特</a:t>
            </a:r>
            <a:r>
              <a:rPr lang="en-US" altLang="zh-TW" dirty="0" smtClean="0"/>
              <a:t>12</a:t>
            </a:r>
            <a:r>
              <a:rPr lang="zh-TW" altLang="en-US" dirty="0" smtClean="0"/>
              <a:t>公斤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100</a:t>
            </a:r>
          </a:p>
          <a:p>
            <a:r>
              <a:rPr lang="en-US" altLang="zh-TW" dirty="0" smtClean="0"/>
              <a:t>1000</a:t>
            </a:r>
          </a:p>
          <a:p>
            <a:r>
              <a:rPr lang="en-US" altLang="zh-TW" dirty="0" smtClean="0"/>
              <a:t>ITO</a:t>
            </a:r>
          </a:p>
          <a:p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r>
              <a:rPr lang="zh-TW" altLang="en-US" dirty="0"/>
              <a:t>場</a:t>
            </a:r>
            <a:r>
              <a:rPr lang="zh-TW" altLang="en-US" dirty="0" smtClean="0"/>
              <a:t>域大</a:t>
            </a:r>
            <a:r>
              <a:rPr lang="zh-TW" altLang="en-US" dirty="0"/>
              <a:t>小</a:t>
            </a:r>
          </a:p>
        </p:txBody>
      </p:sp>
    </p:spTree>
    <p:extLst>
      <p:ext uri="{BB962C8B-B14F-4D97-AF65-F5344CB8AC3E}">
        <p14:creationId xmlns:p14="http://schemas.microsoft.com/office/powerpoint/2010/main" val="37322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6627" y="1825625"/>
            <a:ext cx="6318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00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861" y="1825625"/>
            <a:ext cx="62082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937" y="1943894"/>
            <a:ext cx="55721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9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687" y="1829594"/>
            <a:ext cx="57626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0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562" y="2698432"/>
            <a:ext cx="5781675" cy="3333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465" y="2593657"/>
            <a:ext cx="4171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2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4700" y="1929606"/>
            <a:ext cx="5562600" cy="4143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07" y="1027906"/>
            <a:ext cx="2790825" cy="5238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" y="4469606"/>
            <a:ext cx="29908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21</Words>
  <Application>Microsoft Office PowerPoint</Application>
  <PresentationFormat>寬螢幕</PresentationFormat>
  <Paragraphs>10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Kyle Ji 紀凱淵</dc:creator>
  <cp:lastModifiedBy>Kyle Ji 紀凱淵</cp:lastModifiedBy>
  <cp:revision>5</cp:revision>
  <dcterms:created xsi:type="dcterms:W3CDTF">2021-06-08T06:33:10Z</dcterms:created>
  <dcterms:modified xsi:type="dcterms:W3CDTF">2021-06-09T08:25:29Z</dcterms:modified>
</cp:coreProperties>
</file>