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D709-5D16-4E30-9F46-F90C9D38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B4B7F-E72A-4320-AC20-245FAA18C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2602-7493-481C-BC23-5CFB2208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F24C-6201-45A0-AB52-DF2C6B49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EC84-02B2-4409-A25B-F9EE6925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35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DE9F-2F12-431E-BA1B-14A4DCC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982-C862-495D-81D7-62ABBE3CB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7A74-D906-491D-913B-CA4F4B75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90BE-7046-4C55-A9DB-8F1CC478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C3DC-00AA-45F6-BF49-ECE30761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28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38FB9-2EF1-4393-9089-3457F5DC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F5B22-FD1A-4EC0-A94A-2E841389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6FAB-6150-49FD-9C1D-570FE056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F69F-E555-46AB-9B20-F777E7E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D9B2-3854-45C7-AE5B-6BBCEDEA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9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CC9B-C843-4A9B-8F13-098DD37C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6A5B-3E8F-4A43-996C-DFB08896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2B70-DBCB-4274-A83F-D60D4570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BC9A-9417-4E9D-B411-335370AA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71AC-62A5-4475-B40D-C6BA7B74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27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D352-4181-44C1-8750-F59B8DB1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3337-E103-401D-85A1-C7C9AD6A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0C00-1177-4931-9A6B-612CEDA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CA65-24A8-4EA0-AE17-805CFFE6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390A-0EEA-42E2-8523-0ED3D8AE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451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D7E1-B6A6-4006-9B22-505651EF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3855-F5AF-4F20-8CD7-4EEFD772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8227-8508-4BBC-A02C-A8BD40B8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4D338-E288-4CF2-8B87-43E0BF51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B52B5-9C81-4CB3-9278-11AEE4F3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4653-FA47-4C7B-9D88-920A5796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487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5E4F-9C69-449E-89C5-E743DF6C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74FB-604B-48E6-8EEB-FCB85F00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11F2-429F-4015-829D-F50CA2F0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CEAC3-1D4A-4037-8E90-852F26F9A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7C03A-04F8-4AB8-93D4-0D967E1C8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EDE27-77CC-42D8-AFB4-41FDC830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20777-C37B-4BD6-8FF9-8443BF7F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A773E-A2FB-4C9F-87CD-89EE3BDA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33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7E0D-0C47-40AB-86F2-1E5F837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81D86-7B1B-447B-A8C7-00FD2C3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11BD7-9032-44BF-A5D3-B0523E4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2D13-84A2-40F0-8B4D-1037D9B0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18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6CE31-37FA-4489-A814-4FB4C05B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55F52-7379-438F-A1CF-AB7E7B1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BB0E8-0D4A-42D9-B52C-5DB1631C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90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BF80-C245-40EB-8438-5244F0D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7B4B-7284-4E26-8642-39F92A21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70E1-15FC-49A6-A8EE-5DCEDD89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0251A-A4C9-4F8E-9ACC-7932EC8C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4A034-F2B6-460F-9492-1CCE4321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64616-970A-40E5-8124-313EBA0C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10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C72-1069-46C0-A05B-05CCC714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3B1DB-79B9-470E-BCCF-5647AC252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D0E9-484A-4DA5-8CCF-24C8232CA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320E-8062-4EE0-A527-FF10A7AD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C3CBC-4B16-4023-BB8C-AA948717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F7AC9-0182-4459-BCDF-63DFB165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94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5C52-D6C2-421A-B48B-D78BE067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8491-842F-4ECA-A857-D5C33126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3895-2EBB-4BEB-BA23-6773ABD5F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2CA1-6236-4799-8D59-84297993F98D}" type="datetimeFigureOut">
              <a:rPr lang="en-MY" smtClean="0"/>
              <a:t>5/4/2020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6578-A075-435A-8243-834E99433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7088-3735-48F3-AC0C-26CEB9E7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CA1F-DE2D-4F92-90A6-2DA02D2B4C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17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6782-C495-423C-80C0-99EC21888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Flow of </a:t>
            </a:r>
            <a:r>
              <a:rPr lang="en-MY" dirty="0" err="1"/>
              <a:t>Covid</a:t>
            </a:r>
            <a:r>
              <a:rPr lang="en-MY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2036C-A569-4F2D-AE27-64B770398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769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808-96DB-4D72-888D-679A048A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310718"/>
            <a:ext cx="11168108" cy="6356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000" dirty="0"/>
              <a:t>Generation 0:</a:t>
            </a:r>
          </a:p>
          <a:p>
            <a:pPr marL="0" indent="0">
              <a:buNone/>
            </a:pPr>
            <a:r>
              <a:rPr lang="en-MY" sz="2000" dirty="0"/>
              <a:t>1) LSTM-CHEM to train </a:t>
            </a:r>
            <a:r>
              <a:rPr lang="en-MY" sz="2000" dirty="0" err="1"/>
              <a:t>ChEMBL</a:t>
            </a:r>
            <a:r>
              <a:rPr lang="en-MY" sz="2000" dirty="0"/>
              <a:t> Database</a:t>
            </a:r>
          </a:p>
          <a:p>
            <a:pPr marL="0" indent="0">
              <a:buNone/>
            </a:pPr>
            <a:r>
              <a:rPr lang="en-MY" sz="2000" dirty="0"/>
              <a:t>2) From LSTM CHEM, we predict 10k of data</a:t>
            </a:r>
          </a:p>
          <a:p>
            <a:pPr marL="0" indent="0">
              <a:buNone/>
            </a:pPr>
            <a:r>
              <a:rPr lang="en-MY" sz="2000" dirty="0"/>
              <a:t>3) Check the validation</a:t>
            </a:r>
          </a:p>
          <a:p>
            <a:pPr marL="0" indent="0">
              <a:buNone/>
            </a:pPr>
            <a:r>
              <a:rPr lang="en-MY" sz="2000" dirty="0"/>
              <a:t>4) Compute </a:t>
            </a:r>
            <a:r>
              <a:rPr lang="en-MY" sz="2000" dirty="0" err="1"/>
              <a:t>Tanimoto</a:t>
            </a:r>
            <a:r>
              <a:rPr lang="en-MY" sz="2000" dirty="0"/>
              <a:t> similarity, select 1000 only</a:t>
            </a:r>
          </a:p>
          <a:p>
            <a:pPr marL="0" indent="0">
              <a:buNone/>
            </a:pPr>
            <a:r>
              <a:rPr lang="en-MY" sz="2000" dirty="0"/>
              <a:t>5) Give ID to the 1000 smile, add the HIV, Malaria Drug Smile manually…. </a:t>
            </a:r>
          </a:p>
          <a:p>
            <a:pPr marL="0" indent="0">
              <a:buNone/>
            </a:pPr>
            <a:r>
              <a:rPr lang="en-MY" sz="2000" dirty="0"/>
              <a:t>6) Save all in master table and manually check from </a:t>
            </a:r>
            <a:r>
              <a:rPr lang="en-MY" sz="2000" dirty="0" err="1"/>
              <a:t>PyRX</a:t>
            </a:r>
            <a:r>
              <a:rPr lang="en-MY" sz="2000" dirty="0"/>
              <a:t> to get the affinity</a:t>
            </a:r>
          </a:p>
          <a:p>
            <a:pPr marL="0" indent="0">
              <a:buNone/>
            </a:pPr>
            <a:endParaRPr lang="en-MY" sz="2000" dirty="0"/>
          </a:p>
          <a:p>
            <a:pPr marL="0" indent="0">
              <a:buNone/>
            </a:pPr>
            <a:r>
              <a:rPr lang="en-MY" sz="2000" dirty="0"/>
              <a:t>While each generation &lt; n, </a:t>
            </a:r>
          </a:p>
          <a:p>
            <a:pPr marL="0" indent="0">
              <a:buNone/>
            </a:pPr>
            <a:r>
              <a:rPr lang="en-MY" sz="2000" dirty="0"/>
              <a:t>7) From the master table (load from generation before this), </a:t>
            </a:r>
          </a:p>
          <a:p>
            <a:pPr lvl="1"/>
            <a:r>
              <a:rPr lang="en-MY" sz="1600" dirty="0"/>
              <a:t>Select the 35 based on efficiency</a:t>
            </a:r>
          </a:p>
          <a:p>
            <a:pPr lvl="1"/>
            <a:r>
              <a:rPr lang="en-MY" sz="1600" dirty="0"/>
              <a:t>5 based on the weight</a:t>
            </a:r>
          </a:p>
          <a:p>
            <a:pPr lvl="1"/>
            <a:r>
              <a:rPr lang="en-MY" sz="1600" dirty="0"/>
              <a:t>5 random mutation</a:t>
            </a:r>
          </a:p>
          <a:p>
            <a:pPr marL="0" indent="0">
              <a:buNone/>
            </a:pPr>
            <a:r>
              <a:rPr lang="en-MY" sz="2000" dirty="0"/>
              <a:t>8) From 45, we do Transfer Learning. We then  generate 5k of data and then perform validation and similarity and generate master table.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435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 of Covid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Covid</dc:title>
  <dc:creator>Quek</dc:creator>
  <cp:lastModifiedBy>Quek</cp:lastModifiedBy>
  <cp:revision>5</cp:revision>
  <dcterms:created xsi:type="dcterms:W3CDTF">2020-04-05T07:44:34Z</dcterms:created>
  <dcterms:modified xsi:type="dcterms:W3CDTF">2020-04-05T14:00:04Z</dcterms:modified>
</cp:coreProperties>
</file>