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OSCE - LFI to RCE + XSS, Backdooring PE’s, Bypassing Legacy AV by XORing Headers, Bypass 32bit ASLR, Egghunters, Basic fuzzing</a:t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sure to keep a fun spin on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you will be stumped that also means you’re challenges yourself and your teammates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CTF’s like Easy CTF / picoCTF. Caution about jumping right into a DEFCON qual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everything fun and approachable.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everybody for coming out and put your e-mail out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MCPA’s Coder Dojo and their Lamda district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talk about Delta Risk’s intro to CTF event. </a:t>
            </a:r>
            <a:endParaRPr/>
          </a:p>
        </p:txBody>
      </p:sp>
      <p:sp>
        <p:nvSpPr>
          <p:cNvPr id="242" name="Google Shape;24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1feb743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21feb743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21feb743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nsola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Verdana"/>
              <a:buNone/>
            </a:pPr>
            <a:r>
              <a:rPr b="0" lang="en-US" sz="80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Verdana"/>
              <a:buNone/>
            </a:pPr>
            <a:r>
              <a:rPr b="0" lang="en-US" sz="80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nsolas"/>
              <a:buNone/>
              <a:defRPr b="1" i="0" sz="3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0mbre.github.io/" TargetMode="External"/><Relationship Id="rId4" Type="http://schemas.openxmlformats.org/officeDocument/2006/relationships/hyperlink" Target="https://anubissec.github.io/" TargetMode="External"/><Relationship Id="rId5" Type="http://schemas.openxmlformats.org/officeDocument/2006/relationships/hyperlink" Target="http://www.bluesock.org/~willg/dev/ascii.html" TargetMode="External"/><Relationship Id="rId6" Type="http://schemas.openxmlformats.org/officeDocument/2006/relationships/hyperlink" Target="https://github.com/73696e65/windows-exploits" TargetMode="External"/><Relationship Id="rId7" Type="http://schemas.openxmlformats.org/officeDocument/2006/relationships/hyperlink" Target="https://tulpa-security.com/2017/07/18/288/" TargetMode="External"/><Relationship Id="rId8" Type="http://schemas.openxmlformats.org/officeDocument/2006/relationships/hyperlink" Target="https://github.com/swisskyrepo/PayloadsAllTheThings/tree/master/File%20Inclus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justinsteven/dostackbufferoverflowgoo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riptdotsh.com/index.php/2018/04/17/31-days-of-oscp-experience/" TargetMode="External"/><Relationship Id="rId4" Type="http://schemas.openxmlformats.org/officeDocument/2006/relationships/hyperlink" Target="https://www.youtube.com/playlist?list=PLidcsTyj9JXK-fnabFLVEvHinQ14Jy5tf" TargetMode="External"/><Relationship Id="rId9" Type="http://schemas.openxmlformats.org/officeDocument/2006/relationships/hyperlink" Target="https://t.co/sBy0l6uitf?amp=1" TargetMode="External"/><Relationship Id="rId5" Type="http://schemas.openxmlformats.org/officeDocument/2006/relationships/hyperlink" Target="https://0xdf.gitlab.io/" TargetMode="External"/><Relationship Id="rId6" Type="http://schemas.openxmlformats.org/officeDocument/2006/relationships/hyperlink" Target="https://medium.com/@hakluke/haklukes-ultimate-oscp-guide-part-1-is-oscp-for-you-b57cbcce7440" TargetMode="External"/><Relationship Id="rId7" Type="http://schemas.openxmlformats.org/officeDocument/2006/relationships/hyperlink" Target="https://tryhackme.com/" TargetMode="External"/><Relationship Id="rId8" Type="http://schemas.openxmlformats.org/officeDocument/2006/relationships/hyperlink" Target="https://www.netsecfocus.com/oscp/2019/03/29/The_Journey_to_Try_Harder-_TJNulls_Preparation_Guide_for_PWK_OSC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T1AUCXXKzL8" TargetMode="External"/><Relationship Id="rId4" Type="http://schemas.openxmlformats.org/officeDocument/2006/relationships/hyperlink" Target="https://thomfre.dev/my-oscp-experience" TargetMode="External"/><Relationship Id="rId5" Type="http://schemas.openxmlformats.org/officeDocument/2006/relationships/hyperlink" Target="https://github.com/sagishahar/lpeworkshop" TargetMode="External"/><Relationship Id="rId6" Type="http://schemas.openxmlformats.org/officeDocument/2006/relationships/hyperlink" Target="https://www.bc-security.org/post/the-empire-3-0-strikes-back" TargetMode="External"/><Relationship Id="rId7" Type="http://schemas.openxmlformats.org/officeDocument/2006/relationships/hyperlink" Target="https://youtu.be/wjTt-5mfyh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0" y="1937857"/>
            <a:ext cx="12192000" cy="2139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nsolas"/>
              <a:buNone/>
            </a:pPr>
            <a:r>
              <a:rPr lang="en-US" sz="6600"/>
              <a:t>Try Harder? Keep Trying! Demystifing OSCP/OSCE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8953169" y="6031161"/>
            <a:ext cx="3238831" cy="826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None/>
            </a:pPr>
            <a:r>
              <a:rPr lang="en-US" sz="1820"/>
              <a:t>Johnathan Miranda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20"/>
              <a:buNone/>
            </a:pPr>
            <a:r>
              <a:rPr lang="en-US" sz="1820"/>
              <a:t>@niden</a:t>
            </a:r>
            <a:endParaRPr sz="182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0" y="0"/>
            <a:ext cx="12192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OSCE </a:t>
            </a:r>
            <a:r>
              <a:rPr lang="en-US" sz="4400"/>
              <a:t>Preparations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-38375" y="806990"/>
            <a:ext cx="121920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You </a:t>
            </a:r>
            <a:r>
              <a:rPr b="1" lang="en-US" u="sng"/>
              <a:t>don’t</a:t>
            </a:r>
            <a:r>
              <a:rPr b="1" lang="en-US"/>
              <a:t> </a:t>
            </a:r>
            <a:r>
              <a:rPr lang="en-US"/>
              <a:t>need to complete OSCP to do OSCE. Much more targeted for 32bit exploitation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If you’re used to doing VR/RE on modern systems with modern workflows it might be a difficult transition for OSCE.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OSCE uses perl, ollydbg, course ships with BackTrack 5 -.-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familiarity with x86 Intel ASM is helpful. (Not Required)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Being able to work a debugger (setting </a:t>
            </a:r>
            <a:r>
              <a:rPr lang="en-US"/>
              <a:t>breakpoints</a:t>
            </a:r>
            <a:r>
              <a:rPr lang="en-US"/>
              <a:t>, step over functions)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Vulnserver for Windows.. 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Seriously Vulnserver for Windows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" y="0"/>
            <a:ext cx="121920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OSCE Resources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0" y="1218965"/>
            <a:ext cx="121920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NetSec Focus’s OSCE channel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h0mbre’s blog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https://h0mbre.github.io/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AnubisSec blog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https://anubissec.github.io/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ASCII/OPCODE Table - </a:t>
            </a:r>
            <a:r>
              <a:rPr lang="en-US" sz="1200" u="sng">
                <a:solidFill>
                  <a:schemeClr val="hlink"/>
                </a:solidFill>
                <a:hlinkClick r:id="rId5"/>
              </a:rPr>
              <a:t>http://www.bluesock.org/~willg/dev/ascii.html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Binaries to practice on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https://github.com/73696e65/windows-exploits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Tulpa Security’s OSCE Guide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https://tulpa-security.com/2017/07/18/288/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PayloadAllTheThings LFI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https://github.com/swisskyrepo/PayloadsAllTheThings/tree/master/File%20Inclusion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0" y="0"/>
            <a:ext cx="121920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Testing Strategies 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0" y="757665"/>
            <a:ext cx="121920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Like OSCP, you’re probably not going to feel “ready”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48 hours, take your time and try to avoid tunnel vision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with what you feel most comfortable with.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may need to hit google up quite a bit, you have PLENTY of time.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Unlike OSCP, I suggest reading some of the above resources during the exam and NOT the videos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time to catch some sleep for this exam. Do that!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Knowing Vulnserver attack vectors is going to help immensely!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12192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Issues with CTP/OSCE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0" y="1068175"/>
            <a:ext cx="12111000" cy="5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Teaches very important concepts, course is has outdated material but still very valuable.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CTP/OSCE shipped with BackTrack5, I used the OSCP Kali 32bit VM for the exam.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run out of lab time, look to replicate the lab and integrate vulnserver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feels like OffSec’s forgotten course, just need a refresh imo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do VR/RE as your day job, your workflow will be </a:t>
            </a:r>
            <a:r>
              <a:rPr lang="en-US"/>
              <a:t>disrupted</a:t>
            </a:r>
            <a:r>
              <a:rPr lang="en-US"/>
              <a:t> quite a bit, be ready for that.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Sometimes the videos and slides do not match up well. 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-5324" y="0"/>
            <a:ext cx="121920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Conclusion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0" y="788245"/>
            <a:ext cx="121920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Don’t believe the hype, OSCP and OSCE are very achievable.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happen to fail, don’t stop, retakes are relatively inexpensive.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take the course with a co-worker so you can kick ideas back and forth while working with the course material.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out Netsec Focus, they have a very active OSCP &amp; OSCE channels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ctrTitle"/>
          </p:nvPr>
        </p:nvSpPr>
        <p:spPr>
          <a:xfrm>
            <a:off x="0" y="1078075"/>
            <a:ext cx="121920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nsolas"/>
              <a:buNone/>
            </a:pPr>
            <a:r>
              <a:rPr lang="en-US" sz="6600"/>
              <a:t>THANKS FOR WATCHING MY TALK!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1756611" y="5149516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 result for twitter transparent logo"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05" y="6116622"/>
            <a:ext cx="617361" cy="61736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47" name="Google Shape;247;p33"/>
          <p:cNvSpPr txBox="1"/>
          <p:nvPr/>
        </p:nvSpPr>
        <p:spPr>
          <a:xfrm>
            <a:off x="0" y="5783800"/>
            <a:ext cx="519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Additional questions after VirSecCon? 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703117" y="6248673"/>
            <a:ext cx="1053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@niden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-1" y="0"/>
            <a:ext cx="12192000" cy="75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onsolas"/>
              <a:buNone/>
            </a:pPr>
            <a:r>
              <a:rPr lang="en-US" sz="3959"/>
              <a:t>$ whoami 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0" y="1060250"/>
            <a:ext cx="83841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Active Duty Air Force - Cyber Warfare Operator</a:t>
            </a:r>
            <a:endParaRPr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Part Time Bug Hunter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Avid CTFer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Chicken Wrangler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Fan of Offensive Security Certs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OSCP &amp; OSCE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AWE/OSEE Virtual?!!?! Maybe!?!</a:t>
            </a:r>
            <a:endParaRPr/>
          </a:p>
        </p:txBody>
      </p:sp>
      <p:pic>
        <p:nvPicPr>
          <p:cNvPr descr="https://upload.wikimedia.org/wikipedia/commons/6/69/USAF_logo.png"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4098" y="49725"/>
            <a:ext cx="2604971" cy="21865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450" y="5661775"/>
            <a:ext cx="7489800" cy="11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450" y="4639139"/>
            <a:ext cx="7489799" cy="96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" y="1"/>
            <a:ext cx="12192000" cy="796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OUTLINE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" y="796955"/>
            <a:ext cx="5838737" cy="606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Quick Overview on OffSec Certifications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Harder?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OSCP Preparations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OSCP Resources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Strategies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OSCE Preparations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OSCE Resources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 Strategies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Issues with CTP/OSCE (opinion)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Closing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913795" y="1"/>
            <a:ext cx="103539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Quick Overview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0" y="922804"/>
            <a:ext cx="12192000" cy="5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Offensive Security is the “Industry-Leading Online Penetration Testing Training and Certification for Information Security Professionals” </a:t>
            </a:r>
            <a:br>
              <a:rPr lang="en-US"/>
            </a:b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Offensive Security currently offers six certifications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KLCP - Kali Linux Certified Professional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OSCP - Offensive Security Certified Professional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OSWP - Offensive Security Wireless Professional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OSCE - Offensive Security Certified Expert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OSWE - Offensive Security Web Expert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OSEE - Offensive Security Exploitation Expert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We’re going to focus on </a:t>
            </a:r>
            <a:r>
              <a:rPr lang="en-US" u="sng"/>
              <a:t>OSCP &amp; OSCE</a:t>
            </a:r>
            <a:r>
              <a:rPr lang="en-US"/>
              <a:t> today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913795" y="0"/>
            <a:ext cx="10353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Try Harder? 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0" y="1156497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Anybody has has heard of an Offensive </a:t>
            </a:r>
            <a:r>
              <a:rPr lang="en-US"/>
              <a:t>Security</a:t>
            </a:r>
            <a:r>
              <a:rPr lang="en-US"/>
              <a:t> has probably heard about their “Try Harder” </a:t>
            </a:r>
            <a:r>
              <a:rPr lang="en-US"/>
              <a:t>philosophy.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Harsh? Maybe? Perseverance is going to carry you a long way with these types of practical certifications. 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88" y="3399475"/>
            <a:ext cx="9129425" cy="32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0" y="0"/>
            <a:ext cx="12192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OSCP Preparation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0" y="783779"/>
            <a:ext cx="121920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This is a really important part and often </a:t>
            </a:r>
            <a:r>
              <a:rPr lang="en-US"/>
              <a:t>overlooked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 If you are not </a:t>
            </a:r>
            <a:r>
              <a:rPr lang="en-US"/>
              <a:t>familiar</a:t>
            </a:r>
            <a:r>
              <a:rPr lang="en-US"/>
              <a:t> with a linux command line, start there.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the most basic familiarization of common pentesting tools will be helpful here.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a requirement, but it can never hurt to begin getting yourself comfortable with any scripting language that interests you.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Read Reviews!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Once you get and have reviewed the course material, make sure you spend the majority of your time in the lab enviornment!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0" y="0"/>
            <a:ext cx="121920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OSCP Resources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1050" y="928200"/>
            <a:ext cx="12192000" cy="5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There is a HUGE amount of content out there in regards to OSCP. Here is a list I personally used and found helpful.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JohnHammond’s YouTube Videos. General CTF + Recent OSCP videos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31 Days of OSCP Experience -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https://scriptdotsh.com/index.php/2018/04/17/31-days-of-oscp-experience/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Obviously ippsec’s videos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https://www.youtube.com/playlist?list=PLidcsTyj9JXK-fnabFLVEvHinQ14Jy5tf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0xdf hacks stuff -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https://0xdf.gitlab.io/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Hakluke’s Ultimate OSCP Guide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https://medium.com/@hakluke/haklukes-ultimate-oscp-guide-part-1-is-oscp-for-you-b57cbcce7440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TryHackMe -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https://tryhackme.com/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TJ’s Massive OSCP Guide</a:t>
            </a:r>
            <a:r>
              <a:rPr lang="en-US"/>
              <a:t>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https://www.netsecfocus.com/oscp/2019/03/29/The_Journey_to_Try_Harder-_TJNulls_Preparation_Guide_for_PWK_OSCP.html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His OSCP-Like VM Spreadsheet -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https://t.co/sBy0l6uitf?amp=1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Buffer Overflow Practice -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https://github.com/justinsteven/dostackbufferoverflowgood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0" y="0"/>
            <a:ext cx="121920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PWKv2 Resources! 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1050" y="928200"/>
            <a:ext cx="12192000" cy="5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There have been some AMAZING improvements to PWK with their 2020 update. Here are some updated resources that have been released for it. </a:t>
            </a:r>
            <a:r>
              <a:rPr b="1" lang="en-US" sz="1000"/>
              <a:t>(Disclaimer, I have not taken the exam for PWKv2)</a:t>
            </a:r>
            <a:endParaRPr b="1" sz="1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TheCyberMentor’s OSCP Review 2020 -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https://youtu.be/T1AUCXXKzL8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thomfre.dev OSCP Experience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https://thomfre.dev/my-oscp-experience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LPEWorkshop -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https://github.com/sagishahar/lpeworkshop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PSEmpire3.0 -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https://www.bc-security.org/post/the-empire-3-0-strikes-back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JohnHammond’s OSCP Review 2020 -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https://youtu.be/wjTt-5mfyhY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7183" y="0"/>
            <a:ext cx="103539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 sz="4400"/>
              <a:t>Testing Strats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0" y="797700"/>
            <a:ext cx="9628500" cy="5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You’re probably never going to feel ready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REPEATABLE enumeration process that you use for everything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Basically, the exam is not time to start something new.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 get stuck on the Buffer Overflow REWATCH THE VIDEOS!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above goes for any concepts that might have escaped you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Relax and take a break or two!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Good Documentation is key.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My personal choice is OneNote 2016. OCR’d screenshots ftw!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550" y="100450"/>
            <a:ext cx="2472900" cy="43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