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DD51-7EA2-AE42-BDCF-AA1B218633D7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6414-8900-694B-8011-0399F5B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51171" y="1598965"/>
            <a:ext cx="5625426" cy="1310036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1171" y="2856532"/>
            <a:ext cx="5625426" cy="1310036"/>
          </a:xfrm>
          <a:prstGeom prst="rect">
            <a:avLst/>
          </a:prstGeom>
          <a:solidFill>
            <a:schemeClr val="tx2">
              <a:lumMod val="7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7767" y="2887579"/>
            <a:ext cx="5628830" cy="2142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8152" y="1882218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02758" y="2989412"/>
            <a:ext cx="524679" cy="8919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8149" y="2261244"/>
            <a:ext cx="169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e</a:t>
            </a:r>
            <a:r>
              <a:rPr lang="en-US" sz="2400" baseline="-25000" dirty="0"/>
              <a:t>1</a:t>
            </a:r>
            <a:r>
              <a:rPr lang="en-US" sz="2400" dirty="0" smtClean="0"/>
              <a:t>,</a:t>
            </a:r>
            <a:r>
              <a:rPr lang="en-US" sz="2400" b="1" dirty="0" smtClean="0"/>
              <a:t> </a:t>
            </a:r>
            <a:r>
              <a:rPr lang="en-US" sz="2400" b="1" dirty="0" smtClean="0"/>
              <a:t>h</a:t>
            </a:r>
            <a:r>
              <a:rPr lang="en-US" sz="2400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767" y="2328205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Layer 1:  </a:t>
            </a:r>
            <a:r>
              <a:rPr lang="en-US" sz="2000" dirty="0" smtClean="0"/>
              <a:t>μ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, ε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7767" y="3109887"/>
            <a:ext cx="182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Layer 2:  </a:t>
            </a:r>
            <a:r>
              <a:rPr lang="en-US" sz="2000" dirty="0" smtClean="0">
                <a:solidFill>
                  <a:srgbClr val="000000"/>
                </a:solidFill>
              </a:rPr>
              <a:t>μ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, ε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273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5326424" y="2328205"/>
            <a:ext cx="650173" cy="1087140"/>
            <a:chOff x="4545090" y="2328205"/>
            <a:chExt cx="650173" cy="108714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545090" y="2860436"/>
              <a:ext cx="0" cy="498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45090" y="2887579"/>
              <a:ext cx="65017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29150" y="2953680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7490" y="2328205"/>
              <a:ext cx="291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38149" y="3571552"/>
            <a:ext cx="16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/>
              <a:t>,</a:t>
            </a:r>
            <a:r>
              <a:rPr lang="en-US" sz="2400" b="1" dirty="0" smtClean="0"/>
              <a:t> </a:t>
            </a:r>
            <a:r>
              <a:rPr lang="en-US" sz="2400" b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 smtClean="0"/>
              <a:t>h</a:t>
            </a:r>
            <a:r>
              <a:rPr lang="en-US" sz="2400" baseline="-25000" dirty="0" smtClean="0"/>
              <a:t>2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4153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3644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612691" y="1937138"/>
            <a:ext cx="2725516" cy="1346634"/>
            <a:chOff x="5612691" y="1937138"/>
            <a:chExt cx="2725516" cy="1346634"/>
          </a:xfrm>
        </p:grpSpPr>
        <p:sp>
          <p:nvSpPr>
            <p:cNvPr id="32" name="Can 31"/>
            <p:cNvSpPr/>
            <p:nvPr/>
          </p:nvSpPr>
          <p:spPr>
            <a:xfrm>
              <a:off x="5612691" y="2396781"/>
              <a:ext cx="2725516" cy="886991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V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942570" y="1937138"/>
              <a:ext cx="0" cy="584354"/>
            </a:xfrm>
            <a:prstGeom prst="straightConnector1">
              <a:avLst/>
            </a:prstGeom>
            <a:solidFill>
              <a:schemeClr val="accent3">
                <a:lumMod val="50000"/>
              </a:schemeClr>
            </a:solidFill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221675" y="2029613"/>
            <a:ext cx="32608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5818" y="1844947"/>
            <a:ext cx="36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D,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61793" y="1576552"/>
            <a:ext cx="4501931" cy="2621063"/>
            <a:chOff x="4361793" y="1576552"/>
            <a:chExt cx="4501931" cy="2621063"/>
          </a:xfrm>
        </p:grpSpPr>
        <p:sp>
          <p:nvSpPr>
            <p:cNvPr id="36" name="Rectangle 35"/>
            <p:cNvSpPr/>
            <p:nvPr/>
          </p:nvSpPr>
          <p:spPr>
            <a:xfrm>
              <a:off x="4361793" y="2887579"/>
              <a:ext cx="4501931" cy="1310036"/>
            </a:xfrm>
            <a:prstGeom prst="rect">
              <a:avLst/>
            </a:prstGeom>
            <a:solidFill>
              <a:schemeClr val="tx2">
                <a:lumMod val="75000"/>
                <a:alpha val="23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61793" y="1576552"/>
              <a:ext cx="4501931" cy="1310036"/>
            </a:xfrm>
            <a:prstGeom prst="rect">
              <a:avLst/>
            </a:prstGeom>
            <a:solidFill>
              <a:schemeClr val="accent2">
                <a:lumMod val="75000"/>
                <a:alpha val="3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61793" y="2886588"/>
            <a:ext cx="450193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3003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03338" y="2414335"/>
            <a:ext cx="46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h/2</a:t>
            </a:r>
            <a:endParaRPr lang="en-US" sz="1400" i="1" dirty="0">
              <a:latin typeface="Times"/>
              <a:cs typeface="Time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74138" y="2491279"/>
            <a:ext cx="0" cy="6881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3551" y="3025490"/>
            <a:ext cx="52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"/>
                <a:cs typeface="Times"/>
              </a:rPr>
              <a:t>-h/2</a:t>
            </a:r>
            <a:endParaRPr lang="en-US" sz="1400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5172" y="5080000"/>
            <a:ext cx="286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 for E, H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19597" y="2476550"/>
            <a:ext cx="2571161" cy="702829"/>
            <a:chOff x="5503788" y="2537198"/>
            <a:chExt cx="1300346" cy="700762"/>
          </a:xfrm>
        </p:grpSpPr>
        <p:sp>
          <p:nvSpPr>
            <p:cNvPr id="20" name="Rectangle 19"/>
            <p:cNvSpPr/>
            <p:nvPr/>
          </p:nvSpPr>
          <p:spPr>
            <a:xfrm>
              <a:off x="5503788" y="2537198"/>
              <a:ext cx="1300346" cy="7007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8000"/>
              </a:schemeClr>
            </a:solidFill>
            <a:ln w="28575" cmpd="sng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976597" y="2537198"/>
              <a:ext cx="276244" cy="0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76597" y="3225504"/>
              <a:ext cx="354728" cy="1444"/>
            </a:xfrm>
            <a:prstGeom prst="straightConnector1">
              <a:avLst/>
            </a:prstGeom>
            <a:ln w="381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819597" y="196211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8068" y="3240689"/>
            <a:ext cx="2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3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Luz Caudillo</dc:creator>
  <cp:lastModifiedBy>Luz Caudillo</cp:lastModifiedBy>
  <cp:revision>17</cp:revision>
  <dcterms:created xsi:type="dcterms:W3CDTF">2015-11-09T20:17:44Z</dcterms:created>
  <dcterms:modified xsi:type="dcterms:W3CDTF">2015-11-16T23:17:03Z</dcterms:modified>
</cp:coreProperties>
</file>