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6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DD51-7EA2-AE42-BDCF-AA1B218633D7}" type="datetimeFigureOut">
              <a:rPr lang="en-US" smtClean="0"/>
              <a:t>15-11-09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47767" y="1882218"/>
            <a:ext cx="8633690" cy="1999168"/>
            <a:chOff x="347767" y="1882218"/>
            <a:chExt cx="8633690" cy="199916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47767" y="2887579"/>
              <a:ext cx="8633690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2072926" y="1882218"/>
              <a:ext cx="2298967" cy="1999168"/>
              <a:chOff x="2072926" y="1882218"/>
              <a:chExt cx="2298967" cy="199916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2072926" y="1882218"/>
                <a:ext cx="529211" cy="891974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723100" y="2989412"/>
                <a:ext cx="529211" cy="891974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723100" y="2328205"/>
                <a:ext cx="1240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E</a:t>
                </a:r>
                <a:r>
                  <a:rPr lang="en-US" sz="2400" baseline="-25000" dirty="0" smtClean="0"/>
                  <a:t>1</a:t>
                </a:r>
                <a:r>
                  <a:rPr lang="en-US" sz="2400" b="1" dirty="0" smtClean="0"/>
                  <a:t>, D</a:t>
                </a:r>
                <a:r>
                  <a:rPr lang="en-US" sz="2400" baseline="-25000" dirty="0" smtClean="0"/>
                  <a:t>1</a:t>
                </a:r>
                <a:r>
                  <a:rPr lang="en-US" sz="2400" b="1" dirty="0" smtClean="0"/>
                  <a:t>, J</a:t>
                </a:r>
                <a:r>
                  <a:rPr lang="en-US" sz="2400" baseline="-25000" dirty="0" smtClean="0"/>
                  <a:t>1</a:t>
                </a:r>
                <a:endParaRPr lang="en-US" sz="2400" baseline="-25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131349" y="3109887"/>
                <a:ext cx="1240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E</a:t>
                </a:r>
                <a:r>
                  <a:rPr lang="en-US" sz="2400" baseline="-25000" dirty="0"/>
                  <a:t>2</a:t>
                </a:r>
                <a:r>
                  <a:rPr lang="en-US" sz="2400" b="1" dirty="0" smtClean="0"/>
                  <a:t>, D</a:t>
                </a:r>
                <a:r>
                  <a:rPr lang="en-US" sz="2400" baseline="-25000" dirty="0"/>
                  <a:t>2</a:t>
                </a:r>
                <a:r>
                  <a:rPr lang="en-US" sz="2400" b="1" dirty="0" smtClean="0"/>
                  <a:t>, J</a:t>
                </a:r>
                <a:r>
                  <a:rPr lang="en-US" sz="2400" baseline="-25000" dirty="0"/>
                  <a:t>2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47767" y="2328205"/>
              <a:ext cx="1848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Layer 1:  </a:t>
              </a: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σ</a:t>
              </a:r>
              <a:r>
                <a:rPr lang="en-US" sz="2400" baseline="-2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, ε</a:t>
              </a:r>
              <a:r>
                <a:rPr lang="en-US" sz="2400" baseline="-2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7767" y="3109887"/>
              <a:ext cx="1848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Layer 2:  </a:t>
              </a: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σ</a:t>
              </a:r>
              <a:r>
                <a:rPr lang="en-US" sz="24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, ε</a:t>
              </a:r>
              <a:r>
                <a:rPr lang="en-US" sz="24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27377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4545090" y="2328205"/>
            <a:ext cx="650173" cy="1087140"/>
            <a:chOff x="4545090" y="2328205"/>
            <a:chExt cx="650173" cy="108714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545090" y="2860436"/>
              <a:ext cx="0" cy="498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45090" y="2887579"/>
              <a:ext cx="65017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29150" y="2953680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7490" y="2328205"/>
              <a:ext cx="291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</a:t>
              </a:r>
              <a:endParaRPr lang="en-US" sz="24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03788" y="2075533"/>
            <a:ext cx="1300346" cy="1162427"/>
            <a:chOff x="5503788" y="2075533"/>
            <a:chExt cx="1300346" cy="1162427"/>
          </a:xfrm>
        </p:grpSpPr>
        <p:grpSp>
          <p:nvGrpSpPr>
            <p:cNvPr id="40" name="Group 39"/>
            <p:cNvGrpSpPr/>
            <p:nvPr/>
          </p:nvGrpSpPr>
          <p:grpSpPr>
            <a:xfrm>
              <a:off x="5503788" y="2537198"/>
              <a:ext cx="1300346" cy="700762"/>
              <a:chOff x="5503788" y="2537198"/>
              <a:chExt cx="1300346" cy="70076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503788" y="2537198"/>
                <a:ext cx="1300346" cy="7007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8000"/>
                </a:schemeClr>
              </a:solidFill>
              <a:ln w="28575" cmpd="sng">
                <a:solidFill>
                  <a:srgbClr val="FF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976597" y="2537198"/>
                <a:ext cx="276244" cy="0"/>
              </a:xfrm>
              <a:prstGeom prst="straightConnector1">
                <a:avLst/>
              </a:prstGeom>
              <a:ln w="38100" cmpd="sng"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5976597" y="3225504"/>
                <a:ext cx="354728" cy="1444"/>
              </a:xfrm>
              <a:prstGeom prst="straightConnector1">
                <a:avLst/>
              </a:prstGeom>
              <a:ln w="38100" cmpd="sng"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5503788" y="2075533"/>
              <a:ext cx="348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303104" y="2097372"/>
            <a:ext cx="1285226" cy="1173208"/>
            <a:chOff x="7303104" y="2064752"/>
            <a:chExt cx="1285226" cy="1173208"/>
          </a:xfrm>
        </p:grpSpPr>
        <p:sp>
          <p:nvSpPr>
            <p:cNvPr id="32" name="Can 31"/>
            <p:cNvSpPr/>
            <p:nvPr/>
          </p:nvSpPr>
          <p:spPr>
            <a:xfrm>
              <a:off x="7303104" y="2537198"/>
              <a:ext cx="1285226" cy="700762"/>
            </a:xfrm>
            <a:prstGeom prst="can">
              <a:avLst/>
            </a:prstGeom>
            <a:solidFill>
              <a:schemeClr val="accent3">
                <a:lumMod val="75000"/>
                <a:alpha val="27000"/>
              </a:schemeClr>
            </a:solidFill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</a:rPr>
                <a:t>V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7930213" y="2097372"/>
              <a:ext cx="0" cy="461665"/>
            </a:xfrm>
            <a:prstGeom prst="straightConnector1">
              <a:avLst/>
            </a:prstGeom>
            <a:ln w="3810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319230" y="2064752"/>
              <a:ext cx="326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153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Luz Caudillo</dc:creator>
  <cp:lastModifiedBy>Luz Caudillo</cp:lastModifiedBy>
  <cp:revision>5</cp:revision>
  <dcterms:created xsi:type="dcterms:W3CDTF">2015-11-09T20:17:44Z</dcterms:created>
  <dcterms:modified xsi:type="dcterms:W3CDTF">2015-11-09T20:40:31Z</dcterms:modified>
</cp:coreProperties>
</file>