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67D67C-186A-4C06-A417-3D3D34828F61}">
          <p14:sldIdLst>
            <p14:sldId id="256"/>
          </p14:sldIdLst>
        </p14:section>
        <p14:section name="Untitled Section" id="{5989942C-6FDC-43CB-981A-1301712F249C}">
          <p14:sldIdLst>
            <p14:sldId id="257"/>
            <p14:sldId id="258"/>
            <p14:sldId id="261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43200" y="1828800"/>
            <a:ext cx="2590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2971800"/>
            <a:ext cx="2590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0" y="22098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22098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7300" y="194086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66800" y="2819400"/>
            <a:ext cx="6096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7346" y="198703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87346" y="313003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="1" baseline="-25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1066800" y="2819400"/>
            <a:ext cx="6096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81200" y="213360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ϵ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297180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ϵ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49890" y="2133600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49890" y="2971800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62400" y="1981200"/>
            <a:ext cx="685800" cy="6140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62400" y="2967335"/>
            <a:ext cx="685800" cy="6140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1981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baseline="-25000" dirty="0" smtClean="0"/>
              <a:t>1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 J</a:t>
            </a:r>
            <a:r>
              <a:rPr lang="en-US" sz="2400" b="1" baseline="-25000" dirty="0" smtClean="0"/>
              <a:t>1   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95800" y="298346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baseline="-25000" dirty="0"/>
              <a:t>2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 J</a:t>
            </a:r>
            <a:r>
              <a:rPr lang="en-US" sz="2400" b="1" baseline="-25000" dirty="0" smtClean="0"/>
              <a:t>2 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125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581400" y="2819400"/>
            <a:ext cx="2743200" cy="4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62400" y="22098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62400" y="28956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600" y="1752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baseline="-25000" dirty="0" smtClean="0"/>
              <a:t>1n</a:t>
            </a:r>
            <a:r>
              <a:rPr lang="en-US" sz="2400" b="1" baseline="-25000" dirty="0" smtClean="0"/>
              <a:t>    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3429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baseline="-25000" dirty="0" smtClean="0"/>
              <a:t>2n</a:t>
            </a:r>
            <a:r>
              <a:rPr lang="en-US" sz="2400" b="1" baseline="-25000" dirty="0" smtClean="0"/>
              <a:t>    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2205335"/>
            <a:ext cx="1759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smtClean="0"/>
              <a:t>1  </a:t>
            </a:r>
            <a:r>
              <a:rPr lang="en-US" sz="2400" dirty="0" smtClean="0"/>
              <a:t>(resistive)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3043535"/>
            <a:ext cx="209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smtClean="0"/>
              <a:t>2  </a:t>
            </a:r>
            <a:r>
              <a:rPr lang="en-US" sz="2400" dirty="0" smtClean="0"/>
              <a:t>(conductive)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167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581400" y="2819400"/>
            <a:ext cx="2743200" cy="4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62400" y="22098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62400" y="28956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600" y="1752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baseline="-25000" dirty="0" smtClean="0"/>
              <a:t>1n</a:t>
            </a:r>
            <a:r>
              <a:rPr lang="en-US" sz="2400" b="1" baseline="-25000" dirty="0" smtClean="0"/>
              <a:t>    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3429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baseline="-25000" dirty="0" smtClean="0"/>
              <a:t>2n</a:t>
            </a:r>
            <a:r>
              <a:rPr lang="en-US" sz="2400" b="1" baseline="-25000" dirty="0" smtClean="0"/>
              <a:t>    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2205335"/>
            <a:ext cx="209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smtClean="0"/>
              <a:t>1  </a:t>
            </a:r>
            <a:r>
              <a:rPr lang="en-US" sz="2400" dirty="0" smtClean="0"/>
              <a:t>(conductive)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3043535"/>
            <a:ext cx="1759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smtClean="0"/>
              <a:t>2  </a:t>
            </a:r>
            <a:r>
              <a:rPr lang="en-US" sz="2400" dirty="0" smtClean="0"/>
              <a:t>(resistive)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83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581400" y="2819400"/>
            <a:ext cx="2743200" cy="4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62400" y="1981200"/>
            <a:ext cx="0" cy="1600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0" y="3733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J</a:t>
            </a:r>
            <a:r>
              <a:rPr lang="en-US" sz="2400" b="1" baseline="-25000" dirty="0" err="1"/>
              <a:t>n</a:t>
            </a:r>
            <a:r>
              <a:rPr lang="en-US" sz="2400" b="1" baseline="-25000" dirty="0" smtClean="0"/>
              <a:t>  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43400" y="23622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 -  -  -  -  -  -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561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581400" y="2819400"/>
            <a:ext cx="2743200" cy="4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62400" y="1981200"/>
            <a:ext cx="0" cy="1600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0" y="3733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J</a:t>
            </a:r>
            <a:r>
              <a:rPr lang="en-US" sz="2400" b="1" baseline="-25000" dirty="0" err="1"/>
              <a:t>n</a:t>
            </a:r>
            <a:r>
              <a:rPr lang="en-US" sz="2400" b="1" baseline="-25000" dirty="0" smtClean="0"/>
              <a:t>  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23622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  +  +  +  +  +  +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023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55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Bild-Enkin</dc:creator>
  <cp:lastModifiedBy>Daniel Bild-Enkin</cp:lastModifiedBy>
  <cp:revision>7</cp:revision>
  <dcterms:created xsi:type="dcterms:W3CDTF">2006-08-16T00:00:00Z</dcterms:created>
  <dcterms:modified xsi:type="dcterms:W3CDTF">2015-11-09T19:54:28Z</dcterms:modified>
</cp:coreProperties>
</file>