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67D67C-186A-4C06-A417-3D3D34828F61}">
          <p14:sldIdLst>
            <p14:sldId id="256"/>
          </p14:sldIdLst>
        </p14:section>
        <p14:section name="Untitled Section" id="{5989942C-6FDC-43CB-981A-1301712F249C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3200" y="1828800"/>
            <a:ext cx="2590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971800"/>
            <a:ext cx="2590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0" y="22098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22098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7300" y="194086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66800" y="2819400"/>
            <a:ext cx="609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346" y="19870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346" y="313003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066800" y="2819400"/>
            <a:ext cx="609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1200" y="21336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ϵ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9718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ϵ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49890" y="21336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49890" y="29718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400" y="1981200"/>
            <a:ext cx="685800" cy="614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62400" y="2967335"/>
            <a:ext cx="685800" cy="614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b="1" baseline="-25000" dirty="0" smtClean="0"/>
              <a:t> </a:t>
            </a:r>
            <a:r>
              <a:rPr lang="en-US" b="1" dirty="0" smtClean="0"/>
              <a:t> J</a:t>
            </a:r>
            <a:r>
              <a:rPr lang="en-US" b="1" baseline="-25000" dirty="0" smtClean="0"/>
              <a:t>1   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2983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aseline="-25000" dirty="0"/>
              <a:t>2</a:t>
            </a:r>
            <a:r>
              <a:rPr lang="en-US" b="1" baseline="-25000" dirty="0" smtClean="0"/>
              <a:t> </a:t>
            </a:r>
            <a:r>
              <a:rPr lang="en-US" b="1" dirty="0" smtClean="0"/>
              <a:t> J</a:t>
            </a:r>
            <a:r>
              <a:rPr lang="en-US" b="1" baseline="-25000" dirty="0" smtClean="0"/>
              <a:t>2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12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066800" y="2819400"/>
            <a:ext cx="609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1981200"/>
            <a:ext cx="0" cy="1600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198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</a:t>
            </a:r>
            <a:r>
              <a:rPr lang="en-US" b="1" baseline="-25000" dirty="0" smtClean="0"/>
              <a:t>1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167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Bild-Enkin</dc:creator>
  <cp:lastModifiedBy>Daniel Bild-Enkin</cp:lastModifiedBy>
  <cp:revision>5</cp:revision>
  <dcterms:created xsi:type="dcterms:W3CDTF">2006-08-16T00:00:00Z</dcterms:created>
  <dcterms:modified xsi:type="dcterms:W3CDTF">2015-11-09T19:39:30Z</dcterms:modified>
</cp:coreProperties>
</file>