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9258" y="685799"/>
            <a:ext cx="8059592" cy="3296401"/>
            <a:chOff x="349258" y="685799"/>
            <a:chExt cx="8059592" cy="32964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685799"/>
              <a:ext cx="3925767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398925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42" y="685799"/>
              <a:ext cx="3925767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8" y="2362200"/>
              <a:ext cx="398925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469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95575" y="2633663"/>
            <a:ext cx="3752850" cy="3181350"/>
            <a:chOff x="2695575" y="2633663"/>
            <a:chExt cx="3752850" cy="31813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575" y="2633663"/>
              <a:ext cx="3752850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575" y="4224338"/>
              <a:ext cx="3752850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4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300038"/>
            <a:ext cx="7047034" cy="5595937"/>
            <a:chOff x="381000" y="300038"/>
            <a:chExt cx="7047034" cy="5595937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184" y="300038"/>
              <a:ext cx="375285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184" y="2057400"/>
              <a:ext cx="375285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00038"/>
              <a:ext cx="375285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7400"/>
              <a:ext cx="375285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810000"/>
              <a:ext cx="375285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52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8229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57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2543175"/>
            <a:ext cx="991552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8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 Devriese</cp:lastModifiedBy>
  <cp:revision>2</cp:revision>
  <dcterms:created xsi:type="dcterms:W3CDTF">2006-08-16T00:00:00Z</dcterms:created>
  <dcterms:modified xsi:type="dcterms:W3CDTF">2016-05-20T19:59:43Z</dcterms:modified>
</cp:coreProperties>
</file>