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7"/>
  </p:notesMasterIdLst>
  <p:sldIdLst>
    <p:sldId id="257" r:id="rId5"/>
    <p:sldId id="283" r:id="rId6"/>
    <p:sldId id="278" r:id="rId7"/>
    <p:sldId id="263" r:id="rId8"/>
    <p:sldId id="271" r:id="rId9"/>
    <p:sldId id="264" r:id="rId10"/>
    <p:sldId id="259" r:id="rId11"/>
    <p:sldId id="265" r:id="rId12"/>
    <p:sldId id="285" r:id="rId13"/>
    <p:sldId id="284" r:id="rId14"/>
    <p:sldId id="287" r:id="rId15"/>
    <p:sldId id="289" r:id="rId16"/>
    <p:sldId id="290" r:id="rId17"/>
    <p:sldId id="267" r:id="rId18"/>
    <p:sldId id="261" r:id="rId19"/>
    <p:sldId id="281" r:id="rId20"/>
    <p:sldId id="262" r:id="rId21"/>
    <p:sldId id="273" r:id="rId22"/>
    <p:sldId id="275" r:id="rId23"/>
    <p:sldId id="288" r:id="rId24"/>
    <p:sldId id="282" r:id="rId25"/>
    <p:sldId id="27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B5F8B47-9E8D-44F1-8E49-CB0F3ECF184A}">
          <p14:sldIdLst>
            <p14:sldId id="257"/>
            <p14:sldId id="283"/>
            <p14:sldId id="278"/>
          </p14:sldIdLst>
        </p14:section>
        <p14:section name="Overview" id="{4D9B507A-1088-41EF-B609-73E7649DF568}">
          <p14:sldIdLst>
            <p14:sldId id="263"/>
            <p14:sldId id="271"/>
            <p14:sldId id="264"/>
          </p14:sldIdLst>
        </p14:section>
        <p14:section name="BazToGo" id="{5600F142-9F5E-479C-B9B1-90CC4A87C9CF}">
          <p14:sldIdLst>
            <p14:sldId id="259"/>
            <p14:sldId id="265"/>
            <p14:sldId id="285"/>
            <p14:sldId id="284"/>
            <p14:sldId id="287"/>
            <p14:sldId id="289"/>
            <p14:sldId id="290"/>
            <p14:sldId id="267"/>
          </p14:sldIdLst>
        </p14:section>
        <p14:section name="BazToYou" id="{D6EA8F1E-315B-42A8-A7CC-AC6FF8C08EB9}">
          <p14:sldIdLst>
            <p14:sldId id="261"/>
            <p14:sldId id="281"/>
            <p14:sldId id="262"/>
            <p14:sldId id="273"/>
            <p14:sldId id="275"/>
          </p14:sldIdLst>
        </p14:section>
        <p14:section name="Outro" id="{442267AB-6B04-45DB-9EC1-F638B428A44F}">
          <p14:sldIdLst>
            <p14:sldId id="288"/>
            <p14:sldId id="282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D2F"/>
    <a:srgbClr val="1157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D02C5A-3DDC-4CA5-AA4A-866CB2345743}" v="420" dt="2024-04-18T18:11:59.700"/>
    <p1510:client id="{7E365743-B7B7-4178-A3DF-1390AD949FA0}" v="2019" dt="2024-04-18T18:45:08.671"/>
    <p1510:client id="{AEB2FD6E-905B-D73E-1906-7A536D950A64}" v="98" dt="2024-04-18T18:23:49.164"/>
    <p1510:client id="{EA310EA3-D6EC-16A4-EC57-6408054BBDDC}" v="2" dt="2024-04-18T18:32:31.3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han Gilbert" userId="S::ngilbert@atu.edu::9fd8602d-23fe-43fd-b70f-b0565393de5f" providerId="AD" clId="Web-{9DB710C3-1B9D-B75C-834F-E2C1B72897AE}"/>
    <pc:docChg chg="modSld">
      <pc:chgData name="Nathan Gilbert" userId="S::ngilbert@atu.edu::9fd8602d-23fe-43fd-b70f-b0565393de5f" providerId="AD" clId="Web-{9DB710C3-1B9D-B75C-834F-E2C1B72897AE}" dt="2024-04-15T08:22:56.074" v="1" actId="20577"/>
      <pc:docMkLst>
        <pc:docMk/>
      </pc:docMkLst>
      <pc:sldChg chg="modSp">
        <pc:chgData name="Nathan Gilbert" userId="S::ngilbert@atu.edu::9fd8602d-23fe-43fd-b70f-b0565393de5f" providerId="AD" clId="Web-{9DB710C3-1B9D-B75C-834F-E2C1B72897AE}" dt="2024-04-15T08:22:56.074" v="1" actId="20577"/>
        <pc:sldMkLst>
          <pc:docMk/>
          <pc:sldMk cId="893272215" sldId="265"/>
        </pc:sldMkLst>
        <pc:spChg chg="mod">
          <ac:chgData name="Nathan Gilbert" userId="S::ngilbert@atu.edu::9fd8602d-23fe-43fd-b70f-b0565393de5f" providerId="AD" clId="Web-{9DB710C3-1B9D-B75C-834F-E2C1B72897AE}" dt="2024-04-15T08:22:56.074" v="1" actId="20577"/>
          <ac:spMkLst>
            <pc:docMk/>
            <pc:sldMk cId="893272215" sldId="265"/>
            <ac:spMk id="9" creationId="{362EA04C-7F00-9CB9-208B-94AF0B68809F}"/>
          </ac:spMkLst>
        </pc:spChg>
      </pc:sldChg>
    </pc:docChg>
  </pc:docChgLst>
  <pc:docChgLst>
    <pc:chgData name="Braden Prather" userId="S::bprather1@atu.edu::e812329b-f988-4202-909c-e7ba6fbab2a6" providerId="AD" clId="Web-{AEB2FD6E-905B-D73E-1906-7A536D950A64}"/>
    <pc:docChg chg="addSld modSld modSection">
      <pc:chgData name="Braden Prather" userId="S::bprather1@atu.edu::e812329b-f988-4202-909c-e7ba6fbab2a6" providerId="AD" clId="Web-{AEB2FD6E-905B-D73E-1906-7A536D950A64}" dt="2024-04-18T18:23:48.399" v="95"/>
      <pc:docMkLst>
        <pc:docMk/>
      </pc:docMkLst>
      <pc:sldChg chg="addSp delSp modSp">
        <pc:chgData name="Braden Prather" userId="S::bprather1@atu.edu::e812329b-f988-4202-909c-e7ba6fbab2a6" providerId="AD" clId="Web-{AEB2FD6E-905B-D73E-1906-7A536D950A64}" dt="2024-04-18T17:13:31.671" v="9"/>
        <pc:sldMkLst>
          <pc:docMk/>
          <pc:sldMk cId="893272215" sldId="265"/>
        </pc:sldMkLst>
        <pc:spChg chg="add del mod">
          <ac:chgData name="Braden Prather" userId="S::bprather1@atu.edu::e812329b-f988-4202-909c-e7ba6fbab2a6" providerId="AD" clId="Web-{AEB2FD6E-905B-D73E-1906-7A536D950A64}" dt="2024-04-18T17:13:31.671" v="9"/>
          <ac:spMkLst>
            <pc:docMk/>
            <pc:sldMk cId="893272215" sldId="265"/>
            <ac:spMk id="5" creationId="{4EFCE9A2-6685-38CA-E042-A3FB24CF9C7E}"/>
          </ac:spMkLst>
        </pc:spChg>
        <pc:picChg chg="add mod modCrop">
          <ac:chgData name="Braden Prather" userId="S::bprather1@atu.edu::e812329b-f988-4202-909c-e7ba6fbab2a6" providerId="AD" clId="Web-{AEB2FD6E-905B-D73E-1906-7A536D950A64}" dt="2024-04-18T17:13:26.718" v="8" actId="1076"/>
          <ac:picMkLst>
            <pc:docMk/>
            <pc:sldMk cId="893272215" sldId="265"/>
            <ac:picMk id="3" creationId="{32627FCE-7312-C3FE-9FB7-89247732CE77}"/>
          </ac:picMkLst>
        </pc:picChg>
        <pc:picChg chg="del">
          <ac:chgData name="Braden Prather" userId="S::bprather1@atu.edu::e812329b-f988-4202-909c-e7ba6fbab2a6" providerId="AD" clId="Web-{AEB2FD6E-905B-D73E-1906-7A536D950A64}" dt="2024-04-18T17:13:21.296" v="7"/>
          <ac:picMkLst>
            <pc:docMk/>
            <pc:sldMk cId="893272215" sldId="265"/>
            <ac:picMk id="7" creationId="{7A63B56A-A2B4-C9D0-13CF-DDA5D59F5CE3}"/>
          </ac:picMkLst>
        </pc:picChg>
      </pc:sldChg>
      <pc:sldChg chg="modSp">
        <pc:chgData name="Braden Prather" userId="S::bprather1@atu.edu::e812329b-f988-4202-909c-e7ba6fbab2a6" providerId="AD" clId="Web-{AEB2FD6E-905B-D73E-1906-7A536D950A64}" dt="2024-04-18T17:12:50.248" v="3" actId="20577"/>
        <pc:sldMkLst>
          <pc:docMk/>
          <pc:sldMk cId="420139137" sldId="267"/>
        </pc:sldMkLst>
        <pc:spChg chg="mod">
          <ac:chgData name="Braden Prather" userId="S::bprather1@atu.edu::e812329b-f988-4202-909c-e7ba6fbab2a6" providerId="AD" clId="Web-{AEB2FD6E-905B-D73E-1906-7A536D950A64}" dt="2024-04-18T17:12:50.248" v="3" actId="20577"/>
          <ac:spMkLst>
            <pc:docMk/>
            <pc:sldMk cId="420139137" sldId="267"/>
            <ac:spMk id="3" creationId="{59B99961-5F22-DEC2-512E-8E1924F12524}"/>
          </ac:spMkLst>
        </pc:spChg>
      </pc:sldChg>
      <pc:sldChg chg="new">
        <pc:chgData name="Braden Prather" userId="S::bprather1@atu.edu::e812329b-f988-4202-909c-e7ba6fbab2a6" providerId="AD" clId="Web-{AEB2FD6E-905B-D73E-1906-7A536D950A64}" dt="2024-04-18T16:56:24.094" v="0"/>
        <pc:sldMkLst>
          <pc:docMk/>
          <pc:sldMk cId="378006031" sldId="284"/>
        </pc:sldMkLst>
      </pc:sldChg>
      <pc:sldChg chg="addSp modSp">
        <pc:chgData name="Braden Prather" userId="S::bprather1@atu.edu::e812329b-f988-4202-909c-e7ba6fbab2a6" providerId="AD" clId="Web-{AEB2FD6E-905B-D73E-1906-7A536D950A64}" dt="2024-04-18T18:23:48.399" v="95"/>
        <pc:sldMkLst>
          <pc:docMk/>
          <pc:sldMk cId="322242108" sldId="287"/>
        </pc:sldMkLst>
        <pc:picChg chg="add mod">
          <ac:chgData name="Braden Prather" userId="S::bprather1@atu.edu::e812329b-f988-4202-909c-e7ba6fbab2a6" providerId="AD" clId="Web-{AEB2FD6E-905B-D73E-1906-7A536D950A64}" dt="2024-04-18T18:23:48.399" v="95"/>
          <ac:picMkLst>
            <pc:docMk/>
            <pc:sldMk cId="322242108" sldId="287"/>
            <ac:picMk id="2" creationId="{C425A7EC-8327-2888-FA7F-E2286C50D784}"/>
          </ac:picMkLst>
        </pc:picChg>
      </pc:sldChg>
      <pc:sldChg chg="modSp">
        <pc:chgData name="Braden Prather" userId="S::bprather1@atu.edu::e812329b-f988-4202-909c-e7ba6fbab2a6" providerId="AD" clId="Web-{AEB2FD6E-905B-D73E-1906-7A536D950A64}" dt="2024-04-18T18:23:28.101" v="94" actId="20577"/>
        <pc:sldMkLst>
          <pc:docMk/>
          <pc:sldMk cId="2947740843" sldId="288"/>
        </pc:sldMkLst>
        <pc:spChg chg="mod">
          <ac:chgData name="Braden Prather" userId="S::bprather1@atu.edu::e812329b-f988-4202-909c-e7ba6fbab2a6" providerId="AD" clId="Web-{AEB2FD6E-905B-D73E-1906-7A536D950A64}" dt="2024-04-18T18:23:28.101" v="94" actId="20577"/>
          <ac:spMkLst>
            <pc:docMk/>
            <pc:sldMk cId="2947740843" sldId="288"/>
            <ac:spMk id="3" creationId="{7B2A3A32-52AC-54B6-3CC9-903F1C83F167}"/>
          </ac:spMkLst>
        </pc:spChg>
      </pc:sldChg>
    </pc:docChg>
  </pc:docChgLst>
  <pc:docChgLst>
    <pc:chgData name="Nathan Gilbert" userId="S::ngilbert@atu.edu::9fd8602d-23fe-43fd-b70f-b0565393de5f" providerId="AD" clId="Web-{7822723C-FC83-6440-7CA3-253797351A53}"/>
    <pc:docChg chg="modSld sldOrd modSection">
      <pc:chgData name="Nathan Gilbert" userId="S::ngilbert@atu.edu::9fd8602d-23fe-43fd-b70f-b0565393de5f" providerId="AD" clId="Web-{7822723C-FC83-6440-7CA3-253797351A53}" dt="2023-11-28T02:35:37.323" v="94" actId="20577"/>
      <pc:docMkLst>
        <pc:docMk/>
      </pc:docMkLst>
      <pc:sldChg chg="ord">
        <pc:chgData name="Nathan Gilbert" userId="S::ngilbert@atu.edu::9fd8602d-23fe-43fd-b70f-b0565393de5f" providerId="AD" clId="Web-{7822723C-FC83-6440-7CA3-253797351A53}" dt="2023-11-28T02:28:40.501" v="1"/>
        <pc:sldMkLst>
          <pc:docMk/>
          <pc:sldMk cId="1062824187" sldId="264"/>
        </pc:sldMkLst>
      </pc:sldChg>
      <pc:sldChg chg="ord">
        <pc:chgData name="Nathan Gilbert" userId="S::ngilbert@atu.edu::9fd8602d-23fe-43fd-b70f-b0565393de5f" providerId="AD" clId="Web-{7822723C-FC83-6440-7CA3-253797351A53}" dt="2023-11-28T02:20:39.631" v="0"/>
        <pc:sldMkLst>
          <pc:docMk/>
          <pc:sldMk cId="1492888802" sldId="271"/>
        </pc:sldMkLst>
      </pc:sldChg>
      <pc:sldChg chg="ord">
        <pc:chgData name="Nathan Gilbert" userId="S::ngilbert@atu.edu::9fd8602d-23fe-43fd-b70f-b0565393de5f" providerId="AD" clId="Web-{7822723C-FC83-6440-7CA3-253797351A53}" dt="2023-11-28T02:29:37.409" v="2"/>
        <pc:sldMkLst>
          <pc:docMk/>
          <pc:sldMk cId="838840384" sldId="273"/>
        </pc:sldMkLst>
      </pc:sldChg>
      <pc:sldChg chg="modSp">
        <pc:chgData name="Nathan Gilbert" userId="S::ngilbert@atu.edu::9fd8602d-23fe-43fd-b70f-b0565393de5f" providerId="AD" clId="Web-{7822723C-FC83-6440-7CA3-253797351A53}" dt="2023-11-28T02:35:37.323" v="94" actId="20577"/>
        <pc:sldMkLst>
          <pc:docMk/>
          <pc:sldMk cId="1508536091" sldId="279"/>
        </pc:sldMkLst>
        <pc:spChg chg="mod">
          <ac:chgData name="Nathan Gilbert" userId="S::ngilbert@atu.edu::9fd8602d-23fe-43fd-b70f-b0565393de5f" providerId="AD" clId="Web-{7822723C-FC83-6440-7CA3-253797351A53}" dt="2023-11-28T02:35:37.323" v="94" actId="20577"/>
          <ac:spMkLst>
            <pc:docMk/>
            <pc:sldMk cId="1508536091" sldId="279"/>
            <ac:spMk id="2" creationId="{A0421F8D-86E5-B92C-2F34-BF69954D209D}"/>
          </ac:spMkLst>
        </pc:spChg>
      </pc:sldChg>
    </pc:docChg>
  </pc:docChgLst>
  <pc:docChgLst>
    <pc:chgData name="Braden Prather" userId="S::bprather1@atu.edu::e812329b-f988-4202-909c-e7ba6fbab2a6" providerId="AD" clId="Web-{91810889-9783-4284-8ABD-B20902D5C6CE}"/>
    <pc:docChg chg="addSld delSld modSld sldOrd">
      <pc:chgData name="Braden Prather" userId="S::bprather1@atu.edu::e812329b-f988-4202-909c-e7ba6fbab2a6" providerId="AD" clId="Web-{91810889-9783-4284-8ABD-B20902D5C6CE}" dt="2023-11-26T23:24:36.551" v="28"/>
      <pc:docMkLst>
        <pc:docMk/>
      </pc:docMkLst>
      <pc:sldChg chg="addSp modSp del mod ord setBg">
        <pc:chgData name="Braden Prather" userId="S::bprather1@atu.edu::e812329b-f988-4202-909c-e7ba6fbab2a6" providerId="AD" clId="Web-{91810889-9783-4284-8ABD-B20902D5C6CE}" dt="2023-11-26T23:23:50.909" v="26"/>
        <pc:sldMkLst>
          <pc:docMk/>
          <pc:sldMk cId="2833393540" sldId="256"/>
        </pc:sldMkLst>
        <pc:spChg chg="mod">
          <ac:chgData name="Braden Prather" userId="S::bprather1@atu.edu::e812329b-f988-4202-909c-e7ba6fbab2a6" providerId="AD" clId="Web-{91810889-9783-4284-8ABD-B20902D5C6CE}" dt="2023-11-26T23:18:21.648" v="0"/>
          <ac:spMkLst>
            <pc:docMk/>
            <pc:sldMk cId="2833393540" sldId="256"/>
            <ac:spMk id="2" creationId="{079F9BD8-878C-057F-F732-E1CF1FF5E352}"/>
          </ac:spMkLst>
        </pc:spChg>
        <pc:spChg chg="mod">
          <ac:chgData name="Braden Prather" userId="S::bprather1@atu.edu::e812329b-f988-4202-909c-e7ba6fbab2a6" providerId="AD" clId="Web-{91810889-9783-4284-8ABD-B20902D5C6CE}" dt="2023-11-26T23:18:21.648" v="0"/>
          <ac:spMkLst>
            <pc:docMk/>
            <pc:sldMk cId="2833393540" sldId="256"/>
            <ac:spMk id="3" creationId="{70716C34-2230-A367-02E6-56FB244F46B5}"/>
          </ac:spMkLst>
        </pc:spChg>
        <pc:spChg chg="add">
          <ac:chgData name="Braden Prather" userId="S::bprather1@atu.edu::e812329b-f988-4202-909c-e7ba6fbab2a6" providerId="AD" clId="Web-{91810889-9783-4284-8ABD-B20902D5C6CE}" dt="2023-11-26T23:18:21.648" v="0"/>
          <ac:spMkLst>
            <pc:docMk/>
            <pc:sldMk cId="2833393540" sldId="256"/>
            <ac:spMk id="8" creationId="{87BF42CA-AD55-48B4-8949-C4DCA60A6AEE}"/>
          </ac:spMkLst>
        </pc:spChg>
        <pc:spChg chg="add">
          <ac:chgData name="Braden Prather" userId="S::bprather1@atu.edu::e812329b-f988-4202-909c-e7ba6fbab2a6" providerId="AD" clId="Web-{91810889-9783-4284-8ABD-B20902D5C6CE}" dt="2023-11-26T23:18:21.648" v="0"/>
          <ac:spMkLst>
            <pc:docMk/>
            <pc:sldMk cId="2833393540" sldId="256"/>
            <ac:spMk id="10" creationId="{66AE1D3D-3106-4CB2-AA7C-0C1642AC0F2E}"/>
          </ac:spMkLst>
        </pc:spChg>
        <pc:grpChg chg="add">
          <ac:chgData name="Braden Prather" userId="S::bprather1@atu.edu::e812329b-f988-4202-909c-e7ba6fbab2a6" providerId="AD" clId="Web-{91810889-9783-4284-8ABD-B20902D5C6CE}" dt="2023-11-26T23:18:21.648" v="0"/>
          <ac:grpSpMkLst>
            <pc:docMk/>
            <pc:sldMk cId="2833393540" sldId="256"/>
            <ac:grpSpMk id="12" creationId="{0A31B6AF-B711-4CDB-8C2B-16E963DDC4C5}"/>
          </ac:grpSpMkLst>
        </pc:grpChg>
      </pc:sldChg>
      <pc:sldChg chg="addSp delSp modSp mod modTransition setBg">
        <pc:chgData name="Braden Prather" userId="S::bprather1@atu.edu::e812329b-f988-4202-909c-e7ba6fbab2a6" providerId="AD" clId="Web-{91810889-9783-4284-8ABD-B20902D5C6CE}" dt="2023-11-26T23:24:36.551" v="28"/>
        <pc:sldMkLst>
          <pc:docMk/>
          <pc:sldMk cId="433805655" sldId="257"/>
        </pc:sldMkLst>
        <pc:spChg chg="mod">
          <ac:chgData name="Braden Prather" userId="S::bprather1@atu.edu::e812329b-f988-4202-909c-e7ba6fbab2a6" providerId="AD" clId="Web-{91810889-9783-4284-8ABD-B20902D5C6CE}" dt="2023-11-26T23:22:53.797" v="20" actId="20577"/>
          <ac:spMkLst>
            <pc:docMk/>
            <pc:sldMk cId="433805655" sldId="257"/>
            <ac:spMk id="2" creationId="{3F241922-C553-AB65-4DF2-4F93D6AA9CE4}"/>
          </ac:spMkLst>
        </pc:spChg>
        <pc:spChg chg="mod">
          <ac:chgData name="Braden Prather" userId="S::bprather1@atu.edu::e812329b-f988-4202-909c-e7ba6fbab2a6" providerId="AD" clId="Web-{91810889-9783-4284-8ABD-B20902D5C6CE}" dt="2023-11-26T23:23:48.018" v="25" actId="1076"/>
          <ac:spMkLst>
            <pc:docMk/>
            <pc:sldMk cId="433805655" sldId="257"/>
            <ac:spMk id="3" creationId="{3AA14874-C0E5-9550-25CC-48D21465D20C}"/>
          </ac:spMkLst>
        </pc:spChg>
        <pc:spChg chg="add del">
          <ac:chgData name="Braden Prather" userId="S::bprather1@atu.edu::e812329b-f988-4202-909c-e7ba6fbab2a6" providerId="AD" clId="Web-{91810889-9783-4284-8ABD-B20902D5C6CE}" dt="2023-11-26T23:22:35.203" v="16"/>
          <ac:spMkLst>
            <pc:docMk/>
            <pc:sldMk cId="433805655" sldId="257"/>
            <ac:spMk id="8" creationId="{43C823D3-D619-407C-89E0-C6F6B1E7A42A}"/>
          </ac:spMkLst>
        </pc:spChg>
        <pc:spChg chg="add del">
          <ac:chgData name="Braden Prather" userId="S::bprather1@atu.edu::e812329b-f988-4202-909c-e7ba6fbab2a6" providerId="AD" clId="Web-{91810889-9783-4284-8ABD-B20902D5C6CE}" dt="2023-11-26T23:22:35.203" v="16"/>
          <ac:spMkLst>
            <pc:docMk/>
            <pc:sldMk cId="433805655" sldId="257"/>
            <ac:spMk id="10" creationId="{047F8E3E-2FFA-4A0F-B3C7-E57ADDCFB415}"/>
          </ac:spMkLst>
        </pc:spChg>
        <pc:spChg chg="add">
          <ac:chgData name="Braden Prather" userId="S::bprather1@atu.edu::e812329b-f988-4202-909c-e7ba6fbab2a6" providerId="AD" clId="Web-{91810889-9783-4284-8ABD-B20902D5C6CE}" dt="2023-11-26T23:22:35.203" v="16"/>
          <ac:spMkLst>
            <pc:docMk/>
            <pc:sldMk cId="433805655" sldId="257"/>
            <ac:spMk id="27" creationId="{4BC99CB9-DDAD-44A2-8A1C-E3AF4E72DF5C}"/>
          </ac:spMkLst>
        </pc:spChg>
        <pc:spChg chg="add">
          <ac:chgData name="Braden Prather" userId="S::bprather1@atu.edu::e812329b-f988-4202-909c-e7ba6fbab2a6" providerId="AD" clId="Web-{91810889-9783-4284-8ABD-B20902D5C6CE}" dt="2023-11-26T23:22:35.203" v="16"/>
          <ac:spMkLst>
            <pc:docMk/>
            <pc:sldMk cId="433805655" sldId="257"/>
            <ac:spMk id="29" creationId="{1561AEE4-4E38-4BAC-976D-E0DE523FC5D1}"/>
          </ac:spMkLst>
        </pc:spChg>
        <pc:grpChg chg="add del">
          <ac:chgData name="Braden Prather" userId="S::bprather1@atu.edu::e812329b-f988-4202-909c-e7ba6fbab2a6" providerId="AD" clId="Web-{91810889-9783-4284-8ABD-B20902D5C6CE}" dt="2023-11-26T23:22:35.203" v="16"/>
          <ac:grpSpMkLst>
            <pc:docMk/>
            <pc:sldMk cId="433805655" sldId="257"/>
            <ac:grpSpMk id="12" creationId="{33D939F1-7ABE-4D0E-946A-43F37F556AFD}"/>
          </ac:grpSpMkLst>
        </pc:grpChg>
        <pc:grpChg chg="add del">
          <ac:chgData name="Braden Prather" userId="S::bprather1@atu.edu::e812329b-f988-4202-909c-e7ba6fbab2a6" providerId="AD" clId="Web-{91810889-9783-4284-8ABD-B20902D5C6CE}" dt="2023-11-26T23:22:35.203" v="16"/>
          <ac:grpSpMkLst>
            <pc:docMk/>
            <pc:sldMk cId="433805655" sldId="257"/>
            <ac:grpSpMk id="18" creationId="{9DB3963A-4187-4A72-9DA4-CA6BADE22931}"/>
          </ac:grpSpMkLst>
        </pc:grpChg>
        <pc:grpChg chg="add">
          <ac:chgData name="Braden Prather" userId="S::bprather1@atu.edu::e812329b-f988-4202-909c-e7ba6fbab2a6" providerId="AD" clId="Web-{91810889-9783-4284-8ABD-B20902D5C6CE}" dt="2023-11-26T23:22:35.203" v="16"/>
          <ac:grpSpMkLst>
            <pc:docMk/>
            <pc:sldMk cId="433805655" sldId="257"/>
            <ac:grpSpMk id="31" creationId="{F0BC676B-D19A-44DB-910A-0C0E6D433979}"/>
          </ac:grpSpMkLst>
        </pc:grpChg>
      </pc:sldChg>
      <pc:sldChg chg="addSp delSp modSp add ord replId modTransition">
        <pc:chgData name="Braden Prather" userId="S::bprather1@atu.edu::e812329b-f988-4202-909c-e7ba6fbab2a6" providerId="AD" clId="Web-{91810889-9783-4284-8ABD-B20902D5C6CE}" dt="2023-11-26T23:24:13.722" v="27"/>
        <pc:sldMkLst>
          <pc:docMk/>
          <pc:sldMk cId="8492761" sldId="258"/>
        </pc:sldMkLst>
        <pc:spChg chg="mod">
          <ac:chgData name="Braden Prather" userId="S::bprather1@atu.edu::e812329b-f988-4202-909c-e7ba6fbab2a6" providerId="AD" clId="Web-{91810889-9783-4284-8ABD-B20902D5C6CE}" dt="2023-11-26T23:22:11.702" v="15" actId="20577"/>
          <ac:spMkLst>
            <pc:docMk/>
            <pc:sldMk cId="8492761" sldId="258"/>
            <ac:spMk id="2" creationId="{3F241922-C553-AB65-4DF2-4F93D6AA9CE4}"/>
          </ac:spMkLst>
        </pc:spChg>
        <pc:spChg chg="del">
          <ac:chgData name="Braden Prather" userId="S::bprather1@atu.edu::e812329b-f988-4202-909c-e7ba6fbab2a6" providerId="AD" clId="Web-{91810889-9783-4284-8ABD-B20902D5C6CE}" dt="2023-11-26T23:21:39.311" v="10"/>
          <ac:spMkLst>
            <pc:docMk/>
            <pc:sldMk cId="8492761" sldId="258"/>
            <ac:spMk id="3" creationId="{3AA14874-C0E5-9550-25CC-48D21465D20C}"/>
          </ac:spMkLst>
        </pc:spChg>
        <pc:spChg chg="del">
          <ac:chgData name="Braden Prather" userId="S::bprather1@atu.edu::e812329b-f988-4202-909c-e7ba6fbab2a6" providerId="AD" clId="Web-{91810889-9783-4284-8ABD-B20902D5C6CE}" dt="2023-11-26T23:21:39.311" v="10"/>
          <ac:spMkLst>
            <pc:docMk/>
            <pc:sldMk cId="8492761" sldId="258"/>
            <ac:spMk id="8" creationId="{43C823D3-D619-407C-89E0-C6F6B1E7A42A}"/>
          </ac:spMkLst>
        </pc:spChg>
        <pc:spChg chg="del">
          <ac:chgData name="Braden Prather" userId="S::bprather1@atu.edu::e812329b-f988-4202-909c-e7ba6fbab2a6" providerId="AD" clId="Web-{91810889-9783-4284-8ABD-B20902D5C6CE}" dt="2023-11-26T23:21:39.311" v="10"/>
          <ac:spMkLst>
            <pc:docMk/>
            <pc:sldMk cId="8492761" sldId="258"/>
            <ac:spMk id="10" creationId="{047F8E3E-2FFA-4A0F-B3C7-E57ADDCFB415}"/>
          </ac:spMkLst>
        </pc:spChg>
        <pc:spChg chg="add">
          <ac:chgData name="Braden Prather" userId="S::bprather1@atu.edu::e812329b-f988-4202-909c-e7ba6fbab2a6" providerId="AD" clId="Web-{91810889-9783-4284-8ABD-B20902D5C6CE}" dt="2023-11-26T23:21:39.311" v="10"/>
          <ac:spMkLst>
            <pc:docMk/>
            <pc:sldMk cId="8492761" sldId="258"/>
            <ac:spMk id="27" creationId="{5A292AEA-2528-46C0-B426-95822B6141FB}"/>
          </ac:spMkLst>
        </pc:spChg>
        <pc:spChg chg="add">
          <ac:chgData name="Braden Prather" userId="S::bprather1@atu.edu::e812329b-f988-4202-909c-e7ba6fbab2a6" providerId="AD" clId="Web-{91810889-9783-4284-8ABD-B20902D5C6CE}" dt="2023-11-26T23:21:39.311" v="10"/>
          <ac:spMkLst>
            <pc:docMk/>
            <pc:sldMk cId="8492761" sldId="258"/>
            <ac:spMk id="29" creationId="{D8B7B198-E4DF-43CD-AD8C-199884323745}"/>
          </ac:spMkLst>
        </pc:spChg>
        <pc:spChg chg="add">
          <ac:chgData name="Braden Prather" userId="S::bprather1@atu.edu::e812329b-f988-4202-909c-e7ba6fbab2a6" providerId="AD" clId="Web-{91810889-9783-4284-8ABD-B20902D5C6CE}" dt="2023-11-26T23:21:39.311" v="10"/>
          <ac:spMkLst>
            <pc:docMk/>
            <pc:sldMk cId="8492761" sldId="258"/>
            <ac:spMk id="31" creationId="{2BE67753-EA0E-4819-8D22-0B6600CF7231}"/>
          </ac:spMkLst>
        </pc:spChg>
        <pc:grpChg chg="del">
          <ac:chgData name="Braden Prather" userId="S::bprather1@atu.edu::e812329b-f988-4202-909c-e7ba6fbab2a6" providerId="AD" clId="Web-{91810889-9783-4284-8ABD-B20902D5C6CE}" dt="2023-11-26T23:21:39.311" v="10"/>
          <ac:grpSpMkLst>
            <pc:docMk/>
            <pc:sldMk cId="8492761" sldId="258"/>
            <ac:grpSpMk id="12" creationId="{33D939F1-7ABE-4D0E-946A-43F37F556AFD}"/>
          </ac:grpSpMkLst>
        </pc:grpChg>
        <pc:grpChg chg="del">
          <ac:chgData name="Braden Prather" userId="S::bprather1@atu.edu::e812329b-f988-4202-909c-e7ba6fbab2a6" providerId="AD" clId="Web-{91810889-9783-4284-8ABD-B20902D5C6CE}" dt="2023-11-26T23:21:39.311" v="10"/>
          <ac:grpSpMkLst>
            <pc:docMk/>
            <pc:sldMk cId="8492761" sldId="258"/>
            <ac:grpSpMk id="18" creationId="{9DB3963A-4187-4A72-9DA4-CA6BADE22931}"/>
          </ac:grpSpMkLst>
        </pc:grpChg>
        <pc:grpChg chg="add">
          <ac:chgData name="Braden Prather" userId="S::bprather1@atu.edu::e812329b-f988-4202-909c-e7ba6fbab2a6" providerId="AD" clId="Web-{91810889-9783-4284-8ABD-B20902D5C6CE}" dt="2023-11-26T23:21:39.311" v="10"/>
          <ac:grpSpMkLst>
            <pc:docMk/>
            <pc:sldMk cId="8492761" sldId="258"/>
            <ac:grpSpMk id="33" creationId="{D76D63AC-0421-45EC-B383-E79A61A78C6B}"/>
          </ac:grpSpMkLst>
        </pc:grpChg>
        <pc:grpChg chg="add">
          <ac:chgData name="Braden Prather" userId="S::bprather1@atu.edu::e812329b-f988-4202-909c-e7ba6fbab2a6" providerId="AD" clId="Web-{91810889-9783-4284-8ABD-B20902D5C6CE}" dt="2023-11-26T23:21:39.311" v="10"/>
          <ac:grpSpMkLst>
            <pc:docMk/>
            <pc:sldMk cId="8492761" sldId="258"/>
            <ac:grpSpMk id="42" creationId="{87F87F1B-42BA-4AC7-A4E2-41544DDB2CE3}"/>
          </ac:grpSpMkLst>
        </pc:grpChg>
        <pc:grpChg chg="add">
          <ac:chgData name="Braden Prather" userId="S::bprather1@atu.edu::e812329b-f988-4202-909c-e7ba6fbab2a6" providerId="AD" clId="Web-{91810889-9783-4284-8ABD-B20902D5C6CE}" dt="2023-11-26T23:21:39.311" v="10"/>
          <ac:grpSpMkLst>
            <pc:docMk/>
            <pc:sldMk cId="8492761" sldId="258"/>
            <ac:grpSpMk id="48" creationId="{967346A5-7569-4F15-AB5D-BE3DADF192C0}"/>
          </ac:grpSpMkLst>
        </pc:grpChg>
      </pc:sldChg>
      <pc:sldChg chg="del">
        <pc:chgData name="Braden Prather" userId="S::bprather1@atu.edu::e812329b-f988-4202-909c-e7ba6fbab2a6" providerId="AD" clId="Web-{91810889-9783-4284-8ABD-B20902D5C6CE}" dt="2023-11-26T23:20:59.794" v="5"/>
        <pc:sldMkLst>
          <pc:docMk/>
          <pc:sldMk cId="4018791597" sldId="258"/>
        </pc:sldMkLst>
      </pc:sldChg>
      <pc:sldChg chg="del">
        <pc:chgData name="Braden Prather" userId="S::bprather1@atu.edu::e812329b-f988-4202-909c-e7ba6fbab2a6" providerId="AD" clId="Web-{91810889-9783-4284-8ABD-B20902D5C6CE}" dt="2023-11-26T23:20:59.778" v="4"/>
        <pc:sldMkLst>
          <pc:docMk/>
          <pc:sldMk cId="942054315" sldId="259"/>
        </pc:sldMkLst>
      </pc:sldChg>
      <pc:sldChg chg="add replId">
        <pc:chgData name="Braden Prather" userId="S::bprather1@atu.edu::e812329b-f988-4202-909c-e7ba6fbab2a6" providerId="AD" clId="Web-{91810889-9783-4284-8ABD-B20902D5C6CE}" dt="2023-11-26T23:21:04.732" v="7"/>
        <pc:sldMkLst>
          <pc:docMk/>
          <pc:sldMk cId="2482966900" sldId="259"/>
        </pc:sldMkLst>
      </pc:sldChg>
      <pc:sldChg chg="add replId">
        <pc:chgData name="Braden Prather" userId="S::bprather1@atu.edu::e812329b-f988-4202-909c-e7ba6fbab2a6" providerId="AD" clId="Web-{91810889-9783-4284-8ABD-B20902D5C6CE}" dt="2023-11-26T23:21:06.700" v="8"/>
        <pc:sldMkLst>
          <pc:docMk/>
          <pc:sldMk cId="1112936199" sldId="260"/>
        </pc:sldMkLst>
      </pc:sldChg>
      <pc:sldChg chg="del">
        <pc:chgData name="Braden Prather" userId="S::bprather1@atu.edu::e812329b-f988-4202-909c-e7ba6fbab2a6" providerId="AD" clId="Web-{91810889-9783-4284-8ABD-B20902D5C6CE}" dt="2023-11-26T23:20:59.778" v="3"/>
        <pc:sldMkLst>
          <pc:docMk/>
          <pc:sldMk cId="2775720413" sldId="260"/>
        </pc:sldMkLst>
      </pc:sldChg>
      <pc:sldChg chg="add replId">
        <pc:chgData name="Braden Prather" userId="S::bprather1@atu.edu::e812329b-f988-4202-909c-e7ba6fbab2a6" providerId="AD" clId="Web-{91810889-9783-4284-8ABD-B20902D5C6CE}" dt="2023-11-26T23:21:09.060" v="9"/>
        <pc:sldMkLst>
          <pc:docMk/>
          <pc:sldMk cId="118028646" sldId="261"/>
        </pc:sldMkLst>
      </pc:sldChg>
      <pc:sldChg chg="del">
        <pc:chgData name="Braden Prather" userId="S::bprather1@atu.edu::e812329b-f988-4202-909c-e7ba6fbab2a6" providerId="AD" clId="Web-{91810889-9783-4284-8ABD-B20902D5C6CE}" dt="2023-11-26T23:20:59.778" v="2"/>
        <pc:sldMkLst>
          <pc:docMk/>
          <pc:sldMk cId="3430145462" sldId="261"/>
        </pc:sldMkLst>
      </pc:sldChg>
    </pc:docChg>
  </pc:docChgLst>
  <pc:docChgLst>
    <pc:chgData name="Alexander Mccutcheon" userId="d11a1d2a-b5e4-49ce-9761-fb7193f1b49a" providerId="ADAL" clId="{7E365743-B7B7-4178-A3DF-1390AD949FA0}"/>
    <pc:docChg chg="undo redo custSel addSld delSld modSld sldOrd modMainMaster delSection modSection">
      <pc:chgData name="Alexander Mccutcheon" userId="d11a1d2a-b5e4-49ce-9761-fb7193f1b49a" providerId="ADAL" clId="{7E365743-B7B7-4178-A3DF-1390AD949FA0}" dt="2024-04-18T18:45:08.671" v="2578" actId="12789"/>
      <pc:docMkLst>
        <pc:docMk/>
      </pc:docMkLst>
      <pc:sldChg chg="addSp delSp modSp mod setBg delDesignElem modNotesTx">
        <pc:chgData name="Alexander Mccutcheon" userId="d11a1d2a-b5e4-49ce-9761-fb7193f1b49a" providerId="ADAL" clId="{7E365743-B7B7-4178-A3DF-1390AD949FA0}" dt="2024-04-18T18:19:20.254" v="2330" actId="20577"/>
        <pc:sldMkLst>
          <pc:docMk/>
          <pc:sldMk cId="433805655" sldId="257"/>
        </pc:sldMkLst>
        <pc:spChg chg="mod">
          <ac:chgData name="Alexander Mccutcheon" userId="d11a1d2a-b5e4-49ce-9761-fb7193f1b49a" providerId="ADAL" clId="{7E365743-B7B7-4178-A3DF-1390AD949FA0}" dt="2024-04-13T22:08:23.863" v="175" actId="207"/>
          <ac:spMkLst>
            <pc:docMk/>
            <pc:sldMk cId="433805655" sldId="257"/>
            <ac:spMk id="2" creationId="{3F241922-C553-AB65-4DF2-4F93D6AA9CE4}"/>
          </ac:spMkLst>
        </pc:spChg>
        <pc:spChg chg="mod">
          <ac:chgData name="Alexander Mccutcheon" userId="d11a1d2a-b5e4-49ce-9761-fb7193f1b49a" providerId="ADAL" clId="{7E365743-B7B7-4178-A3DF-1390AD949FA0}" dt="2024-04-13T22:08:29.678" v="178" actId="207"/>
          <ac:spMkLst>
            <pc:docMk/>
            <pc:sldMk cId="433805655" sldId="257"/>
            <ac:spMk id="3" creationId="{3AA14874-C0E5-9550-25CC-48D21465D20C}"/>
          </ac:spMkLst>
        </pc:spChg>
        <pc:spChg chg="add del">
          <ac:chgData name="Alexander Mccutcheon" userId="d11a1d2a-b5e4-49ce-9761-fb7193f1b49a" providerId="ADAL" clId="{7E365743-B7B7-4178-A3DF-1390AD949FA0}" dt="2024-04-13T21:54:08.773" v="46" actId="26606"/>
          <ac:spMkLst>
            <pc:docMk/>
            <pc:sldMk cId="433805655" sldId="257"/>
            <ac:spMk id="5" creationId="{18873D23-2DCF-4B31-A009-95721C06E8E1}"/>
          </ac:spMkLst>
        </pc:spChg>
        <pc:spChg chg="add del">
          <ac:chgData name="Alexander Mccutcheon" userId="d11a1d2a-b5e4-49ce-9761-fb7193f1b49a" providerId="ADAL" clId="{7E365743-B7B7-4178-A3DF-1390AD949FA0}" dt="2024-04-13T21:54:08.773" v="46" actId="26606"/>
          <ac:spMkLst>
            <pc:docMk/>
            <pc:sldMk cId="433805655" sldId="257"/>
            <ac:spMk id="6" creationId="{C13EF075-D4EF-4929-ADBC-91B27DA19955}"/>
          </ac:spMkLst>
        </pc:spChg>
        <pc:spChg chg="add del">
          <ac:chgData name="Alexander Mccutcheon" userId="d11a1d2a-b5e4-49ce-9761-fb7193f1b49a" providerId="ADAL" clId="{7E365743-B7B7-4178-A3DF-1390AD949FA0}" dt="2024-04-13T21:54:05.062" v="39" actId="26606"/>
          <ac:spMkLst>
            <pc:docMk/>
            <pc:sldMk cId="433805655" sldId="257"/>
            <ac:spMk id="21" creationId="{43C823D3-D619-407C-89E0-C6F6B1E7A42A}"/>
          </ac:spMkLst>
        </pc:spChg>
        <pc:spChg chg="add del">
          <ac:chgData name="Alexander Mccutcheon" userId="d11a1d2a-b5e4-49ce-9761-fb7193f1b49a" providerId="ADAL" clId="{7E365743-B7B7-4178-A3DF-1390AD949FA0}" dt="2024-04-13T21:54:05.062" v="39" actId="26606"/>
          <ac:spMkLst>
            <pc:docMk/>
            <pc:sldMk cId="433805655" sldId="257"/>
            <ac:spMk id="23" creationId="{047F8E3E-2FFA-4A0F-B3C7-E57ADDCFB415}"/>
          </ac:spMkLst>
        </pc:spChg>
        <pc:spChg chg="del">
          <ac:chgData name="Alexander Mccutcheon" userId="d11a1d2a-b5e4-49ce-9761-fb7193f1b49a" providerId="ADAL" clId="{7E365743-B7B7-4178-A3DF-1390AD949FA0}" dt="2024-04-13T21:51:45.627" v="28"/>
          <ac:spMkLst>
            <pc:docMk/>
            <pc:sldMk cId="433805655" sldId="257"/>
            <ac:spMk id="27" creationId="{4BC99CB9-DDAD-44A2-8A1C-E3AF4E72DF5C}"/>
          </ac:spMkLst>
        </pc:spChg>
        <pc:spChg chg="del">
          <ac:chgData name="Alexander Mccutcheon" userId="d11a1d2a-b5e4-49ce-9761-fb7193f1b49a" providerId="ADAL" clId="{7E365743-B7B7-4178-A3DF-1390AD949FA0}" dt="2024-04-13T21:51:45.627" v="28"/>
          <ac:spMkLst>
            <pc:docMk/>
            <pc:sldMk cId="433805655" sldId="257"/>
            <ac:spMk id="29" creationId="{1561AEE4-4E38-4BAC-976D-E0DE523FC5D1}"/>
          </ac:spMkLst>
        </pc:spChg>
        <pc:spChg chg="add del">
          <ac:chgData name="Alexander Mccutcheon" userId="d11a1d2a-b5e4-49ce-9761-fb7193f1b49a" providerId="ADAL" clId="{7E365743-B7B7-4178-A3DF-1390AD949FA0}" dt="2024-04-13T21:54:05.817" v="41" actId="26606"/>
          <ac:spMkLst>
            <pc:docMk/>
            <pc:sldMk cId="433805655" sldId="257"/>
            <ac:spMk id="42" creationId="{87BF42CA-AD55-48B4-8949-C4DCA60A6AEE}"/>
          </ac:spMkLst>
        </pc:spChg>
        <pc:spChg chg="add del">
          <ac:chgData name="Alexander Mccutcheon" userId="d11a1d2a-b5e4-49ce-9761-fb7193f1b49a" providerId="ADAL" clId="{7E365743-B7B7-4178-A3DF-1390AD949FA0}" dt="2024-04-13T21:54:05.817" v="41" actId="26606"/>
          <ac:spMkLst>
            <pc:docMk/>
            <pc:sldMk cId="433805655" sldId="257"/>
            <ac:spMk id="44" creationId="{66AE1D3D-3106-4CB2-AA7C-0C1642AC0F2E}"/>
          </ac:spMkLst>
        </pc:spChg>
        <pc:spChg chg="add del">
          <ac:chgData name="Alexander Mccutcheon" userId="d11a1d2a-b5e4-49ce-9761-fb7193f1b49a" providerId="ADAL" clId="{7E365743-B7B7-4178-A3DF-1390AD949FA0}" dt="2024-04-13T21:54:07.790" v="43" actId="26606"/>
          <ac:spMkLst>
            <pc:docMk/>
            <pc:sldMk cId="433805655" sldId="257"/>
            <ac:spMk id="54" creationId="{18873D23-2DCF-4B31-A009-95721C06E8E1}"/>
          </ac:spMkLst>
        </pc:spChg>
        <pc:spChg chg="add del">
          <ac:chgData name="Alexander Mccutcheon" userId="d11a1d2a-b5e4-49ce-9761-fb7193f1b49a" providerId="ADAL" clId="{7E365743-B7B7-4178-A3DF-1390AD949FA0}" dt="2024-04-13T21:54:07.790" v="43" actId="26606"/>
          <ac:spMkLst>
            <pc:docMk/>
            <pc:sldMk cId="433805655" sldId="257"/>
            <ac:spMk id="55" creationId="{C13EF075-D4EF-4929-ADBC-91B27DA19955}"/>
          </ac:spMkLst>
        </pc:spChg>
        <pc:spChg chg="add del">
          <ac:chgData name="Alexander Mccutcheon" userId="d11a1d2a-b5e4-49ce-9761-fb7193f1b49a" providerId="ADAL" clId="{7E365743-B7B7-4178-A3DF-1390AD949FA0}" dt="2024-04-13T21:54:08.766" v="45" actId="26606"/>
          <ac:spMkLst>
            <pc:docMk/>
            <pc:sldMk cId="433805655" sldId="257"/>
            <ac:spMk id="60" creationId="{87BF42CA-AD55-48B4-8949-C4DCA60A6AEE}"/>
          </ac:spMkLst>
        </pc:spChg>
        <pc:spChg chg="add del">
          <ac:chgData name="Alexander Mccutcheon" userId="d11a1d2a-b5e4-49ce-9761-fb7193f1b49a" providerId="ADAL" clId="{7E365743-B7B7-4178-A3DF-1390AD949FA0}" dt="2024-04-13T21:54:08.766" v="45" actId="26606"/>
          <ac:spMkLst>
            <pc:docMk/>
            <pc:sldMk cId="433805655" sldId="257"/>
            <ac:spMk id="61" creationId="{66AE1D3D-3106-4CB2-AA7C-0C1642AC0F2E}"/>
          </ac:spMkLst>
        </pc:spChg>
        <pc:spChg chg="add del">
          <ac:chgData name="Alexander Mccutcheon" userId="d11a1d2a-b5e4-49ce-9761-fb7193f1b49a" providerId="ADAL" clId="{7E365743-B7B7-4178-A3DF-1390AD949FA0}" dt="2024-04-13T21:55:29.265" v="60" actId="26606"/>
          <ac:spMkLst>
            <pc:docMk/>
            <pc:sldMk cId="433805655" sldId="257"/>
            <ac:spMk id="68" creationId="{43C823D3-D619-407C-89E0-C6F6B1E7A42A}"/>
          </ac:spMkLst>
        </pc:spChg>
        <pc:spChg chg="add del">
          <ac:chgData name="Alexander Mccutcheon" userId="d11a1d2a-b5e4-49ce-9761-fb7193f1b49a" providerId="ADAL" clId="{7E365743-B7B7-4178-A3DF-1390AD949FA0}" dt="2024-04-13T21:55:29.265" v="60" actId="26606"/>
          <ac:spMkLst>
            <pc:docMk/>
            <pc:sldMk cId="433805655" sldId="257"/>
            <ac:spMk id="69" creationId="{047F8E3E-2FFA-4A0F-B3C7-E57ADDCFB415}"/>
          </ac:spMkLst>
        </pc:spChg>
        <pc:spChg chg="add del mod">
          <ac:chgData name="Alexander Mccutcheon" userId="d11a1d2a-b5e4-49ce-9761-fb7193f1b49a" providerId="ADAL" clId="{7E365743-B7B7-4178-A3DF-1390AD949FA0}" dt="2024-04-13T22:12:27.315" v="232" actId="478"/>
          <ac:spMkLst>
            <pc:docMk/>
            <pc:sldMk cId="433805655" sldId="257"/>
            <ac:spMk id="82" creationId="{4BC99CB9-DDAD-44A2-8A1C-E3AF4E72DF5C}"/>
          </ac:spMkLst>
        </pc:spChg>
        <pc:spChg chg="mod">
          <ac:chgData name="Alexander Mccutcheon" userId="d11a1d2a-b5e4-49ce-9761-fb7193f1b49a" providerId="ADAL" clId="{7E365743-B7B7-4178-A3DF-1390AD949FA0}" dt="2024-04-13T22:19:06.234" v="287"/>
          <ac:spMkLst>
            <pc:docMk/>
            <pc:sldMk cId="433805655" sldId="257"/>
            <ac:spMk id="85" creationId="{A4CBEDF6-7B5F-471F-AF99-301A23748128}"/>
          </ac:spMkLst>
        </pc:spChg>
        <pc:spChg chg="mod">
          <ac:chgData name="Alexander Mccutcheon" userId="d11a1d2a-b5e4-49ce-9761-fb7193f1b49a" providerId="ADAL" clId="{7E365743-B7B7-4178-A3DF-1390AD949FA0}" dt="2024-04-13T22:19:06.234" v="287"/>
          <ac:spMkLst>
            <pc:docMk/>
            <pc:sldMk cId="433805655" sldId="257"/>
            <ac:spMk id="86" creationId="{1D43DB10-4F84-47C2-8170-CB9EED8667AF}"/>
          </ac:spMkLst>
        </pc:spChg>
        <pc:spChg chg="mod">
          <ac:chgData name="Alexander Mccutcheon" userId="d11a1d2a-b5e4-49ce-9761-fb7193f1b49a" providerId="ADAL" clId="{7E365743-B7B7-4178-A3DF-1390AD949FA0}" dt="2024-04-13T22:19:06.234" v="287"/>
          <ac:spMkLst>
            <pc:docMk/>
            <pc:sldMk cId="433805655" sldId="257"/>
            <ac:spMk id="87" creationId="{9F35C7A0-1526-4D97-BCD8-91B3576E3CAB}"/>
          </ac:spMkLst>
        </pc:spChg>
        <pc:spChg chg="mod">
          <ac:chgData name="Alexander Mccutcheon" userId="d11a1d2a-b5e4-49ce-9761-fb7193f1b49a" providerId="ADAL" clId="{7E365743-B7B7-4178-A3DF-1390AD949FA0}" dt="2024-04-13T22:19:06.234" v="287"/>
          <ac:spMkLst>
            <pc:docMk/>
            <pc:sldMk cId="433805655" sldId="257"/>
            <ac:spMk id="88" creationId="{1009574A-38B7-43A8-A925-1FB54C6B1A01}"/>
          </ac:spMkLst>
        </pc:spChg>
        <pc:spChg chg="mod">
          <ac:chgData name="Alexander Mccutcheon" userId="d11a1d2a-b5e4-49ce-9761-fb7193f1b49a" providerId="ADAL" clId="{7E365743-B7B7-4178-A3DF-1390AD949FA0}" dt="2024-04-13T22:19:06.234" v="287"/>
          <ac:spMkLst>
            <pc:docMk/>
            <pc:sldMk cId="433805655" sldId="257"/>
            <ac:spMk id="89" creationId="{EA3AAA50-DE22-4E5D-9064-A37786C59056}"/>
          </ac:spMkLst>
        </pc:spChg>
        <pc:grpChg chg="add del">
          <ac:chgData name="Alexander Mccutcheon" userId="d11a1d2a-b5e4-49ce-9761-fb7193f1b49a" providerId="ADAL" clId="{7E365743-B7B7-4178-A3DF-1390AD949FA0}" dt="2024-04-13T21:54:08.773" v="46" actId="26606"/>
          <ac:grpSpMkLst>
            <pc:docMk/>
            <pc:sldMk cId="433805655" sldId="257"/>
            <ac:grpSpMk id="7" creationId="{DAA26DFA-AAB2-4973-9C17-16D587C7B198}"/>
          </ac:grpSpMkLst>
        </pc:grpChg>
        <pc:grpChg chg="add del">
          <ac:chgData name="Alexander Mccutcheon" userId="d11a1d2a-b5e4-49ce-9761-fb7193f1b49a" providerId="ADAL" clId="{7E365743-B7B7-4178-A3DF-1390AD949FA0}" dt="2024-04-13T21:54:05.062" v="39" actId="26606"/>
          <ac:grpSpMkLst>
            <pc:docMk/>
            <pc:sldMk cId="433805655" sldId="257"/>
            <ac:grpSpMk id="22" creationId="{9DB3963A-4187-4A72-9DA4-CA6BADE22931}"/>
          </ac:grpSpMkLst>
        </pc:grpChg>
        <pc:grpChg chg="add del">
          <ac:chgData name="Alexander Mccutcheon" userId="d11a1d2a-b5e4-49ce-9761-fb7193f1b49a" providerId="ADAL" clId="{7E365743-B7B7-4178-A3DF-1390AD949FA0}" dt="2024-04-13T21:54:05.062" v="39" actId="26606"/>
          <ac:grpSpMkLst>
            <pc:docMk/>
            <pc:sldMk cId="433805655" sldId="257"/>
            <ac:grpSpMk id="25" creationId="{33D939F1-7ABE-4D0E-946A-43F37F556AFD}"/>
          </ac:grpSpMkLst>
        </pc:grpChg>
        <pc:grpChg chg="del">
          <ac:chgData name="Alexander Mccutcheon" userId="d11a1d2a-b5e4-49ce-9761-fb7193f1b49a" providerId="ADAL" clId="{7E365743-B7B7-4178-A3DF-1390AD949FA0}" dt="2024-04-13T21:51:45.627" v="28"/>
          <ac:grpSpMkLst>
            <pc:docMk/>
            <pc:sldMk cId="433805655" sldId="257"/>
            <ac:grpSpMk id="31" creationId="{F0BC676B-D19A-44DB-910A-0C0E6D433979}"/>
          </ac:grpSpMkLst>
        </pc:grpChg>
        <pc:grpChg chg="add del">
          <ac:chgData name="Alexander Mccutcheon" userId="d11a1d2a-b5e4-49ce-9761-fb7193f1b49a" providerId="ADAL" clId="{7E365743-B7B7-4178-A3DF-1390AD949FA0}" dt="2024-04-13T21:54:05.817" v="41" actId="26606"/>
          <ac:grpSpMkLst>
            <pc:docMk/>
            <pc:sldMk cId="433805655" sldId="257"/>
            <ac:grpSpMk id="46" creationId="{0A31B6AF-B711-4CDB-8C2B-16E963DDC4C5}"/>
          </ac:grpSpMkLst>
        </pc:grpChg>
        <pc:grpChg chg="add del">
          <ac:chgData name="Alexander Mccutcheon" userId="d11a1d2a-b5e4-49ce-9761-fb7193f1b49a" providerId="ADAL" clId="{7E365743-B7B7-4178-A3DF-1390AD949FA0}" dt="2024-04-13T21:54:07.790" v="43" actId="26606"/>
          <ac:grpSpMkLst>
            <pc:docMk/>
            <pc:sldMk cId="433805655" sldId="257"/>
            <ac:grpSpMk id="56" creationId="{DAA26DFA-AAB2-4973-9C17-16D587C7B198}"/>
          </ac:grpSpMkLst>
        </pc:grpChg>
        <pc:grpChg chg="add del">
          <ac:chgData name="Alexander Mccutcheon" userId="d11a1d2a-b5e4-49ce-9761-fb7193f1b49a" providerId="ADAL" clId="{7E365743-B7B7-4178-A3DF-1390AD949FA0}" dt="2024-04-13T21:54:08.766" v="45" actId="26606"/>
          <ac:grpSpMkLst>
            <pc:docMk/>
            <pc:sldMk cId="433805655" sldId="257"/>
            <ac:grpSpMk id="62" creationId="{0A31B6AF-B711-4CDB-8C2B-16E963DDC4C5}"/>
          </ac:grpSpMkLst>
        </pc:grpChg>
        <pc:grpChg chg="add del">
          <ac:chgData name="Alexander Mccutcheon" userId="d11a1d2a-b5e4-49ce-9761-fb7193f1b49a" providerId="ADAL" clId="{7E365743-B7B7-4178-A3DF-1390AD949FA0}" dt="2024-04-13T21:55:29.265" v="60" actId="26606"/>
          <ac:grpSpMkLst>
            <pc:docMk/>
            <pc:sldMk cId="433805655" sldId="257"/>
            <ac:grpSpMk id="70" creationId="{33D939F1-7ABE-4D0E-946A-43F37F556AFD}"/>
          </ac:grpSpMkLst>
        </pc:grpChg>
        <pc:grpChg chg="add del">
          <ac:chgData name="Alexander Mccutcheon" userId="d11a1d2a-b5e4-49ce-9761-fb7193f1b49a" providerId="ADAL" clId="{7E365743-B7B7-4178-A3DF-1390AD949FA0}" dt="2024-04-13T21:55:29.265" v="60" actId="26606"/>
          <ac:grpSpMkLst>
            <pc:docMk/>
            <pc:sldMk cId="433805655" sldId="257"/>
            <ac:grpSpMk id="73" creationId="{9DB3963A-4187-4A72-9DA4-CA6BADE22931}"/>
          </ac:grpSpMkLst>
        </pc:grpChg>
        <pc:grpChg chg="add del mod">
          <ac:chgData name="Alexander Mccutcheon" userId="d11a1d2a-b5e4-49ce-9761-fb7193f1b49a" providerId="ADAL" clId="{7E365743-B7B7-4178-A3DF-1390AD949FA0}" dt="2024-04-13T22:19:06.234" v="287"/>
          <ac:grpSpMkLst>
            <pc:docMk/>
            <pc:sldMk cId="433805655" sldId="257"/>
            <ac:grpSpMk id="84" creationId="{5C3921CD-DDE5-4B57-8FDF-B37ADE4EDAC7}"/>
          </ac:grpSpMkLst>
        </pc:grpChg>
      </pc:sldChg>
      <pc:sldChg chg="delSp modSp mod setBg delDesignElem">
        <pc:chgData name="Alexander Mccutcheon" userId="d11a1d2a-b5e4-49ce-9761-fb7193f1b49a" providerId="ADAL" clId="{7E365743-B7B7-4178-A3DF-1390AD949FA0}" dt="2024-04-13T22:09:20.206" v="189" actId="207"/>
        <pc:sldMkLst>
          <pc:docMk/>
          <pc:sldMk cId="2482966900" sldId="259"/>
        </pc:sldMkLst>
        <pc:spChg chg="mod">
          <ac:chgData name="Alexander Mccutcheon" userId="d11a1d2a-b5e4-49ce-9761-fb7193f1b49a" providerId="ADAL" clId="{7E365743-B7B7-4178-A3DF-1390AD949FA0}" dt="2024-04-13T22:09:20.206" v="189" actId="207"/>
          <ac:spMkLst>
            <pc:docMk/>
            <pc:sldMk cId="2482966900" sldId="259"/>
            <ac:spMk id="2" creationId="{3F241922-C553-AB65-4DF2-4F93D6AA9CE4}"/>
          </ac:spMkLst>
        </pc:spChg>
        <pc:spChg chg="mod">
          <ac:chgData name="Alexander Mccutcheon" userId="d11a1d2a-b5e4-49ce-9761-fb7193f1b49a" providerId="ADAL" clId="{7E365743-B7B7-4178-A3DF-1390AD949FA0}" dt="2024-04-13T22:09:18.444" v="188" actId="207"/>
          <ac:spMkLst>
            <pc:docMk/>
            <pc:sldMk cId="2482966900" sldId="259"/>
            <ac:spMk id="4" creationId="{5C8A529A-BCB0-F1F9-50D9-0430E10356F8}"/>
          </ac:spMkLst>
        </pc:spChg>
        <pc:spChg chg="del">
          <ac:chgData name="Alexander Mccutcheon" userId="d11a1d2a-b5e4-49ce-9761-fb7193f1b49a" providerId="ADAL" clId="{7E365743-B7B7-4178-A3DF-1390AD949FA0}" dt="2024-04-13T21:51:45.627" v="28"/>
          <ac:spMkLst>
            <pc:docMk/>
            <pc:sldMk cId="2482966900" sldId="259"/>
            <ac:spMk id="34" creationId="{73A25D70-4A55-4F72-B9C5-A69CDBF4DB42}"/>
          </ac:spMkLst>
        </pc:spChg>
        <pc:spChg chg="del">
          <ac:chgData name="Alexander Mccutcheon" userId="d11a1d2a-b5e4-49ce-9761-fb7193f1b49a" providerId="ADAL" clId="{7E365743-B7B7-4178-A3DF-1390AD949FA0}" dt="2024-04-13T21:51:45.627" v="28"/>
          <ac:spMkLst>
            <pc:docMk/>
            <pc:sldMk cId="2482966900" sldId="259"/>
            <ac:spMk id="36" creationId="{54957100-6D8B-4161-9F2F-C0A949EC84C4}"/>
          </ac:spMkLst>
        </pc:spChg>
        <pc:spChg chg="del">
          <ac:chgData name="Alexander Mccutcheon" userId="d11a1d2a-b5e4-49ce-9761-fb7193f1b49a" providerId="ADAL" clId="{7E365743-B7B7-4178-A3DF-1390AD949FA0}" dt="2024-04-13T21:51:45.627" v="28"/>
          <ac:spMkLst>
            <pc:docMk/>
            <pc:sldMk cId="2482966900" sldId="259"/>
            <ac:spMk id="38" creationId="{CBCB02B1-1B82-403C-B7D2-E2CED1882F50}"/>
          </ac:spMkLst>
        </pc:spChg>
        <pc:grpChg chg="del">
          <ac:chgData name="Alexander Mccutcheon" userId="d11a1d2a-b5e4-49ce-9761-fb7193f1b49a" providerId="ADAL" clId="{7E365743-B7B7-4178-A3DF-1390AD949FA0}" dt="2024-04-13T21:51:45.627" v="28"/>
          <ac:grpSpMkLst>
            <pc:docMk/>
            <pc:sldMk cId="2482966900" sldId="259"/>
            <ac:grpSpMk id="40" creationId="{CCDE13A7-6382-4A67-BEBE-4FF1F37C7F52}"/>
          </ac:grpSpMkLst>
        </pc:grpChg>
        <pc:grpChg chg="del">
          <ac:chgData name="Alexander Mccutcheon" userId="d11a1d2a-b5e4-49ce-9761-fb7193f1b49a" providerId="ADAL" clId="{7E365743-B7B7-4178-A3DF-1390AD949FA0}" dt="2024-04-13T21:51:45.627" v="28"/>
          <ac:grpSpMkLst>
            <pc:docMk/>
            <pc:sldMk cId="2482966900" sldId="259"/>
            <ac:grpSpMk id="49" creationId="{17147D5D-F01F-4164-BD81-D10DC6F23E41}"/>
          </ac:grpSpMkLst>
        </pc:grpChg>
        <pc:grpChg chg="del">
          <ac:chgData name="Alexander Mccutcheon" userId="d11a1d2a-b5e4-49ce-9761-fb7193f1b49a" providerId="ADAL" clId="{7E365743-B7B7-4178-A3DF-1390AD949FA0}" dt="2024-04-13T21:51:45.627" v="28"/>
          <ac:grpSpMkLst>
            <pc:docMk/>
            <pc:sldMk cId="2482966900" sldId="259"/>
            <ac:grpSpMk id="55" creationId="{6D0E248E-80AB-4B35-BA8D-F940FCB44326}"/>
          </ac:grpSpMkLst>
        </pc:grpChg>
      </pc:sldChg>
      <pc:sldChg chg="delSp del delDesignElem">
        <pc:chgData name="Alexander Mccutcheon" userId="d11a1d2a-b5e4-49ce-9761-fb7193f1b49a" providerId="ADAL" clId="{7E365743-B7B7-4178-A3DF-1390AD949FA0}" dt="2024-04-13T21:58:04.292" v="92" actId="47"/>
        <pc:sldMkLst>
          <pc:docMk/>
          <pc:sldMk cId="1112936199" sldId="260"/>
        </pc:sldMkLst>
        <pc:spChg chg="del">
          <ac:chgData name="Alexander Mccutcheon" userId="d11a1d2a-b5e4-49ce-9761-fb7193f1b49a" providerId="ADAL" clId="{7E365743-B7B7-4178-A3DF-1390AD949FA0}" dt="2024-04-13T21:51:45.627" v="28"/>
          <ac:spMkLst>
            <pc:docMk/>
            <pc:sldMk cId="1112936199" sldId="260"/>
            <ac:spMk id="157" creationId="{73A25D70-4A55-4F72-B9C5-A69CDBF4DB42}"/>
          </ac:spMkLst>
        </pc:spChg>
        <pc:spChg chg="del">
          <ac:chgData name="Alexander Mccutcheon" userId="d11a1d2a-b5e4-49ce-9761-fb7193f1b49a" providerId="ADAL" clId="{7E365743-B7B7-4178-A3DF-1390AD949FA0}" dt="2024-04-13T21:51:45.627" v="28"/>
          <ac:spMkLst>
            <pc:docMk/>
            <pc:sldMk cId="1112936199" sldId="260"/>
            <ac:spMk id="158" creationId="{54957100-6D8B-4161-9F2F-C0A949EC84C4}"/>
          </ac:spMkLst>
        </pc:spChg>
        <pc:spChg chg="del">
          <ac:chgData name="Alexander Mccutcheon" userId="d11a1d2a-b5e4-49ce-9761-fb7193f1b49a" providerId="ADAL" clId="{7E365743-B7B7-4178-A3DF-1390AD949FA0}" dt="2024-04-13T21:51:45.627" v="28"/>
          <ac:spMkLst>
            <pc:docMk/>
            <pc:sldMk cId="1112936199" sldId="260"/>
            <ac:spMk id="159" creationId="{CBCB02B1-1B82-403C-B7D2-E2CED1882F50}"/>
          </ac:spMkLst>
        </pc:spChg>
        <pc:grpChg chg="del">
          <ac:chgData name="Alexander Mccutcheon" userId="d11a1d2a-b5e4-49ce-9761-fb7193f1b49a" providerId="ADAL" clId="{7E365743-B7B7-4178-A3DF-1390AD949FA0}" dt="2024-04-13T21:51:45.627" v="28"/>
          <ac:grpSpMkLst>
            <pc:docMk/>
            <pc:sldMk cId="1112936199" sldId="260"/>
            <ac:grpSpMk id="160" creationId="{CCDE13A7-6382-4A67-BEBE-4FF1F37C7F52}"/>
          </ac:grpSpMkLst>
        </pc:grpChg>
        <pc:grpChg chg="del">
          <ac:chgData name="Alexander Mccutcheon" userId="d11a1d2a-b5e4-49ce-9761-fb7193f1b49a" providerId="ADAL" clId="{7E365743-B7B7-4178-A3DF-1390AD949FA0}" dt="2024-04-13T21:51:45.627" v="28"/>
          <ac:grpSpMkLst>
            <pc:docMk/>
            <pc:sldMk cId="1112936199" sldId="260"/>
            <ac:grpSpMk id="168" creationId="{17147D5D-F01F-4164-BD81-D10DC6F23E41}"/>
          </ac:grpSpMkLst>
        </pc:grpChg>
        <pc:grpChg chg="del">
          <ac:chgData name="Alexander Mccutcheon" userId="d11a1d2a-b5e4-49ce-9761-fb7193f1b49a" providerId="ADAL" clId="{7E365743-B7B7-4178-A3DF-1390AD949FA0}" dt="2024-04-13T21:51:45.627" v="28"/>
          <ac:grpSpMkLst>
            <pc:docMk/>
            <pc:sldMk cId="1112936199" sldId="260"/>
            <ac:grpSpMk id="173" creationId="{6D0E248E-80AB-4B35-BA8D-F940FCB44326}"/>
          </ac:grpSpMkLst>
        </pc:grpChg>
      </pc:sldChg>
      <pc:sldChg chg="delSp modSp mod setBg delDesignElem">
        <pc:chgData name="Alexander Mccutcheon" userId="d11a1d2a-b5e4-49ce-9761-fb7193f1b49a" providerId="ADAL" clId="{7E365743-B7B7-4178-A3DF-1390AD949FA0}" dt="2024-04-18T18:45:08.671" v="2578" actId="12789"/>
        <pc:sldMkLst>
          <pc:docMk/>
          <pc:sldMk cId="118028646" sldId="261"/>
        </pc:sldMkLst>
        <pc:spChg chg="mod">
          <ac:chgData name="Alexander Mccutcheon" userId="d11a1d2a-b5e4-49ce-9761-fb7193f1b49a" providerId="ADAL" clId="{7E365743-B7B7-4178-A3DF-1390AD949FA0}" dt="2024-04-18T18:45:08.671" v="2578" actId="12789"/>
          <ac:spMkLst>
            <pc:docMk/>
            <pc:sldMk cId="118028646" sldId="261"/>
            <ac:spMk id="2" creationId="{3F241922-C553-AB65-4DF2-4F93D6AA9CE4}"/>
          </ac:spMkLst>
        </pc:spChg>
        <pc:spChg chg="del">
          <ac:chgData name="Alexander Mccutcheon" userId="d11a1d2a-b5e4-49ce-9761-fb7193f1b49a" providerId="ADAL" clId="{7E365743-B7B7-4178-A3DF-1390AD949FA0}" dt="2024-04-13T21:51:45.627" v="28"/>
          <ac:spMkLst>
            <pc:docMk/>
            <pc:sldMk cId="118028646" sldId="261"/>
            <ac:spMk id="7" creationId="{54A6836E-C603-43CB-9DA7-89D8E3FA3838}"/>
          </ac:spMkLst>
        </pc:spChg>
        <pc:spChg chg="del">
          <ac:chgData name="Alexander Mccutcheon" userId="d11a1d2a-b5e4-49ce-9761-fb7193f1b49a" providerId="ADAL" clId="{7E365743-B7B7-4178-A3DF-1390AD949FA0}" dt="2024-04-13T21:51:45.627" v="28"/>
          <ac:spMkLst>
            <pc:docMk/>
            <pc:sldMk cId="118028646" sldId="261"/>
            <ac:spMk id="9" creationId="{296007DD-F9BF-4F0F-B8C6-C514B2841971}"/>
          </ac:spMkLst>
        </pc:spChg>
        <pc:grpChg chg="del">
          <ac:chgData name="Alexander Mccutcheon" userId="d11a1d2a-b5e4-49ce-9761-fb7193f1b49a" providerId="ADAL" clId="{7E365743-B7B7-4178-A3DF-1390AD949FA0}" dt="2024-04-13T21:51:45.627" v="28"/>
          <ac:grpSpMkLst>
            <pc:docMk/>
            <pc:sldMk cId="118028646" sldId="261"/>
            <ac:grpSpMk id="11" creationId="{8A0FAFCA-5C96-453B-83B7-A9AEF7F18960}"/>
          </ac:grpSpMkLst>
        </pc:grpChg>
        <pc:grpChg chg="del">
          <ac:chgData name="Alexander Mccutcheon" userId="d11a1d2a-b5e4-49ce-9761-fb7193f1b49a" providerId="ADAL" clId="{7E365743-B7B7-4178-A3DF-1390AD949FA0}" dt="2024-04-13T21:51:45.627" v="28"/>
          <ac:grpSpMkLst>
            <pc:docMk/>
            <pc:sldMk cId="118028646" sldId="261"/>
            <ac:grpSpMk id="17" creationId="{CD0398DD-AD75-4E2B-A3C6-35073082A8B4}"/>
          </ac:grpSpMkLst>
        </pc:grpChg>
      </pc:sldChg>
      <pc:sldChg chg="delSp modSp mod setBg delDesignElem">
        <pc:chgData name="Alexander Mccutcheon" userId="d11a1d2a-b5e4-49ce-9761-fb7193f1b49a" providerId="ADAL" clId="{7E365743-B7B7-4178-A3DF-1390AD949FA0}" dt="2024-04-18T18:44:50.268" v="2574" actId="12788"/>
        <pc:sldMkLst>
          <pc:docMk/>
          <pc:sldMk cId="4073825305" sldId="262"/>
        </pc:sldMkLst>
        <pc:spChg chg="mod">
          <ac:chgData name="Alexander Mccutcheon" userId="d11a1d2a-b5e4-49ce-9761-fb7193f1b49a" providerId="ADAL" clId="{7E365743-B7B7-4178-A3DF-1390AD949FA0}" dt="2024-04-18T18:44:50.268" v="2574" actId="12788"/>
          <ac:spMkLst>
            <pc:docMk/>
            <pc:sldMk cId="4073825305" sldId="262"/>
            <ac:spMk id="2" creationId="{CA281271-0819-EEC7-13E4-D20B78E96D49}"/>
          </ac:spMkLst>
        </pc:spChg>
        <pc:spChg chg="mod">
          <ac:chgData name="Alexander Mccutcheon" userId="d11a1d2a-b5e4-49ce-9761-fb7193f1b49a" providerId="ADAL" clId="{7E365743-B7B7-4178-A3DF-1390AD949FA0}" dt="2024-04-18T18:44:44.214" v="2572" actId="12788"/>
          <ac:spMkLst>
            <pc:docMk/>
            <pc:sldMk cId="4073825305" sldId="262"/>
            <ac:spMk id="3" creationId="{5E260B17-C728-FEDB-50E4-112A10AB6CCF}"/>
          </ac:spMkLst>
        </pc:spChg>
        <pc:spChg chg="del">
          <ac:chgData name="Alexander Mccutcheon" userId="d11a1d2a-b5e4-49ce-9761-fb7193f1b49a" providerId="ADAL" clId="{7E365743-B7B7-4178-A3DF-1390AD949FA0}" dt="2024-04-13T21:51:45.627" v="28"/>
          <ac:spMkLst>
            <pc:docMk/>
            <pc:sldMk cId="4073825305" sldId="262"/>
            <ac:spMk id="17" creationId="{D038248A-211C-4EEC-8401-C761B929FB52}"/>
          </ac:spMkLst>
        </pc:spChg>
        <pc:spChg chg="del">
          <ac:chgData name="Alexander Mccutcheon" userId="d11a1d2a-b5e4-49ce-9761-fb7193f1b49a" providerId="ADAL" clId="{7E365743-B7B7-4178-A3DF-1390AD949FA0}" dt="2024-04-13T21:51:45.627" v="28"/>
          <ac:spMkLst>
            <pc:docMk/>
            <pc:sldMk cId="4073825305" sldId="262"/>
            <ac:spMk id="23" creationId="{C30A849F-66D9-40C8-BEC8-35AFF8F4568F}"/>
          </ac:spMkLst>
        </pc:spChg>
        <pc:grpChg chg="del">
          <ac:chgData name="Alexander Mccutcheon" userId="d11a1d2a-b5e4-49ce-9761-fb7193f1b49a" providerId="ADAL" clId="{7E365743-B7B7-4178-A3DF-1390AD949FA0}" dt="2024-04-13T21:51:45.627" v="28"/>
          <ac:grpSpMkLst>
            <pc:docMk/>
            <pc:sldMk cId="4073825305" sldId="262"/>
            <ac:grpSpMk id="24" creationId="{04542298-A2B1-480F-A11C-A40EDD19B857}"/>
          </ac:grpSpMkLst>
        </pc:grpChg>
        <pc:grpChg chg="del">
          <ac:chgData name="Alexander Mccutcheon" userId="d11a1d2a-b5e4-49ce-9761-fb7193f1b49a" providerId="ADAL" clId="{7E365743-B7B7-4178-A3DF-1390AD949FA0}" dt="2024-04-13T21:51:45.627" v="28"/>
          <ac:grpSpMkLst>
            <pc:docMk/>
            <pc:sldMk cId="4073825305" sldId="262"/>
            <ac:grpSpMk id="25" creationId="{2A5C9C35-2375-49EB-B99C-17C87D42FE7C}"/>
          </ac:grpSpMkLst>
        </pc:grpChg>
      </pc:sldChg>
      <pc:sldChg chg="addSp delSp modSp mod setBg delDesignElem">
        <pc:chgData name="Alexander Mccutcheon" userId="d11a1d2a-b5e4-49ce-9761-fb7193f1b49a" providerId="ADAL" clId="{7E365743-B7B7-4178-A3DF-1390AD949FA0}" dt="2024-04-18T17:02:34.166" v="743" actId="113"/>
        <pc:sldMkLst>
          <pc:docMk/>
          <pc:sldMk cId="1479154425" sldId="263"/>
        </pc:sldMkLst>
        <pc:spChg chg="mod">
          <ac:chgData name="Alexander Mccutcheon" userId="d11a1d2a-b5e4-49ce-9761-fb7193f1b49a" providerId="ADAL" clId="{7E365743-B7B7-4178-A3DF-1390AD949FA0}" dt="2024-04-18T17:02:34.166" v="743" actId="113"/>
          <ac:spMkLst>
            <pc:docMk/>
            <pc:sldMk cId="1479154425" sldId="263"/>
            <ac:spMk id="2" creationId="{568FA1A1-E860-AEB3-A649-CE0224A26818}"/>
          </ac:spMkLst>
        </pc:spChg>
        <pc:spChg chg="mod ord">
          <ac:chgData name="Alexander Mccutcheon" userId="d11a1d2a-b5e4-49ce-9761-fb7193f1b49a" providerId="ADAL" clId="{7E365743-B7B7-4178-A3DF-1390AD949FA0}" dt="2024-04-18T16:57:30.640" v="562" actId="403"/>
          <ac:spMkLst>
            <pc:docMk/>
            <pc:sldMk cId="1479154425" sldId="263"/>
            <ac:spMk id="3" creationId="{33139C92-7623-3C61-72FD-ECB7DAB76C09}"/>
          </ac:spMkLst>
        </pc:spChg>
        <pc:spChg chg="add del">
          <ac:chgData name="Alexander Mccutcheon" userId="d11a1d2a-b5e4-49ce-9761-fb7193f1b49a" providerId="ADAL" clId="{7E365743-B7B7-4178-A3DF-1390AD949FA0}" dt="2024-04-13T21:57:15.179" v="70" actId="26606"/>
          <ac:spMkLst>
            <pc:docMk/>
            <pc:sldMk cId="1479154425" sldId="263"/>
            <ac:spMk id="9" creationId="{B6FACB3C-9069-4791-BC5C-0DB7CD19B853}"/>
          </ac:spMkLst>
        </pc:spChg>
        <pc:spChg chg="del">
          <ac:chgData name="Alexander Mccutcheon" userId="d11a1d2a-b5e4-49ce-9761-fb7193f1b49a" providerId="ADAL" clId="{7E365743-B7B7-4178-A3DF-1390AD949FA0}" dt="2024-04-13T21:51:45.627" v="28"/>
          <ac:spMkLst>
            <pc:docMk/>
            <pc:sldMk cId="1479154425" sldId="263"/>
            <ac:spMk id="10" creationId="{EDDBB197-D710-4A4F-A9CA-FD2177498BE8}"/>
          </ac:spMkLst>
        </pc:spChg>
        <pc:spChg chg="add del">
          <ac:chgData name="Alexander Mccutcheon" userId="d11a1d2a-b5e4-49ce-9761-fb7193f1b49a" providerId="ADAL" clId="{7E365743-B7B7-4178-A3DF-1390AD949FA0}" dt="2024-04-13T21:57:15.179" v="70" actId="26606"/>
          <ac:spMkLst>
            <pc:docMk/>
            <pc:sldMk cId="1479154425" sldId="263"/>
            <ac:spMk id="11" creationId="{71F2038E-D777-4B76-81DD-DD13EE91B9DD}"/>
          </ac:spMkLst>
        </pc:spChg>
        <pc:spChg chg="del">
          <ac:chgData name="Alexander Mccutcheon" userId="d11a1d2a-b5e4-49ce-9761-fb7193f1b49a" providerId="ADAL" clId="{7E365743-B7B7-4178-A3DF-1390AD949FA0}" dt="2024-04-13T21:51:45.627" v="28"/>
          <ac:spMkLst>
            <pc:docMk/>
            <pc:sldMk cId="1479154425" sldId="263"/>
            <ac:spMk id="12" creationId="{975D1CFA-2CDB-4B64-BD9F-85744E8DA12F}"/>
          </ac:spMkLst>
        </pc:spChg>
        <pc:spChg chg="mod">
          <ac:chgData name="Alexander Mccutcheon" userId="d11a1d2a-b5e4-49ce-9761-fb7193f1b49a" providerId="ADAL" clId="{7E365743-B7B7-4178-A3DF-1390AD949FA0}" dt="2024-04-13T22:11:16.657" v="226" actId="207"/>
          <ac:spMkLst>
            <pc:docMk/>
            <pc:sldMk cId="1479154425" sldId="263"/>
            <ac:spMk id="17" creationId="{BF5A6F4A-CE87-4D5C-9382-8167967CE813}"/>
          </ac:spMkLst>
        </pc:spChg>
        <pc:spChg chg="mod">
          <ac:chgData name="Alexander Mccutcheon" userId="d11a1d2a-b5e4-49ce-9761-fb7193f1b49a" providerId="ADAL" clId="{7E365743-B7B7-4178-A3DF-1390AD949FA0}" dt="2024-04-13T22:11:16.657" v="226" actId="207"/>
          <ac:spMkLst>
            <pc:docMk/>
            <pc:sldMk cId="1479154425" sldId="263"/>
            <ac:spMk id="18" creationId="{61023DD2-2E6F-4419-B404-80F08460BEA5}"/>
          </ac:spMkLst>
        </pc:spChg>
        <pc:spChg chg="mod">
          <ac:chgData name="Alexander Mccutcheon" userId="d11a1d2a-b5e4-49ce-9761-fb7193f1b49a" providerId="ADAL" clId="{7E365743-B7B7-4178-A3DF-1390AD949FA0}" dt="2024-04-13T22:11:16.657" v="226" actId="207"/>
          <ac:spMkLst>
            <pc:docMk/>
            <pc:sldMk cId="1479154425" sldId="263"/>
            <ac:spMk id="19" creationId="{BC4A6C98-F96E-4587-B01F-A9B01BBFAD01}"/>
          </ac:spMkLst>
        </pc:spChg>
        <pc:spChg chg="mod">
          <ac:chgData name="Alexander Mccutcheon" userId="d11a1d2a-b5e4-49ce-9761-fb7193f1b49a" providerId="ADAL" clId="{7E365743-B7B7-4178-A3DF-1390AD949FA0}" dt="2024-04-13T22:11:16.657" v="226" actId="207"/>
          <ac:spMkLst>
            <pc:docMk/>
            <pc:sldMk cId="1479154425" sldId="263"/>
            <ac:spMk id="20" creationId="{A66409EC-9CC3-482A-A4A5-54ED092B3F22}"/>
          </ac:spMkLst>
        </pc:spChg>
        <pc:spChg chg="add del">
          <ac:chgData name="Alexander Mccutcheon" userId="d11a1d2a-b5e4-49ce-9761-fb7193f1b49a" providerId="ADAL" clId="{7E365743-B7B7-4178-A3DF-1390AD949FA0}" dt="2024-04-13T21:57:16.210" v="72" actId="26606"/>
          <ac:spMkLst>
            <pc:docMk/>
            <pc:sldMk cId="1479154425" sldId="263"/>
            <ac:spMk id="22" creationId="{EDDBB197-D710-4A4F-A9CA-FD2177498BE8}"/>
          </ac:spMkLst>
        </pc:spChg>
        <pc:spChg chg="add del">
          <ac:chgData name="Alexander Mccutcheon" userId="d11a1d2a-b5e4-49ce-9761-fb7193f1b49a" providerId="ADAL" clId="{7E365743-B7B7-4178-A3DF-1390AD949FA0}" dt="2024-04-13T21:57:16.210" v="72" actId="26606"/>
          <ac:spMkLst>
            <pc:docMk/>
            <pc:sldMk cId="1479154425" sldId="263"/>
            <ac:spMk id="23" creationId="{975D1CFA-2CDB-4B64-BD9F-85744E8DA12F}"/>
          </ac:spMkLst>
        </pc:spChg>
        <pc:spChg chg="add del">
          <ac:chgData name="Alexander Mccutcheon" userId="d11a1d2a-b5e4-49ce-9761-fb7193f1b49a" providerId="ADAL" clId="{7E365743-B7B7-4178-A3DF-1390AD949FA0}" dt="2024-04-13T21:57:19.072" v="74" actId="26606"/>
          <ac:spMkLst>
            <pc:docMk/>
            <pc:sldMk cId="1479154425" sldId="263"/>
            <ac:spMk id="30" creationId="{B6FACB3C-9069-4791-BC5C-0DB7CD19B853}"/>
          </ac:spMkLst>
        </pc:spChg>
        <pc:spChg chg="add del">
          <ac:chgData name="Alexander Mccutcheon" userId="d11a1d2a-b5e4-49ce-9761-fb7193f1b49a" providerId="ADAL" clId="{7E365743-B7B7-4178-A3DF-1390AD949FA0}" dt="2024-04-13T21:57:19.072" v="74" actId="26606"/>
          <ac:spMkLst>
            <pc:docMk/>
            <pc:sldMk cId="1479154425" sldId="263"/>
            <ac:spMk id="31" creationId="{71F2038E-D777-4B76-81DD-DD13EE91B9DD}"/>
          </ac:spMkLst>
        </pc:spChg>
        <pc:spChg chg="add del">
          <ac:chgData name="Alexander Mccutcheon" userId="d11a1d2a-b5e4-49ce-9761-fb7193f1b49a" providerId="ADAL" clId="{7E365743-B7B7-4178-A3DF-1390AD949FA0}" dt="2024-04-13T21:57:22.120" v="76" actId="26606"/>
          <ac:spMkLst>
            <pc:docMk/>
            <pc:sldMk cId="1479154425" sldId="263"/>
            <ac:spMk id="34" creationId="{A440A548-C0D4-4418-940E-EDC2F1D9A599}"/>
          </ac:spMkLst>
        </pc:spChg>
        <pc:spChg chg="add del">
          <ac:chgData name="Alexander Mccutcheon" userId="d11a1d2a-b5e4-49ce-9761-fb7193f1b49a" providerId="ADAL" clId="{7E365743-B7B7-4178-A3DF-1390AD949FA0}" dt="2024-04-13T21:57:22.120" v="76" actId="26606"/>
          <ac:spMkLst>
            <pc:docMk/>
            <pc:sldMk cId="1479154425" sldId="263"/>
            <ac:spMk id="35" creationId="{E708B267-8CD2-4684-A57B-9F1070769203}"/>
          </ac:spMkLst>
        </pc:spChg>
        <pc:spChg chg="add del mod">
          <ac:chgData name="Alexander Mccutcheon" userId="d11a1d2a-b5e4-49ce-9761-fb7193f1b49a" providerId="ADAL" clId="{7E365743-B7B7-4178-A3DF-1390AD949FA0}" dt="2024-04-13T22:11:23.938" v="227" actId="478"/>
          <ac:spMkLst>
            <pc:docMk/>
            <pc:sldMk cId="1479154425" sldId="263"/>
            <ac:spMk id="41" creationId="{B6FACB3C-9069-4791-BC5C-0DB7CD19B853}"/>
          </ac:spMkLst>
        </pc:spChg>
        <pc:spChg chg="add del">
          <ac:chgData name="Alexander Mccutcheon" userId="d11a1d2a-b5e4-49ce-9761-fb7193f1b49a" providerId="ADAL" clId="{7E365743-B7B7-4178-A3DF-1390AD949FA0}" dt="2024-04-13T22:11:23.938" v="227" actId="478"/>
          <ac:spMkLst>
            <pc:docMk/>
            <pc:sldMk cId="1479154425" sldId="263"/>
            <ac:spMk id="42" creationId="{71F2038E-D777-4B76-81DD-DD13EE91B9DD}"/>
          </ac:spMkLst>
        </pc:spChg>
        <pc:grpChg chg="del">
          <ac:chgData name="Alexander Mccutcheon" userId="d11a1d2a-b5e4-49ce-9761-fb7193f1b49a" providerId="ADAL" clId="{7E365743-B7B7-4178-A3DF-1390AD949FA0}" dt="2024-04-13T21:51:45.627" v="28"/>
          <ac:grpSpMkLst>
            <pc:docMk/>
            <pc:sldMk cId="1479154425" sldId="263"/>
            <ac:grpSpMk id="14" creationId="{25EE5136-01F1-466C-962D-BA9B4C6757AA}"/>
          </ac:grpSpMkLst>
        </pc:grpChg>
        <pc:grpChg chg="add del">
          <ac:chgData name="Alexander Mccutcheon" userId="d11a1d2a-b5e4-49ce-9761-fb7193f1b49a" providerId="ADAL" clId="{7E365743-B7B7-4178-A3DF-1390AD949FA0}" dt="2024-04-13T21:57:15.179" v="70" actId="26606"/>
          <ac:grpSpMkLst>
            <pc:docMk/>
            <pc:sldMk cId="1479154425" sldId="263"/>
            <ac:grpSpMk id="16" creationId="{DD354807-230F-4402-B1B9-F733A8F1F190}"/>
          </ac:grpSpMkLst>
        </pc:grpChg>
        <pc:grpChg chg="add del">
          <ac:chgData name="Alexander Mccutcheon" userId="d11a1d2a-b5e4-49ce-9761-fb7193f1b49a" providerId="ADAL" clId="{7E365743-B7B7-4178-A3DF-1390AD949FA0}" dt="2024-04-13T21:57:16.210" v="72" actId="26606"/>
          <ac:grpSpMkLst>
            <pc:docMk/>
            <pc:sldMk cId="1479154425" sldId="263"/>
            <ac:grpSpMk id="24" creationId="{25EE5136-01F1-466C-962D-BA9B4C6757AA}"/>
          </ac:grpSpMkLst>
        </pc:grpChg>
        <pc:grpChg chg="add del">
          <ac:chgData name="Alexander Mccutcheon" userId="d11a1d2a-b5e4-49ce-9761-fb7193f1b49a" providerId="ADAL" clId="{7E365743-B7B7-4178-A3DF-1390AD949FA0}" dt="2024-04-13T21:57:19.072" v="74" actId="26606"/>
          <ac:grpSpMkLst>
            <pc:docMk/>
            <pc:sldMk cId="1479154425" sldId="263"/>
            <ac:grpSpMk id="32" creationId="{DD354807-230F-4402-B1B9-F733A8F1F190}"/>
          </ac:grpSpMkLst>
        </pc:grpChg>
        <pc:grpChg chg="add del">
          <ac:chgData name="Alexander Mccutcheon" userId="d11a1d2a-b5e4-49ce-9761-fb7193f1b49a" providerId="ADAL" clId="{7E365743-B7B7-4178-A3DF-1390AD949FA0}" dt="2024-04-13T21:57:22.120" v="76" actId="26606"/>
          <ac:grpSpMkLst>
            <pc:docMk/>
            <pc:sldMk cId="1479154425" sldId="263"/>
            <ac:grpSpMk id="36" creationId="{41E5AB36-9328-47E9-95AD-E38AC1C0E18D}"/>
          </ac:grpSpMkLst>
        </pc:grpChg>
        <pc:grpChg chg="add del">
          <ac:chgData name="Alexander Mccutcheon" userId="d11a1d2a-b5e4-49ce-9761-fb7193f1b49a" providerId="ADAL" clId="{7E365743-B7B7-4178-A3DF-1390AD949FA0}" dt="2024-04-13T22:11:23.938" v="227" actId="478"/>
          <ac:grpSpMkLst>
            <pc:docMk/>
            <pc:sldMk cId="1479154425" sldId="263"/>
            <ac:grpSpMk id="43" creationId="{DD354807-230F-4402-B1B9-F733A8F1F190}"/>
          </ac:grpSpMkLst>
        </pc:grpChg>
        <pc:picChg chg="mod">
          <ac:chgData name="Alexander Mccutcheon" userId="d11a1d2a-b5e4-49ce-9761-fb7193f1b49a" providerId="ADAL" clId="{7E365743-B7B7-4178-A3DF-1390AD949FA0}" dt="2024-04-13T22:13:01.930" v="236" actId="2084"/>
          <ac:picMkLst>
            <pc:docMk/>
            <pc:sldMk cId="1479154425" sldId="263"/>
            <ac:picMk id="7" creationId="{CA20FDF8-3676-4D21-FFD2-6F7B48ADF26C}"/>
          </ac:picMkLst>
        </pc:picChg>
      </pc:sldChg>
      <pc:sldChg chg="addSp delSp modSp mod setBg delDesignElem modNotesTx">
        <pc:chgData name="Alexander Mccutcheon" userId="d11a1d2a-b5e4-49ce-9761-fb7193f1b49a" providerId="ADAL" clId="{7E365743-B7B7-4178-A3DF-1390AD949FA0}" dt="2024-04-18T18:19:39.417" v="2344" actId="20577"/>
        <pc:sldMkLst>
          <pc:docMk/>
          <pc:sldMk cId="1062824187" sldId="264"/>
        </pc:sldMkLst>
        <pc:spChg chg="mod">
          <ac:chgData name="Alexander Mccutcheon" userId="d11a1d2a-b5e4-49ce-9761-fb7193f1b49a" providerId="ADAL" clId="{7E365743-B7B7-4178-A3DF-1390AD949FA0}" dt="2024-04-18T17:02:30.151" v="741" actId="113"/>
          <ac:spMkLst>
            <pc:docMk/>
            <pc:sldMk cId="1062824187" sldId="264"/>
            <ac:spMk id="2" creationId="{1B929004-30A6-174D-A2C7-0BEDA20D18FC}"/>
          </ac:spMkLst>
        </pc:spChg>
        <pc:spChg chg="mod">
          <ac:chgData name="Alexander Mccutcheon" userId="d11a1d2a-b5e4-49ce-9761-fb7193f1b49a" providerId="ADAL" clId="{7E365743-B7B7-4178-A3DF-1390AD949FA0}" dt="2024-04-18T18:12:50.491" v="2256" actId="20577"/>
          <ac:spMkLst>
            <pc:docMk/>
            <pc:sldMk cId="1062824187" sldId="264"/>
            <ac:spMk id="3" creationId="{140CFCB5-693E-4E26-B10D-46207DFB0BE5}"/>
          </ac:spMkLst>
        </pc:spChg>
        <pc:spChg chg="add mod">
          <ac:chgData name="Alexander Mccutcheon" userId="d11a1d2a-b5e4-49ce-9761-fb7193f1b49a" providerId="ADAL" clId="{7E365743-B7B7-4178-A3DF-1390AD949FA0}" dt="2024-04-13T22:10:43.305" v="220" actId="571"/>
          <ac:spMkLst>
            <pc:docMk/>
            <pc:sldMk cId="1062824187" sldId="264"/>
            <ac:spMk id="5" creationId="{A74A313D-BBD2-E268-6CF4-6E807A24381F}"/>
          </ac:spMkLst>
        </pc:spChg>
        <pc:spChg chg="add mod">
          <ac:chgData name="Alexander Mccutcheon" userId="d11a1d2a-b5e4-49ce-9761-fb7193f1b49a" providerId="ADAL" clId="{7E365743-B7B7-4178-A3DF-1390AD949FA0}" dt="2024-04-13T22:10:43.305" v="220" actId="571"/>
          <ac:spMkLst>
            <pc:docMk/>
            <pc:sldMk cId="1062824187" sldId="264"/>
            <ac:spMk id="6" creationId="{6DD3D62A-F7B0-AED7-B890-743D76659EB5}"/>
          </ac:spMkLst>
        </pc:spChg>
        <pc:spChg chg="mod">
          <ac:chgData name="Alexander Mccutcheon" userId="d11a1d2a-b5e4-49ce-9761-fb7193f1b49a" providerId="ADAL" clId="{7E365743-B7B7-4178-A3DF-1390AD949FA0}" dt="2024-04-13T22:10:43.305" v="220" actId="571"/>
          <ac:spMkLst>
            <pc:docMk/>
            <pc:sldMk cId="1062824187" sldId="264"/>
            <ac:spMk id="8" creationId="{E8187343-25D4-C40C-C9FA-93BDADD22078}"/>
          </ac:spMkLst>
        </pc:spChg>
        <pc:spChg chg="del">
          <ac:chgData name="Alexander Mccutcheon" userId="d11a1d2a-b5e4-49ce-9761-fb7193f1b49a" providerId="ADAL" clId="{7E365743-B7B7-4178-A3DF-1390AD949FA0}" dt="2024-04-13T21:51:45.627" v="28"/>
          <ac:spMkLst>
            <pc:docMk/>
            <pc:sldMk cId="1062824187" sldId="264"/>
            <ac:spMk id="8" creationId="{FA3C7DEA-BCC2-4295-8850-147993296189}"/>
          </ac:spMkLst>
        </pc:spChg>
        <pc:spChg chg="mod">
          <ac:chgData name="Alexander Mccutcheon" userId="d11a1d2a-b5e4-49ce-9761-fb7193f1b49a" providerId="ADAL" clId="{7E365743-B7B7-4178-A3DF-1390AD949FA0}" dt="2024-04-13T22:10:43.305" v="220" actId="571"/>
          <ac:spMkLst>
            <pc:docMk/>
            <pc:sldMk cId="1062824187" sldId="264"/>
            <ac:spMk id="9" creationId="{DB6A837C-9C8B-F82F-4B90-F2DF189103A7}"/>
          </ac:spMkLst>
        </pc:spChg>
        <pc:spChg chg="mod">
          <ac:chgData name="Alexander Mccutcheon" userId="d11a1d2a-b5e4-49ce-9761-fb7193f1b49a" providerId="ADAL" clId="{7E365743-B7B7-4178-A3DF-1390AD949FA0}" dt="2024-04-13T22:10:43.305" v="220" actId="571"/>
          <ac:spMkLst>
            <pc:docMk/>
            <pc:sldMk cId="1062824187" sldId="264"/>
            <ac:spMk id="10" creationId="{87926723-F984-BBEE-A494-2FA1A068F713}"/>
          </ac:spMkLst>
        </pc:spChg>
        <pc:spChg chg="del">
          <ac:chgData name="Alexander Mccutcheon" userId="d11a1d2a-b5e4-49ce-9761-fb7193f1b49a" providerId="ADAL" clId="{7E365743-B7B7-4178-A3DF-1390AD949FA0}" dt="2024-04-13T21:51:45.627" v="28"/>
          <ac:spMkLst>
            <pc:docMk/>
            <pc:sldMk cId="1062824187" sldId="264"/>
            <ac:spMk id="10" creationId="{C289949D-B9F6-468A-86FE-2694DC5AE773}"/>
          </ac:spMkLst>
        </pc:spChg>
        <pc:spChg chg="mod">
          <ac:chgData name="Alexander Mccutcheon" userId="d11a1d2a-b5e4-49ce-9761-fb7193f1b49a" providerId="ADAL" clId="{7E365743-B7B7-4178-A3DF-1390AD949FA0}" dt="2024-04-13T22:10:43.305" v="220" actId="571"/>
          <ac:spMkLst>
            <pc:docMk/>
            <pc:sldMk cId="1062824187" sldId="264"/>
            <ac:spMk id="11" creationId="{4AF0A307-A941-52D1-A3AC-62A7B674EC45}"/>
          </ac:spMkLst>
        </pc:spChg>
        <pc:spChg chg="add mod">
          <ac:chgData name="Alexander Mccutcheon" userId="d11a1d2a-b5e4-49ce-9761-fb7193f1b49a" providerId="ADAL" clId="{7E365743-B7B7-4178-A3DF-1390AD949FA0}" dt="2024-04-13T22:10:43.305" v="220" actId="571"/>
          <ac:spMkLst>
            <pc:docMk/>
            <pc:sldMk cId="1062824187" sldId="264"/>
            <ac:spMk id="12" creationId="{A70B9EDA-4F7B-C79A-957F-5B36557F2F50}"/>
          </ac:spMkLst>
        </pc:spChg>
        <pc:spChg chg="mod">
          <ac:chgData name="Alexander Mccutcheon" userId="d11a1d2a-b5e4-49ce-9761-fb7193f1b49a" providerId="ADAL" clId="{7E365743-B7B7-4178-A3DF-1390AD949FA0}" dt="2024-04-13T22:10:43.305" v="220" actId="571"/>
          <ac:spMkLst>
            <pc:docMk/>
            <pc:sldMk cId="1062824187" sldId="264"/>
            <ac:spMk id="14" creationId="{BF60D666-6F19-76FA-D54C-5929C21212CB}"/>
          </ac:spMkLst>
        </pc:spChg>
        <pc:spChg chg="mod">
          <ac:chgData name="Alexander Mccutcheon" userId="d11a1d2a-b5e4-49ce-9761-fb7193f1b49a" providerId="ADAL" clId="{7E365743-B7B7-4178-A3DF-1390AD949FA0}" dt="2024-04-13T22:10:43.305" v="220" actId="571"/>
          <ac:spMkLst>
            <pc:docMk/>
            <pc:sldMk cId="1062824187" sldId="264"/>
            <ac:spMk id="15" creationId="{25B18038-BD3E-810B-0A9C-250E9501D8B5}"/>
          </ac:spMkLst>
        </pc:spChg>
        <pc:spChg chg="mod">
          <ac:chgData name="Alexander Mccutcheon" userId="d11a1d2a-b5e4-49ce-9761-fb7193f1b49a" providerId="ADAL" clId="{7E365743-B7B7-4178-A3DF-1390AD949FA0}" dt="2024-04-13T22:10:43.305" v="220" actId="571"/>
          <ac:spMkLst>
            <pc:docMk/>
            <pc:sldMk cId="1062824187" sldId="264"/>
            <ac:spMk id="16" creationId="{4DC2ED75-91E7-3120-CF7C-1DDAA2EC28E5}"/>
          </ac:spMkLst>
        </pc:spChg>
        <pc:spChg chg="mod">
          <ac:chgData name="Alexander Mccutcheon" userId="d11a1d2a-b5e4-49ce-9761-fb7193f1b49a" providerId="ADAL" clId="{7E365743-B7B7-4178-A3DF-1390AD949FA0}" dt="2024-04-13T22:10:43.305" v="220" actId="571"/>
          <ac:spMkLst>
            <pc:docMk/>
            <pc:sldMk cId="1062824187" sldId="264"/>
            <ac:spMk id="17" creationId="{B101A522-1BCC-95E0-53B7-ED903F95E1EA}"/>
          </ac:spMkLst>
        </pc:spChg>
        <pc:spChg chg="add del">
          <ac:chgData name="Alexander Mccutcheon" userId="d11a1d2a-b5e4-49ce-9761-fb7193f1b49a" providerId="ADAL" clId="{7E365743-B7B7-4178-A3DF-1390AD949FA0}" dt="2024-04-13T21:57:43.134" v="88" actId="26606"/>
          <ac:spMkLst>
            <pc:docMk/>
            <pc:sldMk cId="1062824187" sldId="264"/>
            <ac:spMk id="1037" creationId="{EDDBB197-D710-4A4F-A9CA-FD2177498BE8}"/>
          </ac:spMkLst>
        </pc:spChg>
        <pc:spChg chg="add del">
          <ac:chgData name="Alexander Mccutcheon" userId="d11a1d2a-b5e4-49ce-9761-fb7193f1b49a" providerId="ADAL" clId="{7E365743-B7B7-4178-A3DF-1390AD949FA0}" dt="2024-04-13T21:57:43.134" v="88" actId="26606"/>
          <ac:spMkLst>
            <pc:docMk/>
            <pc:sldMk cId="1062824187" sldId="264"/>
            <ac:spMk id="1039" creationId="{975D1CFA-2CDB-4B64-BD9F-85744E8DA12F}"/>
          </ac:spMkLst>
        </pc:spChg>
        <pc:spChg chg="add del">
          <ac:chgData name="Alexander Mccutcheon" userId="d11a1d2a-b5e4-49ce-9761-fb7193f1b49a" providerId="ADAL" clId="{7E365743-B7B7-4178-A3DF-1390AD949FA0}" dt="2024-04-13T21:57:45.458" v="90" actId="26606"/>
          <ac:spMkLst>
            <pc:docMk/>
            <pc:sldMk cId="1062824187" sldId="264"/>
            <ac:spMk id="1047" creationId="{B6FACB3C-9069-4791-BC5C-0DB7CD19B853}"/>
          </ac:spMkLst>
        </pc:spChg>
        <pc:spChg chg="add del">
          <ac:chgData name="Alexander Mccutcheon" userId="d11a1d2a-b5e4-49ce-9761-fb7193f1b49a" providerId="ADAL" clId="{7E365743-B7B7-4178-A3DF-1390AD949FA0}" dt="2024-04-13T21:57:45.458" v="90" actId="26606"/>
          <ac:spMkLst>
            <pc:docMk/>
            <pc:sldMk cId="1062824187" sldId="264"/>
            <ac:spMk id="1048" creationId="{71F2038E-D777-4B76-81DD-DD13EE91B9DD}"/>
          </ac:spMkLst>
        </pc:spChg>
        <pc:spChg chg="add del">
          <ac:chgData name="Alexander Mccutcheon" userId="d11a1d2a-b5e4-49ce-9761-fb7193f1b49a" providerId="ADAL" clId="{7E365743-B7B7-4178-A3DF-1390AD949FA0}" dt="2024-04-13T22:10:46.165" v="221" actId="478"/>
          <ac:spMkLst>
            <pc:docMk/>
            <pc:sldMk cId="1062824187" sldId="264"/>
            <ac:spMk id="1055" creationId="{1E020063-2385-44AC-BD67-258E1F0B9FCE}"/>
          </ac:spMkLst>
        </pc:spChg>
        <pc:spChg chg="add del">
          <ac:chgData name="Alexander Mccutcheon" userId="d11a1d2a-b5e4-49ce-9761-fb7193f1b49a" providerId="ADAL" clId="{7E365743-B7B7-4178-A3DF-1390AD949FA0}" dt="2024-04-13T22:10:46.165" v="221" actId="478"/>
          <ac:spMkLst>
            <pc:docMk/>
            <pc:sldMk cId="1062824187" sldId="264"/>
            <ac:spMk id="1056" creationId="{7E014A0B-5338-4077-AFE9-A90D04D4492B}"/>
          </ac:spMkLst>
        </pc:spChg>
        <pc:grpChg chg="add mod">
          <ac:chgData name="Alexander Mccutcheon" userId="d11a1d2a-b5e4-49ce-9761-fb7193f1b49a" providerId="ADAL" clId="{7E365743-B7B7-4178-A3DF-1390AD949FA0}" dt="2024-04-13T22:15:55.723" v="266" actId="1076"/>
          <ac:grpSpMkLst>
            <pc:docMk/>
            <pc:sldMk cId="1062824187" sldId="264"/>
            <ac:grpSpMk id="4" creationId="{41A0B0B1-4C95-E973-C160-493FFCEF4CD7}"/>
          </ac:grpSpMkLst>
        </pc:grpChg>
        <pc:grpChg chg="add mod">
          <ac:chgData name="Alexander Mccutcheon" userId="d11a1d2a-b5e4-49ce-9761-fb7193f1b49a" providerId="ADAL" clId="{7E365743-B7B7-4178-A3DF-1390AD949FA0}" dt="2024-04-13T22:10:43.305" v="220" actId="571"/>
          <ac:grpSpMkLst>
            <pc:docMk/>
            <pc:sldMk cId="1062824187" sldId="264"/>
            <ac:grpSpMk id="7" creationId="{A8772D41-1BEE-8871-AF07-9DFA9CFCC51C}"/>
          </ac:grpSpMkLst>
        </pc:grpChg>
        <pc:grpChg chg="del">
          <ac:chgData name="Alexander Mccutcheon" userId="d11a1d2a-b5e4-49ce-9761-fb7193f1b49a" providerId="ADAL" clId="{7E365743-B7B7-4178-A3DF-1390AD949FA0}" dt="2024-04-13T21:51:45.627" v="28"/>
          <ac:grpSpMkLst>
            <pc:docMk/>
            <pc:sldMk cId="1062824187" sldId="264"/>
            <ac:grpSpMk id="12" creationId="{E4DF0958-0C87-4C28-9554-2FADC788C2B1}"/>
          </ac:grpSpMkLst>
        </pc:grpChg>
        <pc:grpChg chg="add mod">
          <ac:chgData name="Alexander Mccutcheon" userId="d11a1d2a-b5e4-49ce-9761-fb7193f1b49a" providerId="ADAL" clId="{7E365743-B7B7-4178-A3DF-1390AD949FA0}" dt="2024-04-13T22:10:43.305" v="220" actId="571"/>
          <ac:grpSpMkLst>
            <pc:docMk/>
            <pc:sldMk cId="1062824187" sldId="264"/>
            <ac:grpSpMk id="13" creationId="{8C741826-B986-99DF-559F-11A1D46A17E7}"/>
          </ac:grpSpMkLst>
        </pc:grpChg>
        <pc:grpChg chg="add mod">
          <ac:chgData name="Alexander Mccutcheon" userId="d11a1d2a-b5e4-49ce-9761-fb7193f1b49a" providerId="ADAL" clId="{7E365743-B7B7-4178-A3DF-1390AD949FA0}" dt="2024-04-13T22:10:43.305" v="220" actId="571"/>
          <ac:grpSpMkLst>
            <pc:docMk/>
            <pc:sldMk cId="1062824187" sldId="264"/>
            <ac:grpSpMk id="18" creationId="{3E69A984-29AD-D024-533B-2B369A1345A9}"/>
          </ac:grpSpMkLst>
        </pc:grpChg>
        <pc:grpChg chg="add del">
          <ac:chgData name="Alexander Mccutcheon" userId="d11a1d2a-b5e4-49ce-9761-fb7193f1b49a" providerId="ADAL" clId="{7E365743-B7B7-4178-A3DF-1390AD949FA0}" dt="2024-04-13T21:57:43.134" v="88" actId="26606"/>
          <ac:grpSpMkLst>
            <pc:docMk/>
            <pc:sldMk cId="1062824187" sldId="264"/>
            <ac:grpSpMk id="1041" creationId="{25EE5136-01F1-466C-962D-BA9B4C6757AA}"/>
          </ac:grpSpMkLst>
        </pc:grpChg>
        <pc:grpChg chg="add del">
          <ac:chgData name="Alexander Mccutcheon" userId="d11a1d2a-b5e4-49ce-9761-fb7193f1b49a" providerId="ADAL" clId="{7E365743-B7B7-4178-A3DF-1390AD949FA0}" dt="2024-04-13T21:57:45.458" v="90" actId="26606"/>
          <ac:grpSpMkLst>
            <pc:docMk/>
            <pc:sldMk cId="1062824187" sldId="264"/>
            <ac:grpSpMk id="1049" creationId="{DD354807-230F-4402-B1B9-F733A8F1F190}"/>
          </ac:grpSpMkLst>
        </pc:grpChg>
        <pc:grpChg chg="add del">
          <ac:chgData name="Alexander Mccutcheon" userId="d11a1d2a-b5e4-49ce-9761-fb7193f1b49a" providerId="ADAL" clId="{7E365743-B7B7-4178-A3DF-1390AD949FA0}" dt="2024-04-13T22:10:46.165" v="221" actId="478"/>
          <ac:grpSpMkLst>
            <pc:docMk/>
            <pc:sldMk cId="1062824187" sldId="264"/>
            <ac:grpSpMk id="1057" creationId="{78127680-150F-4A90-9950-F66392578116}"/>
          </ac:grpSpMkLst>
        </pc:grpChg>
        <pc:grpChg chg="add del">
          <ac:chgData name="Alexander Mccutcheon" userId="d11a1d2a-b5e4-49ce-9761-fb7193f1b49a" providerId="ADAL" clId="{7E365743-B7B7-4178-A3DF-1390AD949FA0}" dt="2024-04-13T22:10:46.165" v="221" actId="478"/>
          <ac:grpSpMkLst>
            <pc:docMk/>
            <pc:sldMk cId="1062824187" sldId="264"/>
            <ac:grpSpMk id="1058" creationId="{466920E5-8640-4C24-A775-8647637094A7}"/>
          </ac:grpSpMkLst>
        </pc:grpChg>
        <pc:picChg chg="mod">
          <ac:chgData name="Alexander Mccutcheon" userId="d11a1d2a-b5e4-49ce-9761-fb7193f1b49a" providerId="ADAL" clId="{7E365743-B7B7-4178-A3DF-1390AD949FA0}" dt="2024-04-13T22:10:43.305" v="220" actId="571"/>
          <ac:picMkLst>
            <pc:docMk/>
            <pc:sldMk cId="1062824187" sldId="264"/>
            <ac:picMk id="19" creationId="{A924D88E-45AF-72A6-93F3-98189E5E033F}"/>
          </ac:picMkLst>
        </pc:picChg>
        <pc:picChg chg="mod">
          <ac:chgData name="Alexander Mccutcheon" userId="d11a1d2a-b5e4-49ce-9761-fb7193f1b49a" providerId="ADAL" clId="{7E365743-B7B7-4178-A3DF-1390AD949FA0}" dt="2024-04-13T22:10:43.305" v="220" actId="571"/>
          <ac:picMkLst>
            <pc:docMk/>
            <pc:sldMk cId="1062824187" sldId="264"/>
            <ac:picMk id="20" creationId="{88E428B1-E6D6-4281-5540-4B25C5C52307}"/>
          </ac:picMkLst>
        </pc:picChg>
        <pc:picChg chg="mod">
          <ac:chgData name="Alexander Mccutcheon" userId="d11a1d2a-b5e4-49ce-9761-fb7193f1b49a" providerId="ADAL" clId="{7E365743-B7B7-4178-A3DF-1390AD949FA0}" dt="2024-04-13T22:10:43.305" v="220" actId="571"/>
          <ac:picMkLst>
            <pc:docMk/>
            <pc:sldMk cId="1062824187" sldId="264"/>
            <ac:picMk id="21" creationId="{EBFFBC92-835E-709F-6521-15B2136C8936}"/>
          </ac:picMkLst>
        </pc:picChg>
        <pc:picChg chg="mod">
          <ac:chgData name="Alexander Mccutcheon" userId="d11a1d2a-b5e4-49ce-9761-fb7193f1b49a" providerId="ADAL" clId="{7E365743-B7B7-4178-A3DF-1390AD949FA0}" dt="2024-04-13T22:15:55.723" v="266" actId="1076"/>
          <ac:picMkLst>
            <pc:docMk/>
            <pc:sldMk cId="1062824187" sldId="264"/>
            <ac:picMk id="1026" creationId="{359FB929-4A66-1B75-83AE-AC02E260FFA9}"/>
          </ac:picMkLst>
        </pc:picChg>
        <pc:picChg chg="mod">
          <ac:chgData name="Alexander Mccutcheon" userId="d11a1d2a-b5e4-49ce-9761-fb7193f1b49a" providerId="ADAL" clId="{7E365743-B7B7-4178-A3DF-1390AD949FA0}" dt="2024-04-13T22:15:55.723" v="266" actId="1076"/>
          <ac:picMkLst>
            <pc:docMk/>
            <pc:sldMk cId="1062824187" sldId="264"/>
            <ac:picMk id="1028" creationId="{114B4AA8-7A2A-1959-C711-2CC9A7E82176}"/>
          </ac:picMkLst>
        </pc:picChg>
        <pc:picChg chg="mod">
          <ac:chgData name="Alexander Mccutcheon" userId="d11a1d2a-b5e4-49ce-9761-fb7193f1b49a" providerId="ADAL" clId="{7E365743-B7B7-4178-A3DF-1390AD949FA0}" dt="2024-04-13T22:15:55.723" v="266" actId="1076"/>
          <ac:picMkLst>
            <pc:docMk/>
            <pc:sldMk cId="1062824187" sldId="264"/>
            <ac:picMk id="1032" creationId="{0F5D11A9-67F4-2BAD-FB6A-DD3615FB2562}"/>
          </ac:picMkLst>
        </pc:picChg>
      </pc:sldChg>
      <pc:sldChg chg="delSp modSp mod setBg delDesignElem">
        <pc:chgData name="Alexander Mccutcheon" userId="d11a1d2a-b5e4-49ce-9761-fb7193f1b49a" providerId="ADAL" clId="{7E365743-B7B7-4178-A3DF-1390AD949FA0}" dt="2024-04-18T18:13:05.929" v="2257" actId="20577"/>
        <pc:sldMkLst>
          <pc:docMk/>
          <pc:sldMk cId="893272215" sldId="265"/>
        </pc:sldMkLst>
        <pc:spChg chg="mod">
          <ac:chgData name="Alexander Mccutcheon" userId="d11a1d2a-b5e4-49ce-9761-fb7193f1b49a" providerId="ADAL" clId="{7E365743-B7B7-4178-A3DF-1390AD949FA0}" dt="2024-04-18T17:37:43.363" v="1781" actId="113"/>
          <ac:spMkLst>
            <pc:docMk/>
            <pc:sldMk cId="893272215" sldId="265"/>
            <ac:spMk id="2" creationId="{D9D73310-9CC0-1611-3318-C27A14288783}"/>
          </ac:spMkLst>
        </pc:spChg>
        <pc:spChg chg="mod">
          <ac:chgData name="Alexander Mccutcheon" userId="d11a1d2a-b5e4-49ce-9761-fb7193f1b49a" providerId="ADAL" clId="{7E365743-B7B7-4178-A3DF-1390AD949FA0}" dt="2024-04-18T18:13:05.929" v="2257" actId="20577"/>
          <ac:spMkLst>
            <pc:docMk/>
            <pc:sldMk cId="893272215" sldId="265"/>
            <ac:spMk id="4" creationId="{CEFE5CC2-3D64-1A89-0F35-4CF5B13D8C6A}"/>
          </ac:spMkLst>
        </pc:spChg>
        <pc:spChg chg="del">
          <ac:chgData name="Alexander Mccutcheon" userId="d11a1d2a-b5e4-49ce-9761-fb7193f1b49a" providerId="ADAL" clId="{7E365743-B7B7-4178-A3DF-1390AD949FA0}" dt="2024-04-13T21:51:45.627" v="28"/>
          <ac:spMkLst>
            <pc:docMk/>
            <pc:sldMk cId="893272215" sldId="265"/>
            <ac:spMk id="8" creationId="{D038248A-211C-4EEC-8401-C761B929FB52}"/>
          </ac:spMkLst>
        </pc:spChg>
        <pc:spChg chg="del mod">
          <ac:chgData name="Alexander Mccutcheon" userId="d11a1d2a-b5e4-49ce-9761-fb7193f1b49a" providerId="ADAL" clId="{7E365743-B7B7-4178-A3DF-1390AD949FA0}" dt="2024-04-18T17:13:37.515" v="857" actId="478"/>
          <ac:spMkLst>
            <pc:docMk/>
            <pc:sldMk cId="893272215" sldId="265"/>
            <ac:spMk id="9" creationId="{362EA04C-7F00-9CB9-208B-94AF0B68809F}"/>
          </ac:spMkLst>
        </pc:spChg>
        <pc:spChg chg="del">
          <ac:chgData name="Alexander Mccutcheon" userId="d11a1d2a-b5e4-49ce-9761-fb7193f1b49a" providerId="ADAL" clId="{7E365743-B7B7-4178-A3DF-1390AD949FA0}" dt="2024-04-13T21:51:45.627" v="28"/>
          <ac:spMkLst>
            <pc:docMk/>
            <pc:sldMk cId="893272215" sldId="265"/>
            <ac:spMk id="10" creationId="{C30A849F-66D9-40C8-BEC8-35AFF8F4568F}"/>
          </ac:spMkLst>
        </pc:spChg>
        <pc:grpChg chg="del">
          <ac:chgData name="Alexander Mccutcheon" userId="d11a1d2a-b5e4-49ce-9761-fb7193f1b49a" providerId="ADAL" clId="{7E365743-B7B7-4178-A3DF-1390AD949FA0}" dt="2024-04-13T21:51:45.627" v="28"/>
          <ac:grpSpMkLst>
            <pc:docMk/>
            <pc:sldMk cId="893272215" sldId="265"/>
            <ac:grpSpMk id="12" creationId="{04542298-A2B1-480F-A11C-A40EDD19B857}"/>
          </ac:grpSpMkLst>
        </pc:grpChg>
        <pc:grpChg chg="del">
          <ac:chgData name="Alexander Mccutcheon" userId="d11a1d2a-b5e4-49ce-9761-fb7193f1b49a" providerId="ADAL" clId="{7E365743-B7B7-4178-A3DF-1390AD949FA0}" dt="2024-04-13T21:51:45.627" v="28"/>
          <ac:grpSpMkLst>
            <pc:docMk/>
            <pc:sldMk cId="893272215" sldId="265"/>
            <ac:grpSpMk id="18" creationId="{2A5C9C35-2375-49EB-B99C-17C87D42FE7C}"/>
          </ac:grpSpMkLst>
        </pc:grpChg>
        <pc:picChg chg="mod modCrop">
          <ac:chgData name="Alexander Mccutcheon" userId="d11a1d2a-b5e4-49ce-9761-fb7193f1b49a" providerId="ADAL" clId="{7E365743-B7B7-4178-A3DF-1390AD949FA0}" dt="2024-04-18T17:14:24.122" v="870" actId="732"/>
          <ac:picMkLst>
            <pc:docMk/>
            <pc:sldMk cId="893272215" sldId="265"/>
            <ac:picMk id="3" creationId="{32627FCE-7312-C3FE-9FB7-89247732CE77}"/>
          </ac:picMkLst>
        </pc:picChg>
      </pc:sldChg>
      <pc:sldChg chg="delSp modSp del mod setBg delDesignElem">
        <pc:chgData name="Alexander Mccutcheon" userId="d11a1d2a-b5e4-49ce-9761-fb7193f1b49a" providerId="ADAL" clId="{7E365743-B7B7-4178-A3DF-1390AD949FA0}" dt="2024-04-18T17:58:30.191" v="2163" actId="47"/>
        <pc:sldMkLst>
          <pc:docMk/>
          <pc:sldMk cId="3299730851" sldId="266"/>
        </pc:sldMkLst>
        <pc:spChg chg="mod">
          <ac:chgData name="Alexander Mccutcheon" userId="d11a1d2a-b5e4-49ce-9761-fb7193f1b49a" providerId="ADAL" clId="{7E365743-B7B7-4178-A3DF-1390AD949FA0}" dt="2024-04-18T17:05:45.969" v="804" actId="20577"/>
          <ac:spMkLst>
            <pc:docMk/>
            <pc:sldMk cId="3299730851" sldId="266"/>
            <ac:spMk id="2" creationId="{142473DF-2226-7045-46B6-1200B399F62D}"/>
          </ac:spMkLst>
        </pc:spChg>
        <pc:spChg chg="mod">
          <ac:chgData name="Alexander Mccutcheon" userId="d11a1d2a-b5e4-49ce-9761-fb7193f1b49a" providerId="ADAL" clId="{7E365743-B7B7-4178-A3DF-1390AD949FA0}" dt="2024-04-18T17:14:53.726" v="873" actId="12788"/>
          <ac:spMkLst>
            <pc:docMk/>
            <pc:sldMk cId="3299730851" sldId="266"/>
            <ac:spMk id="3" creationId="{CFF3F2D8-D079-A834-C823-BBD0AB26800A}"/>
          </ac:spMkLst>
        </pc:spChg>
        <pc:spChg chg="del">
          <ac:chgData name="Alexander Mccutcheon" userId="d11a1d2a-b5e4-49ce-9761-fb7193f1b49a" providerId="ADAL" clId="{7E365743-B7B7-4178-A3DF-1390AD949FA0}" dt="2024-04-13T21:51:45.627" v="28"/>
          <ac:spMkLst>
            <pc:docMk/>
            <pc:sldMk cId="3299730851" sldId="266"/>
            <ac:spMk id="8" creationId="{D038248A-211C-4EEC-8401-C761B929FB52}"/>
          </ac:spMkLst>
        </pc:spChg>
        <pc:spChg chg="del">
          <ac:chgData name="Alexander Mccutcheon" userId="d11a1d2a-b5e4-49ce-9761-fb7193f1b49a" providerId="ADAL" clId="{7E365743-B7B7-4178-A3DF-1390AD949FA0}" dt="2024-04-13T21:51:45.627" v="28"/>
          <ac:spMkLst>
            <pc:docMk/>
            <pc:sldMk cId="3299730851" sldId="266"/>
            <ac:spMk id="10" creationId="{C30A849F-66D9-40C8-BEC8-35AFF8F4568F}"/>
          </ac:spMkLst>
        </pc:spChg>
        <pc:grpChg chg="del">
          <ac:chgData name="Alexander Mccutcheon" userId="d11a1d2a-b5e4-49ce-9761-fb7193f1b49a" providerId="ADAL" clId="{7E365743-B7B7-4178-A3DF-1390AD949FA0}" dt="2024-04-13T21:51:45.627" v="28"/>
          <ac:grpSpMkLst>
            <pc:docMk/>
            <pc:sldMk cId="3299730851" sldId="266"/>
            <ac:grpSpMk id="12" creationId="{04542298-A2B1-480F-A11C-A40EDD19B857}"/>
          </ac:grpSpMkLst>
        </pc:grpChg>
        <pc:grpChg chg="del">
          <ac:chgData name="Alexander Mccutcheon" userId="d11a1d2a-b5e4-49ce-9761-fb7193f1b49a" providerId="ADAL" clId="{7E365743-B7B7-4178-A3DF-1390AD949FA0}" dt="2024-04-13T21:51:45.627" v="28"/>
          <ac:grpSpMkLst>
            <pc:docMk/>
            <pc:sldMk cId="3299730851" sldId="266"/>
            <ac:grpSpMk id="18" creationId="{2A5C9C35-2375-49EB-B99C-17C87D42FE7C}"/>
          </ac:grpSpMkLst>
        </pc:grpChg>
      </pc:sldChg>
      <pc:sldChg chg="delSp modSp mod setBg delDesignElem modNotesTx">
        <pc:chgData name="Alexander Mccutcheon" userId="d11a1d2a-b5e4-49ce-9761-fb7193f1b49a" providerId="ADAL" clId="{7E365743-B7B7-4178-A3DF-1390AD949FA0}" dt="2024-04-18T18:40:47.521" v="2543" actId="12"/>
        <pc:sldMkLst>
          <pc:docMk/>
          <pc:sldMk cId="420139137" sldId="267"/>
        </pc:sldMkLst>
        <pc:spChg chg="mod">
          <ac:chgData name="Alexander Mccutcheon" userId="d11a1d2a-b5e4-49ce-9761-fb7193f1b49a" providerId="ADAL" clId="{7E365743-B7B7-4178-A3DF-1390AD949FA0}" dt="2024-04-18T17:07:55.023" v="847" actId="12788"/>
          <ac:spMkLst>
            <pc:docMk/>
            <pc:sldMk cId="420139137" sldId="267"/>
            <ac:spMk id="2" creationId="{16634755-8605-4C79-C6B2-56BE45879EC0}"/>
          </ac:spMkLst>
        </pc:spChg>
        <pc:spChg chg="mod">
          <ac:chgData name="Alexander Mccutcheon" userId="d11a1d2a-b5e4-49ce-9761-fb7193f1b49a" providerId="ADAL" clId="{7E365743-B7B7-4178-A3DF-1390AD949FA0}" dt="2024-04-18T18:40:47.521" v="2543" actId="12"/>
          <ac:spMkLst>
            <pc:docMk/>
            <pc:sldMk cId="420139137" sldId="267"/>
            <ac:spMk id="3" creationId="{59B99961-5F22-DEC2-512E-8E1924F12524}"/>
          </ac:spMkLst>
        </pc:spChg>
        <pc:spChg chg="del">
          <ac:chgData name="Alexander Mccutcheon" userId="d11a1d2a-b5e4-49ce-9761-fb7193f1b49a" providerId="ADAL" clId="{7E365743-B7B7-4178-A3DF-1390AD949FA0}" dt="2024-04-13T21:51:45.627" v="28"/>
          <ac:spMkLst>
            <pc:docMk/>
            <pc:sldMk cId="420139137" sldId="267"/>
            <ac:spMk id="8" creationId="{43C823D3-D619-407C-89E0-C6F6B1E7A42A}"/>
          </ac:spMkLst>
        </pc:spChg>
        <pc:spChg chg="del">
          <ac:chgData name="Alexander Mccutcheon" userId="d11a1d2a-b5e4-49ce-9761-fb7193f1b49a" providerId="ADAL" clId="{7E365743-B7B7-4178-A3DF-1390AD949FA0}" dt="2024-04-13T21:51:45.627" v="28"/>
          <ac:spMkLst>
            <pc:docMk/>
            <pc:sldMk cId="420139137" sldId="267"/>
            <ac:spMk id="10" creationId="{047F8E3E-2FFA-4A0F-B3C7-E57ADDCFB415}"/>
          </ac:spMkLst>
        </pc:spChg>
        <pc:grpChg chg="del">
          <ac:chgData name="Alexander Mccutcheon" userId="d11a1d2a-b5e4-49ce-9761-fb7193f1b49a" providerId="ADAL" clId="{7E365743-B7B7-4178-A3DF-1390AD949FA0}" dt="2024-04-13T21:51:45.627" v="28"/>
          <ac:grpSpMkLst>
            <pc:docMk/>
            <pc:sldMk cId="420139137" sldId="267"/>
            <ac:grpSpMk id="12" creationId="{33D939F1-7ABE-4D0E-946A-43F37F556AFD}"/>
          </ac:grpSpMkLst>
        </pc:grpChg>
        <pc:grpChg chg="del">
          <ac:chgData name="Alexander Mccutcheon" userId="d11a1d2a-b5e4-49ce-9761-fb7193f1b49a" providerId="ADAL" clId="{7E365743-B7B7-4178-A3DF-1390AD949FA0}" dt="2024-04-13T21:51:45.627" v="28"/>
          <ac:grpSpMkLst>
            <pc:docMk/>
            <pc:sldMk cId="420139137" sldId="267"/>
            <ac:grpSpMk id="18" creationId="{9DB3963A-4187-4A72-9DA4-CA6BADE22931}"/>
          </ac:grpSpMkLst>
        </pc:grpChg>
      </pc:sldChg>
      <pc:sldChg chg="delSp del delDesignElem">
        <pc:chgData name="Alexander Mccutcheon" userId="d11a1d2a-b5e4-49ce-9761-fb7193f1b49a" providerId="ADAL" clId="{7E365743-B7B7-4178-A3DF-1390AD949FA0}" dt="2024-04-13T21:58:04.292" v="92" actId="47"/>
        <pc:sldMkLst>
          <pc:docMk/>
          <pc:sldMk cId="1734257891" sldId="268"/>
        </pc:sldMkLst>
        <pc:spChg chg="del">
          <ac:chgData name="Alexander Mccutcheon" userId="d11a1d2a-b5e4-49ce-9761-fb7193f1b49a" providerId="ADAL" clId="{7E365743-B7B7-4178-A3DF-1390AD949FA0}" dt="2024-04-13T21:51:45.627" v="28"/>
          <ac:spMkLst>
            <pc:docMk/>
            <pc:sldMk cId="1734257891" sldId="268"/>
            <ac:spMk id="8" creationId="{D038248A-211C-4EEC-8401-C761B929FB52}"/>
          </ac:spMkLst>
        </pc:spChg>
        <pc:spChg chg="del">
          <ac:chgData name="Alexander Mccutcheon" userId="d11a1d2a-b5e4-49ce-9761-fb7193f1b49a" providerId="ADAL" clId="{7E365743-B7B7-4178-A3DF-1390AD949FA0}" dt="2024-04-13T21:51:45.627" v="28"/>
          <ac:spMkLst>
            <pc:docMk/>
            <pc:sldMk cId="1734257891" sldId="268"/>
            <ac:spMk id="10" creationId="{C30A849F-66D9-40C8-BEC8-35AFF8F4568F}"/>
          </ac:spMkLst>
        </pc:spChg>
        <pc:grpChg chg="del">
          <ac:chgData name="Alexander Mccutcheon" userId="d11a1d2a-b5e4-49ce-9761-fb7193f1b49a" providerId="ADAL" clId="{7E365743-B7B7-4178-A3DF-1390AD949FA0}" dt="2024-04-13T21:51:45.627" v="28"/>
          <ac:grpSpMkLst>
            <pc:docMk/>
            <pc:sldMk cId="1734257891" sldId="268"/>
            <ac:grpSpMk id="12" creationId="{04542298-A2B1-480F-A11C-A40EDD19B857}"/>
          </ac:grpSpMkLst>
        </pc:grpChg>
        <pc:grpChg chg="del">
          <ac:chgData name="Alexander Mccutcheon" userId="d11a1d2a-b5e4-49ce-9761-fb7193f1b49a" providerId="ADAL" clId="{7E365743-B7B7-4178-A3DF-1390AD949FA0}" dt="2024-04-13T21:51:45.627" v="28"/>
          <ac:grpSpMkLst>
            <pc:docMk/>
            <pc:sldMk cId="1734257891" sldId="268"/>
            <ac:grpSpMk id="18" creationId="{2A5C9C35-2375-49EB-B99C-17C87D42FE7C}"/>
          </ac:grpSpMkLst>
        </pc:grpChg>
      </pc:sldChg>
      <pc:sldChg chg="delSp del delDesignElem">
        <pc:chgData name="Alexander Mccutcheon" userId="d11a1d2a-b5e4-49ce-9761-fb7193f1b49a" providerId="ADAL" clId="{7E365743-B7B7-4178-A3DF-1390AD949FA0}" dt="2024-04-13T21:58:04.292" v="92" actId="47"/>
        <pc:sldMkLst>
          <pc:docMk/>
          <pc:sldMk cId="360563050" sldId="269"/>
        </pc:sldMkLst>
        <pc:spChg chg="del">
          <ac:chgData name="Alexander Mccutcheon" userId="d11a1d2a-b5e4-49ce-9761-fb7193f1b49a" providerId="ADAL" clId="{7E365743-B7B7-4178-A3DF-1390AD949FA0}" dt="2024-04-13T21:51:45.627" v="28"/>
          <ac:spMkLst>
            <pc:docMk/>
            <pc:sldMk cId="360563050" sldId="269"/>
            <ac:spMk id="8" creationId="{D038248A-211C-4EEC-8401-C761B929FB52}"/>
          </ac:spMkLst>
        </pc:spChg>
        <pc:spChg chg="del">
          <ac:chgData name="Alexander Mccutcheon" userId="d11a1d2a-b5e4-49ce-9761-fb7193f1b49a" providerId="ADAL" clId="{7E365743-B7B7-4178-A3DF-1390AD949FA0}" dt="2024-04-13T21:51:45.627" v="28"/>
          <ac:spMkLst>
            <pc:docMk/>
            <pc:sldMk cId="360563050" sldId="269"/>
            <ac:spMk id="10" creationId="{C30A849F-66D9-40C8-BEC8-35AFF8F4568F}"/>
          </ac:spMkLst>
        </pc:spChg>
        <pc:grpChg chg="del">
          <ac:chgData name="Alexander Mccutcheon" userId="d11a1d2a-b5e4-49ce-9761-fb7193f1b49a" providerId="ADAL" clId="{7E365743-B7B7-4178-A3DF-1390AD949FA0}" dt="2024-04-13T21:51:45.627" v="28"/>
          <ac:grpSpMkLst>
            <pc:docMk/>
            <pc:sldMk cId="360563050" sldId="269"/>
            <ac:grpSpMk id="12" creationId="{04542298-A2B1-480F-A11C-A40EDD19B857}"/>
          </ac:grpSpMkLst>
        </pc:grpChg>
        <pc:grpChg chg="del">
          <ac:chgData name="Alexander Mccutcheon" userId="d11a1d2a-b5e4-49ce-9761-fb7193f1b49a" providerId="ADAL" clId="{7E365743-B7B7-4178-A3DF-1390AD949FA0}" dt="2024-04-13T21:51:45.627" v="28"/>
          <ac:grpSpMkLst>
            <pc:docMk/>
            <pc:sldMk cId="360563050" sldId="269"/>
            <ac:grpSpMk id="18" creationId="{2A5C9C35-2375-49EB-B99C-17C87D42FE7C}"/>
          </ac:grpSpMkLst>
        </pc:grpChg>
      </pc:sldChg>
      <pc:sldChg chg="delSp del delDesignElem">
        <pc:chgData name="Alexander Mccutcheon" userId="d11a1d2a-b5e4-49ce-9761-fb7193f1b49a" providerId="ADAL" clId="{7E365743-B7B7-4178-A3DF-1390AD949FA0}" dt="2024-04-13T21:58:04.292" v="92" actId="47"/>
        <pc:sldMkLst>
          <pc:docMk/>
          <pc:sldMk cId="487655473" sldId="270"/>
        </pc:sldMkLst>
        <pc:spChg chg="del">
          <ac:chgData name="Alexander Mccutcheon" userId="d11a1d2a-b5e4-49ce-9761-fb7193f1b49a" providerId="ADAL" clId="{7E365743-B7B7-4178-A3DF-1390AD949FA0}" dt="2024-04-13T21:51:45.627" v="28"/>
          <ac:spMkLst>
            <pc:docMk/>
            <pc:sldMk cId="487655473" sldId="270"/>
            <ac:spMk id="8" creationId="{D038248A-211C-4EEC-8401-C761B929FB52}"/>
          </ac:spMkLst>
        </pc:spChg>
        <pc:spChg chg="del">
          <ac:chgData name="Alexander Mccutcheon" userId="d11a1d2a-b5e4-49ce-9761-fb7193f1b49a" providerId="ADAL" clId="{7E365743-B7B7-4178-A3DF-1390AD949FA0}" dt="2024-04-13T21:51:45.627" v="28"/>
          <ac:spMkLst>
            <pc:docMk/>
            <pc:sldMk cId="487655473" sldId="270"/>
            <ac:spMk id="10" creationId="{C30A849F-66D9-40C8-BEC8-35AFF8F4568F}"/>
          </ac:spMkLst>
        </pc:spChg>
        <pc:grpChg chg="del">
          <ac:chgData name="Alexander Mccutcheon" userId="d11a1d2a-b5e4-49ce-9761-fb7193f1b49a" providerId="ADAL" clId="{7E365743-B7B7-4178-A3DF-1390AD949FA0}" dt="2024-04-13T21:51:45.627" v="28"/>
          <ac:grpSpMkLst>
            <pc:docMk/>
            <pc:sldMk cId="487655473" sldId="270"/>
            <ac:grpSpMk id="12" creationId="{04542298-A2B1-480F-A11C-A40EDD19B857}"/>
          </ac:grpSpMkLst>
        </pc:grpChg>
        <pc:grpChg chg="del">
          <ac:chgData name="Alexander Mccutcheon" userId="d11a1d2a-b5e4-49ce-9761-fb7193f1b49a" providerId="ADAL" clId="{7E365743-B7B7-4178-A3DF-1390AD949FA0}" dt="2024-04-13T21:51:45.627" v="28"/>
          <ac:grpSpMkLst>
            <pc:docMk/>
            <pc:sldMk cId="487655473" sldId="270"/>
            <ac:grpSpMk id="18" creationId="{2A5C9C35-2375-49EB-B99C-17C87D42FE7C}"/>
          </ac:grpSpMkLst>
        </pc:grpChg>
      </pc:sldChg>
      <pc:sldChg chg="addSp delSp modSp mod setBg delDesignElem">
        <pc:chgData name="Alexander Mccutcheon" userId="d11a1d2a-b5e4-49ce-9761-fb7193f1b49a" providerId="ADAL" clId="{7E365743-B7B7-4178-A3DF-1390AD949FA0}" dt="2024-04-18T18:12:40.108" v="2255" actId="120"/>
        <pc:sldMkLst>
          <pc:docMk/>
          <pc:sldMk cId="1492888802" sldId="271"/>
        </pc:sldMkLst>
        <pc:spChg chg="mod ord">
          <ac:chgData name="Alexander Mccutcheon" userId="d11a1d2a-b5e4-49ce-9761-fb7193f1b49a" providerId="ADAL" clId="{7E365743-B7B7-4178-A3DF-1390AD949FA0}" dt="2024-04-18T17:10:40.069" v="854"/>
          <ac:spMkLst>
            <pc:docMk/>
            <pc:sldMk cId="1492888802" sldId="271"/>
            <ac:spMk id="2" creationId="{8411EF9C-9300-667B-54FB-80E689DFAC45}"/>
          </ac:spMkLst>
        </pc:spChg>
        <pc:spChg chg="add del mod">
          <ac:chgData name="Alexander Mccutcheon" userId="d11a1d2a-b5e4-49ce-9761-fb7193f1b49a" providerId="ADAL" clId="{7E365743-B7B7-4178-A3DF-1390AD949FA0}" dt="2024-04-13T22:13:29.760" v="243" actId="26606"/>
          <ac:spMkLst>
            <pc:docMk/>
            <pc:sldMk cId="1492888802" sldId="271"/>
            <ac:spMk id="3" creationId="{0EB3BAC3-3EC7-0487-19E1-3E5974CBBBC7}"/>
          </ac:spMkLst>
        </pc:spChg>
        <pc:spChg chg="add del">
          <ac:chgData name="Alexander Mccutcheon" userId="d11a1d2a-b5e4-49ce-9761-fb7193f1b49a" providerId="ADAL" clId="{7E365743-B7B7-4178-A3DF-1390AD949FA0}" dt="2024-04-13T21:57:28.866" v="79" actId="26606"/>
          <ac:spMkLst>
            <pc:docMk/>
            <pc:sldMk cId="1492888802" sldId="271"/>
            <ac:spMk id="5" creationId="{43C823D3-D619-407C-89E0-C6F6B1E7A42A}"/>
          </ac:spMkLst>
        </pc:spChg>
        <pc:spChg chg="add del">
          <ac:chgData name="Alexander Mccutcheon" userId="d11a1d2a-b5e4-49ce-9761-fb7193f1b49a" providerId="ADAL" clId="{7E365743-B7B7-4178-A3DF-1390AD949FA0}" dt="2024-04-13T21:57:28.866" v="79" actId="26606"/>
          <ac:spMkLst>
            <pc:docMk/>
            <pc:sldMk cId="1492888802" sldId="271"/>
            <ac:spMk id="6" creationId="{047F8E3E-2FFA-4A0F-B3C7-E57ADDCFB415}"/>
          </ac:spMkLst>
        </pc:spChg>
        <pc:spChg chg="del">
          <ac:chgData name="Alexander Mccutcheon" userId="d11a1d2a-b5e4-49ce-9761-fb7193f1b49a" providerId="ADAL" clId="{7E365743-B7B7-4178-A3DF-1390AD949FA0}" dt="2024-04-13T21:51:45.627" v="28"/>
          <ac:spMkLst>
            <pc:docMk/>
            <pc:sldMk cId="1492888802" sldId="271"/>
            <ac:spMk id="8" creationId="{D038248A-211C-4EEC-8401-C761B929FB52}"/>
          </ac:spMkLst>
        </pc:spChg>
        <pc:spChg chg="del">
          <ac:chgData name="Alexander Mccutcheon" userId="d11a1d2a-b5e4-49ce-9761-fb7193f1b49a" providerId="ADAL" clId="{7E365743-B7B7-4178-A3DF-1390AD949FA0}" dt="2024-04-13T21:51:45.627" v="28"/>
          <ac:spMkLst>
            <pc:docMk/>
            <pc:sldMk cId="1492888802" sldId="271"/>
            <ac:spMk id="10" creationId="{C30A849F-66D9-40C8-BEC8-35AFF8F4568F}"/>
          </ac:spMkLst>
        </pc:spChg>
        <pc:spChg chg="add del">
          <ac:chgData name="Alexander Mccutcheon" userId="d11a1d2a-b5e4-49ce-9761-fb7193f1b49a" providerId="ADAL" clId="{7E365743-B7B7-4178-A3DF-1390AD949FA0}" dt="2024-04-13T21:57:31.289" v="81" actId="26606"/>
          <ac:spMkLst>
            <pc:docMk/>
            <pc:sldMk cId="1492888802" sldId="271"/>
            <ac:spMk id="24" creationId="{4BC99CB9-DDAD-44A2-8A1C-E3AF4E72DF5C}"/>
          </ac:spMkLst>
        </pc:spChg>
        <pc:spChg chg="add del">
          <ac:chgData name="Alexander Mccutcheon" userId="d11a1d2a-b5e4-49ce-9761-fb7193f1b49a" providerId="ADAL" clId="{7E365743-B7B7-4178-A3DF-1390AD949FA0}" dt="2024-04-13T21:57:31.289" v="81" actId="26606"/>
          <ac:spMkLst>
            <pc:docMk/>
            <pc:sldMk cId="1492888802" sldId="271"/>
            <ac:spMk id="25" creationId="{64053CBF-3932-45FF-8285-EE5146085F3A}"/>
          </ac:spMkLst>
        </pc:spChg>
        <pc:spChg chg="add del">
          <ac:chgData name="Alexander Mccutcheon" userId="d11a1d2a-b5e4-49ce-9761-fb7193f1b49a" providerId="ADAL" clId="{7E365743-B7B7-4178-A3DF-1390AD949FA0}" dt="2024-04-13T21:57:33.849" v="83" actId="26606"/>
          <ac:spMkLst>
            <pc:docMk/>
            <pc:sldMk cId="1492888802" sldId="271"/>
            <ac:spMk id="37" creationId="{FA3C7DEA-BCC2-4295-8850-147993296189}"/>
          </ac:spMkLst>
        </pc:spChg>
        <pc:spChg chg="add del">
          <ac:chgData name="Alexander Mccutcheon" userId="d11a1d2a-b5e4-49ce-9761-fb7193f1b49a" providerId="ADAL" clId="{7E365743-B7B7-4178-A3DF-1390AD949FA0}" dt="2024-04-13T21:57:33.849" v="83" actId="26606"/>
          <ac:spMkLst>
            <pc:docMk/>
            <pc:sldMk cId="1492888802" sldId="271"/>
            <ac:spMk id="38" creationId="{C289949D-B9F6-468A-86FE-2694DC5AE773}"/>
          </ac:spMkLst>
        </pc:spChg>
        <pc:spChg chg="add del">
          <ac:chgData name="Alexander Mccutcheon" userId="d11a1d2a-b5e4-49ce-9761-fb7193f1b49a" providerId="ADAL" clId="{7E365743-B7B7-4178-A3DF-1390AD949FA0}" dt="2024-04-13T21:57:34.964" v="85" actId="26606"/>
          <ac:spMkLst>
            <pc:docMk/>
            <pc:sldMk cId="1492888802" sldId="271"/>
            <ac:spMk id="41" creationId="{43C823D3-D619-407C-89E0-C6F6B1E7A42A}"/>
          </ac:spMkLst>
        </pc:spChg>
        <pc:spChg chg="add del">
          <ac:chgData name="Alexander Mccutcheon" userId="d11a1d2a-b5e4-49ce-9761-fb7193f1b49a" providerId="ADAL" clId="{7E365743-B7B7-4178-A3DF-1390AD949FA0}" dt="2024-04-13T21:57:34.964" v="85" actId="26606"/>
          <ac:spMkLst>
            <pc:docMk/>
            <pc:sldMk cId="1492888802" sldId="271"/>
            <ac:spMk id="42" creationId="{047F8E3E-2FFA-4A0F-B3C7-E57ADDCFB415}"/>
          </ac:spMkLst>
        </pc:spChg>
        <pc:spChg chg="add del">
          <ac:chgData name="Alexander Mccutcheon" userId="d11a1d2a-b5e4-49ce-9761-fb7193f1b49a" providerId="ADAL" clId="{7E365743-B7B7-4178-A3DF-1390AD949FA0}" dt="2024-04-13T22:11:10.087" v="224" actId="478"/>
          <ac:spMkLst>
            <pc:docMk/>
            <pc:sldMk cId="1492888802" sldId="271"/>
            <ac:spMk id="50" creationId="{FA3C7DEA-BCC2-4295-8850-147993296189}"/>
          </ac:spMkLst>
        </pc:spChg>
        <pc:spChg chg="add del">
          <ac:chgData name="Alexander Mccutcheon" userId="d11a1d2a-b5e4-49ce-9761-fb7193f1b49a" providerId="ADAL" clId="{7E365743-B7B7-4178-A3DF-1390AD949FA0}" dt="2024-04-13T22:11:10.087" v="224" actId="478"/>
          <ac:spMkLst>
            <pc:docMk/>
            <pc:sldMk cId="1492888802" sldId="271"/>
            <ac:spMk id="51" creationId="{C289949D-B9F6-468A-86FE-2694DC5AE773}"/>
          </ac:spMkLst>
        </pc:spChg>
        <pc:grpChg chg="add del">
          <ac:chgData name="Alexander Mccutcheon" userId="d11a1d2a-b5e4-49ce-9761-fb7193f1b49a" providerId="ADAL" clId="{7E365743-B7B7-4178-A3DF-1390AD949FA0}" dt="2024-04-13T21:57:28.866" v="79" actId="26606"/>
          <ac:grpSpMkLst>
            <pc:docMk/>
            <pc:sldMk cId="1492888802" sldId="271"/>
            <ac:grpSpMk id="7" creationId="{33D939F1-7ABE-4D0E-946A-43F37F556AFD}"/>
          </ac:grpSpMkLst>
        </pc:grpChg>
        <pc:grpChg chg="add del">
          <ac:chgData name="Alexander Mccutcheon" userId="d11a1d2a-b5e4-49ce-9761-fb7193f1b49a" providerId="ADAL" clId="{7E365743-B7B7-4178-A3DF-1390AD949FA0}" dt="2024-04-13T21:57:28.866" v="79" actId="26606"/>
          <ac:grpSpMkLst>
            <pc:docMk/>
            <pc:sldMk cId="1492888802" sldId="271"/>
            <ac:grpSpMk id="9" creationId="{9DB3963A-4187-4A72-9DA4-CA6BADE22931}"/>
          </ac:grpSpMkLst>
        </pc:grpChg>
        <pc:grpChg chg="del">
          <ac:chgData name="Alexander Mccutcheon" userId="d11a1d2a-b5e4-49ce-9761-fb7193f1b49a" providerId="ADAL" clId="{7E365743-B7B7-4178-A3DF-1390AD949FA0}" dt="2024-04-13T21:51:45.627" v="28"/>
          <ac:grpSpMkLst>
            <pc:docMk/>
            <pc:sldMk cId="1492888802" sldId="271"/>
            <ac:grpSpMk id="12" creationId="{04542298-A2B1-480F-A11C-A40EDD19B857}"/>
          </ac:grpSpMkLst>
        </pc:grpChg>
        <pc:grpChg chg="del">
          <ac:chgData name="Alexander Mccutcheon" userId="d11a1d2a-b5e4-49ce-9761-fb7193f1b49a" providerId="ADAL" clId="{7E365743-B7B7-4178-A3DF-1390AD949FA0}" dt="2024-04-13T21:51:45.627" v="28"/>
          <ac:grpSpMkLst>
            <pc:docMk/>
            <pc:sldMk cId="1492888802" sldId="271"/>
            <ac:grpSpMk id="18" creationId="{2A5C9C35-2375-49EB-B99C-17C87D42FE7C}"/>
          </ac:grpSpMkLst>
        </pc:grpChg>
        <pc:grpChg chg="add del">
          <ac:chgData name="Alexander Mccutcheon" userId="d11a1d2a-b5e4-49ce-9761-fb7193f1b49a" providerId="ADAL" clId="{7E365743-B7B7-4178-A3DF-1390AD949FA0}" dt="2024-04-13T21:57:31.289" v="81" actId="26606"/>
          <ac:grpSpMkLst>
            <pc:docMk/>
            <pc:sldMk cId="1492888802" sldId="271"/>
            <ac:grpSpMk id="26" creationId="{2E751C04-BEA6-446B-A678-9C74819EBD4C}"/>
          </ac:grpSpMkLst>
        </pc:grpChg>
        <pc:grpChg chg="add del">
          <ac:chgData name="Alexander Mccutcheon" userId="d11a1d2a-b5e4-49ce-9761-fb7193f1b49a" providerId="ADAL" clId="{7E365743-B7B7-4178-A3DF-1390AD949FA0}" dt="2024-04-13T21:57:31.289" v="81" actId="26606"/>
          <ac:grpSpMkLst>
            <pc:docMk/>
            <pc:sldMk cId="1492888802" sldId="271"/>
            <ac:grpSpMk id="31" creationId="{B63ACBA3-DEFD-4C6D-BBA0-64468FA99C2D}"/>
          </ac:grpSpMkLst>
        </pc:grpChg>
        <pc:grpChg chg="add del">
          <ac:chgData name="Alexander Mccutcheon" userId="d11a1d2a-b5e4-49ce-9761-fb7193f1b49a" providerId="ADAL" clId="{7E365743-B7B7-4178-A3DF-1390AD949FA0}" dt="2024-04-13T21:57:33.849" v="83" actId="26606"/>
          <ac:grpSpMkLst>
            <pc:docMk/>
            <pc:sldMk cId="1492888802" sldId="271"/>
            <ac:grpSpMk id="39" creationId="{E4DF0958-0C87-4C28-9554-2FADC788C2B1}"/>
          </ac:grpSpMkLst>
        </pc:grpChg>
        <pc:grpChg chg="add del">
          <ac:chgData name="Alexander Mccutcheon" userId="d11a1d2a-b5e4-49ce-9761-fb7193f1b49a" providerId="ADAL" clId="{7E365743-B7B7-4178-A3DF-1390AD949FA0}" dt="2024-04-13T21:57:34.964" v="85" actId="26606"/>
          <ac:grpSpMkLst>
            <pc:docMk/>
            <pc:sldMk cId="1492888802" sldId="271"/>
            <ac:grpSpMk id="43" creationId="{33D939F1-7ABE-4D0E-946A-43F37F556AFD}"/>
          </ac:grpSpMkLst>
        </pc:grpChg>
        <pc:grpChg chg="add del">
          <ac:chgData name="Alexander Mccutcheon" userId="d11a1d2a-b5e4-49ce-9761-fb7193f1b49a" providerId="ADAL" clId="{7E365743-B7B7-4178-A3DF-1390AD949FA0}" dt="2024-04-13T21:57:34.964" v="85" actId="26606"/>
          <ac:grpSpMkLst>
            <pc:docMk/>
            <pc:sldMk cId="1492888802" sldId="271"/>
            <ac:grpSpMk id="48" creationId="{9DB3963A-4187-4A72-9DA4-CA6BADE22931}"/>
          </ac:grpSpMkLst>
        </pc:grpChg>
        <pc:grpChg chg="add del">
          <ac:chgData name="Alexander Mccutcheon" userId="d11a1d2a-b5e4-49ce-9761-fb7193f1b49a" providerId="ADAL" clId="{7E365743-B7B7-4178-A3DF-1390AD949FA0}" dt="2024-04-13T22:11:10.087" v="224" actId="478"/>
          <ac:grpSpMkLst>
            <pc:docMk/>
            <pc:sldMk cId="1492888802" sldId="271"/>
            <ac:grpSpMk id="52" creationId="{E4DF0958-0C87-4C28-9554-2FADC788C2B1}"/>
          </ac:grpSpMkLst>
        </pc:grpChg>
        <pc:graphicFrameChg chg="add del">
          <ac:chgData name="Alexander Mccutcheon" userId="d11a1d2a-b5e4-49ce-9761-fb7193f1b49a" providerId="ADAL" clId="{7E365743-B7B7-4178-A3DF-1390AD949FA0}" dt="2024-04-13T22:13:27.473" v="238" actId="26606"/>
          <ac:graphicFrameMkLst>
            <pc:docMk/>
            <pc:sldMk cId="1492888802" sldId="271"/>
            <ac:graphicFrameMk id="11" creationId="{E922A1CC-EA76-D2A5-7113-ABE5311523E7}"/>
          </ac:graphicFrameMkLst>
        </pc:graphicFrameChg>
        <pc:graphicFrameChg chg="add del">
          <ac:chgData name="Alexander Mccutcheon" userId="d11a1d2a-b5e4-49ce-9761-fb7193f1b49a" providerId="ADAL" clId="{7E365743-B7B7-4178-A3DF-1390AD949FA0}" dt="2024-04-13T22:13:28.548" v="240" actId="26606"/>
          <ac:graphicFrameMkLst>
            <pc:docMk/>
            <pc:sldMk cId="1492888802" sldId="271"/>
            <ac:graphicFrameMk id="17" creationId="{D675718B-2A8D-3534-10D4-1F68ED542891}"/>
          </ac:graphicFrameMkLst>
        </pc:graphicFrameChg>
        <pc:graphicFrameChg chg="add del">
          <ac:chgData name="Alexander Mccutcheon" userId="d11a1d2a-b5e4-49ce-9761-fb7193f1b49a" providerId="ADAL" clId="{7E365743-B7B7-4178-A3DF-1390AD949FA0}" dt="2024-04-13T22:13:29.748" v="242" actId="26606"/>
          <ac:graphicFrameMkLst>
            <pc:docMk/>
            <pc:sldMk cId="1492888802" sldId="271"/>
            <ac:graphicFrameMk id="19" creationId="{044F1784-9515-1D45-AF72-759CC3044E92}"/>
          </ac:graphicFrameMkLst>
        </pc:graphicFrameChg>
        <pc:graphicFrameChg chg="add mod modGraphic">
          <ac:chgData name="Alexander Mccutcheon" userId="d11a1d2a-b5e4-49ce-9761-fb7193f1b49a" providerId="ADAL" clId="{7E365743-B7B7-4178-A3DF-1390AD949FA0}" dt="2024-04-18T18:12:40.108" v="2255" actId="120"/>
          <ac:graphicFrameMkLst>
            <pc:docMk/>
            <pc:sldMk cId="1492888802" sldId="271"/>
            <ac:graphicFrameMk id="21" creationId="{E922A1CC-EA76-D2A5-7113-ABE5311523E7}"/>
          </ac:graphicFrameMkLst>
        </pc:graphicFrameChg>
      </pc:sldChg>
      <pc:sldChg chg="delSp del delDesignElem">
        <pc:chgData name="Alexander Mccutcheon" userId="d11a1d2a-b5e4-49ce-9761-fb7193f1b49a" providerId="ADAL" clId="{7E365743-B7B7-4178-A3DF-1390AD949FA0}" dt="2024-04-13T21:58:04.292" v="92" actId="47"/>
        <pc:sldMkLst>
          <pc:docMk/>
          <pc:sldMk cId="3914041366" sldId="272"/>
        </pc:sldMkLst>
        <pc:spChg chg="del">
          <ac:chgData name="Alexander Mccutcheon" userId="d11a1d2a-b5e4-49ce-9761-fb7193f1b49a" providerId="ADAL" clId="{7E365743-B7B7-4178-A3DF-1390AD949FA0}" dt="2024-04-13T21:51:45.627" v="28"/>
          <ac:spMkLst>
            <pc:docMk/>
            <pc:sldMk cId="3914041366" sldId="272"/>
            <ac:spMk id="8" creationId="{D038248A-211C-4EEC-8401-C761B929FB52}"/>
          </ac:spMkLst>
        </pc:spChg>
        <pc:spChg chg="del">
          <ac:chgData name="Alexander Mccutcheon" userId="d11a1d2a-b5e4-49ce-9761-fb7193f1b49a" providerId="ADAL" clId="{7E365743-B7B7-4178-A3DF-1390AD949FA0}" dt="2024-04-13T21:51:45.627" v="28"/>
          <ac:spMkLst>
            <pc:docMk/>
            <pc:sldMk cId="3914041366" sldId="272"/>
            <ac:spMk id="10" creationId="{C30A849F-66D9-40C8-BEC8-35AFF8F4568F}"/>
          </ac:spMkLst>
        </pc:spChg>
        <pc:grpChg chg="del">
          <ac:chgData name="Alexander Mccutcheon" userId="d11a1d2a-b5e4-49ce-9761-fb7193f1b49a" providerId="ADAL" clId="{7E365743-B7B7-4178-A3DF-1390AD949FA0}" dt="2024-04-13T21:51:45.627" v="28"/>
          <ac:grpSpMkLst>
            <pc:docMk/>
            <pc:sldMk cId="3914041366" sldId="272"/>
            <ac:grpSpMk id="18" creationId="{2A5C9C35-2375-49EB-B99C-17C87D42FE7C}"/>
          </ac:grpSpMkLst>
        </pc:grpChg>
        <pc:grpChg chg="del">
          <ac:chgData name="Alexander Mccutcheon" userId="d11a1d2a-b5e4-49ce-9761-fb7193f1b49a" providerId="ADAL" clId="{7E365743-B7B7-4178-A3DF-1390AD949FA0}" dt="2024-04-13T21:51:45.627" v="28"/>
          <ac:grpSpMkLst>
            <pc:docMk/>
            <pc:sldMk cId="3914041366" sldId="272"/>
            <ac:grpSpMk id="23" creationId="{04542298-A2B1-480F-A11C-A40EDD19B857}"/>
          </ac:grpSpMkLst>
        </pc:grpChg>
      </pc:sldChg>
      <pc:sldChg chg="addSp delSp modSp mod setBg delDesignElem">
        <pc:chgData name="Alexander Mccutcheon" userId="d11a1d2a-b5e4-49ce-9761-fb7193f1b49a" providerId="ADAL" clId="{7E365743-B7B7-4178-A3DF-1390AD949FA0}" dt="2024-04-18T18:40:56.195" v="2545" actId="12"/>
        <pc:sldMkLst>
          <pc:docMk/>
          <pc:sldMk cId="838840384" sldId="273"/>
        </pc:sldMkLst>
        <pc:spChg chg="mod">
          <ac:chgData name="Alexander Mccutcheon" userId="d11a1d2a-b5e4-49ce-9761-fb7193f1b49a" providerId="ADAL" clId="{7E365743-B7B7-4178-A3DF-1390AD949FA0}" dt="2024-04-18T18:40:09.296" v="2536" actId="113"/>
          <ac:spMkLst>
            <pc:docMk/>
            <pc:sldMk cId="838840384" sldId="273"/>
            <ac:spMk id="2" creationId="{5275348C-8E21-6632-30BC-867A32CB0ED8}"/>
          </ac:spMkLst>
        </pc:spChg>
        <pc:spChg chg="mod">
          <ac:chgData name="Alexander Mccutcheon" userId="d11a1d2a-b5e4-49ce-9761-fb7193f1b49a" providerId="ADAL" clId="{7E365743-B7B7-4178-A3DF-1390AD949FA0}" dt="2024-04-18T18:40:56.195" v="2545" actId="12"/>
          <ac:spMkLst>
            <pc:docMk/>
            <pc:sldMk cId="838840384" sldId="273"/>
            <ac:spMk id="3" creationId="{6A96F9E6-4992-D5D8-968D-25FD3F164EFB}"/>
          </ac:spMkLst>
        </pc:spChg>
        <pc:spChg chg="mod">
          <ac:chgData name="Alexander Mccutcheon" userId="d11a1d2a-b5e4-49ce-9761-fb7193f1b49a" providerId="ADAL" clId="{7E365743-B7B7-4178-A3DF-1390AD949FA0}" dt="2024-04-18T18:40:09.315" v="2537"/>
          <ac:spMkLst>
            <pc:docMk/>
            <pc:sldMk cId="838840384" sldId="273"/>
            <ac:spMk id="7" creationId="{2C04A238-C03B-4F08-068F-89B4BC272FE9}"/>
          </ac:spMkLst>
        </pc:spChg>
        <pc:spChg chg="mod">
          <ac:chgData name="Alexander Mccutcheon" userId="d11a1d2a-b5e4-49ce-9761-fb7193f1b49a" providerId="ADAL" clId="{7E365743-B7B7-4178-A3DF-1390AD949FA0}" dt="2024-04-18T18:40:09.315" v="2537"/>
          <ac:spMkLst>
            <pc:docMk/>
            <pc:sldMk cId="838840384" sldId="273"/>
            <ac:spMk id="8" creationId="{736089C3-037C-74D0-3CA0-7D2AEAD5472B}"/>
          </ac:spMkLst>
        </pc:spChg>
        <pc:spChg chg="mod">
          <ac:chgData name="Alexander Mccutcheon" userId="d11a1d2a-b5e4-49ce-9761-fb7193f1b49a" providerId="ADAL" clId="{7E365743-B7B7-4178-A3DF-1390AD949FA0}" dt="2024-04-18T18:40:09.315" v="2537"/>
          <ac:spMkLst>
            <pc:docMk/>
            <pc:sldMk cId="838840384" sldId="273"/>
            <ac:spMk id="9" creationId="{02678516-48BE-C3B4-49B9-FFB3BC66E4CF}"/>
          </ac:spMkLst>
        </pc:spChg>
        <pc:spChg chg="mod">
          <ac:chgData name="Alexander Mccutcheon" userId="d11a1d2a-b5e4-49ce-9761-fb7193f1b49a" providerId="ADAL" clId="{7E365743-B7B7-4178-A3DF-1390AD949FA0}" dt="2024-04-18T18:40:09.315" v="2537"/>
          <ac:spMkLst>
            <pc:docMk/>
            <pc:sldMk cId="838840384" sldId="273"/>
            <ac:spMk id="10" creationId="{55C96AF5-9A6F-CA39-7DD1-227536BC6FFA}"/>
          </ac:spMkLst>
        </pc:spChg>
        <pc:spChg chg="mod">
          <ac:chgData name="Alexander Mccutcheon" userId="d11a1d2a-b5e4-49ce-9761-fb7193f1b49a" providerId="ADAL" clId="{7E365743-B7B7-4178-A3DF-1390AD949FA0}" dt="2024-04-18T18:40:09.315" v="2537"/>
          <ac:spMkLst>
            <pc:docMk/>
            <pc:sldMk cId="838840384" sldId="273"/>
            <ac:spMk id="11" creationId="{38CC2F49-0C1B-FD50-1507-A17F40E275CE}"/>
          </ac:spMkLst>
        </pc:spChg>
        <pc:spChg chg="del">
          <ac:chgData name="Alexander Mccutcheon" userId="d11a1d2a-b5e4-49ce-9761-fb7193f1b49a" providerId="ADAL" clId="{7E365743-B7B7-4178-A3DF-1390AD949FA0}" dt="2024-04-13T21:51:45.627" v="28"/>
          <ac:spMkLst>
            <pc:docMk/>
            <pc:sldMk cId="838840384" sldId="273"/>
            <ac:spMk id="27" creationId="{B6FACB3C-9069-4791-BC5C-0DB7CD19B853}"/>
          </ac:spMkLst>
        </pc:spChg>
        <pc:spChg chg="del">
          <ac:chgData name="Alexander Mccutcheon" userId="d11a1d2a-b5e4-49ce-9761-fb7193f1b49a" providerId="ADAL" clId="{7E365743-B7B7-4178-A3DF-1390AD949FA0}" dt="2024-04-13T21:51:45.627" v="28"/>
          <ac:spMkLst>
            <pc:docMk/>
            <pc:sldMk cId="838840384" sldId="273"/>
            <ac:spMk id="29" creationId="{71F2038E-D777-4B76-81DD-DD13EE91B9DD}"/>
          </ac:spMkLst>
        </pc:spChg>
        <pc:grpChg chg="add mod">
          <ac:chgData name="Alexander Mccutcheon" userId="d11a1d2a-b5e4-49ce-9761-fb7193f1b49a" providerId="ADAL" clId="{7E365743-B7B7-4178-A3DF-1390AD949FA0}" dt="2024-04-18T18:40:09.315" v="2537"/>
          <ac:grpSpMkLst>
            <pc:docMk/>
            <pc:sldMk cId="838840384" sldId="273"/>
            <ac:grpSpMk id="4" creationId="{FCD51BCF-4CE5-7C26-B6BF-E6D308337E94}"/>
          </ac:grpSpMkLst>
        </pc:grpChg>
        <pc:grpChg chg="del">
          <ac:chgData name="Alexander Mccutcheon" userId="d11a1d2a-b5e4-49ce-9761-fb7193f1b49a" providerId="ADAL" clId="{7E365743-B7B7-4178-A3DF-1390AD949FA0}" dt="2024-04-13T21:51:45.627" v="28"/>
          <ac:grpSpMkLst>
            <pc:docMk/>
            <pc:sldMk cId="838840384" sldId="273"/>
            <ac:grpSpMk id="31" creationId="{DD354807-230F-4402-B1B9-F733A8F1F190}"/>
          </ac:grpSpMkLst>
        </pc:grpChg>
      </pc:sldChg>
      <pc:sldChg chg="delSp modSp del mod setBg delDesignElem">
        <pc:chgData name="Alexander Mccutcheon" userId="d11a1d2a-b5e4-49ce-9761-fb7193f1b49a" providerId="ADAL" clId="{7E365743-B7B7-4178-A3DF-1390AD949FA0}" dt="2024-04-18T18:41:11.018" v="2547" actId="47"/>
        <pc:sldMkLst>
          <pc:docMk/>
          <pc:sldMk cId="3944717095" sldId="274"/>
        </pc:sldMkLst>
        <pc:spChg chg="mod">
          <ac:chgData name="Alexander Mccutcheon" userId="d11a1d2a-b5e4-49ce-9761-fb7193f1b49a" providerId="ADAL" clId="{7E365743-B7B7-4178-A3DF-1390AD949FA0}" dt="2024-04-13T22:09:59.814" v="210" actId="207"/>
          <ac:spMkLst>
            <pc:docMk/>
            <pc:sldMk cId="3944717095" sldId="274"/>
            <ac:spMk id="2" creationId="{300AE52D-83F5-8F3E-B950-7BEB24C6E111}"/>
          </ac:spMkLst>
        </pc:spChg>
        <pc:spChg chg="mod">
          <ac:chgData name="Alexander Mccutcheon" userId="d11a1d2a-b5e4-49ce-9761-fb7193f1b49a" providerId="ADAL" clId="{7E365743-B7B7-4178-A3DF-1390AD949FA0}" dt="2024-04-18T17:05:29.929" v="802" actId="20577"/>
          <ac:spMkLst>
            <pc:docMk/>
            <pc:sldMk cId="3944717095" sldId="274"/>
            <ac:spMk id="3" creationId="{B91B1D57-A550-DC38-8896-1AEFB2C2E2F9}"/>
          </ac:spMkLst>
        </pc:spChg>
        <pc:spChg chg="del">
          <ac:chgData name="Alexander Mccutcheon" userId="d11a1d2a-b5e4-49ce-9761-fb7193f1b49a" providerId="ADAL" clId="{7E365743-B7B7-4178-A3DF-1390AD949FA0}" dt="2024-04-13T21:51:45.627" v="28"/>
          <ac:spMkLst>
            <pc:docMk/>
            <pc:sldMk cId="3944717095" sldId="274"/>
            <ac:spMk id="8" creationId="{D038248A-211C-4EEC-8401-C761B929FB52}"/>
          </ac:spMkLst>
        </pc:spChg>
        <pc:spChg chg="del">
          <ac:chgData name="Alexander Mccutcheon" userId="d11a1d2a-b5e4-49ce-9761-fb7193f1b49a" providerId="ADAL" clId="{7E365743-B7B7-4178-A3DF-1390AD949FA0}" dt="2024-04-13T21:51:45.627" v="28"/>
          <ac:spMkLst>
            <pc:docMk/>
            <pc:sldMk cId="3944717095" sldId="274"/>
            <ac:spMk id="10" creationId="{C30A849F-66D9-40C8-BEC8-35AFF8F4568F}"/>
          </ac:spMkLst>
        </pc:spChg>
        <pc:grpChg chg="del">
          <ac:chgData name="Alexander Mccutcheon" userId="d11a1d2a-b5e4-49ce-9761-fb7193f1b49a" providerId="ADAL" clId="{7E365743-B7B7-4178-A3DF-1390AD949FA0}" dt="2024-04-13T21:51:45.627" v="28"/>
          <ac:grpSpMkLst>
            <pc:docMk/>
            <pc:sldMk cId="3944717095" sldId="274"/>
            <ac:grpSpMk id="12" creationId="{04542298-A2B1-480F-A11C-A40EDD19B857}"/>
          </ac:grpSpMkLst>
        </pc:grpChg>
        <pc:grpChg chg="del">
          <ac:chgData name="Alexander Mccutcheon" userId="d11a1d2a-b5e4-49ce-9761-fb7193f1b49a" providerId="ADAL" clId="{7E365743-B7B7-4178-A3DF-1390AD949FA0}" dt="2024-04-13T21:51:45.627" v="28"/>
          <ac:grpSpMkLst>
            <pc:docMk/>
            <pc:sldMk cId="3944717095" sldId="274"/>
            <ac:grpSpMk id="18" creationId="{2A5C9C35-2375-49EB-B99C-17C87D42FE7C}"/>
          </ac:grpSpMkLst>
        </pc:grpChg>
      </pc:sldChg>
      <pc:sldChg chg="delSp modSp mod setBg delDesignElem">
        <pc:chgData name="Alexander Mccutcheon" userId="d11a1d2a-b5e4-49ce-9761-fb7193f1b49a" providerId="ADAL" clId="{7E365743-B7B7-4178-A3DF-1390AD949FA0}" dt="2024-04-18T18:44:03.961" v="2559" actId="14100"/>
        <pc:sldMkLst>
          <pc:docMk/>
          <pc:sldMk cId="3642160991" sldId="275"/>
        </pc:sldMkLst>
        <pc:spChg chg="mod">
          <ac:chgData name="Alexander Mccutcheon" userId="d11a1d2a-b5e4-49ce-9761-fb7193f1b49a" providerId="ADAL" clId="{7E365743-B7B7-4178-A3DF-1390AD949FA0}" dt="2024-04-18T18:43:57.870" v="2557" actId="113"/>
          <ac:spMkLst>
            <pc:docMk/>
            <pc:sldMk cId="3642160991" sldId="275"/>
            <ac:spMk id="2" creationId="{300AE52D-83F5-8F3E-B950-7BEB24C6E111}"/>
          </ac:spMkLst>
        </pc:spChg>
        <pc:spChg chg="mod">
          <ac:chgData name="Alexander Mccutcheon" userId="d11a1d2a-b5e4-49ce-9761-fb7193f1b49a" providerId="ADAL" clId="{7E365743-B7B7-4178-A3DF-1390AD949FA0}" dt="2024-04-18T18:44:03.961" v="2559" actId="14100"/>
          <ac:spMkLst>
            <pc:docMk/>
            <pc:sldMk cId="3642160991" sldId="275"/>
            <ac:spMk id="3" creationId="{B91B1D57-A550-DC38-8896-1AEFB2C2E2F9}"/>
          </ac:spMkLst>
        </pc:spChg>
        <pc:spChg chg="del">
          <ac:chgData name="Alexander Mccutcheon" userId="d11a1d2a-b5e4-49ce-9761-fb7193f1b49a" providerId="ADAL" clId="{7E365743-B7B7-4178-A3DF-1390AD949FA0}" dt="2024-04-13T21:51:45.627" v="28"/>
          <ac:spMkLst>
            <pc:docMk/>
            <pc:sldMk cId="3642160991" sldId="275"/>
            <ac:spMk id="5" creationId="{C30A849F-66D9-40C8-BEC8-35AFF8F4568F}"/>
          </ac:spMkLst>
        </pc:spChg>
        <pc:spChg chg="del">
          <ac:chgData name="Alexander Mccutcheon" userId="d11a1d2a-b5e4-49ce-9761-fb7193f1b49a" providerId="ADAL" clId="{7E365743-B7B7-4178-A3DF-1390AD949FA0}" dt="2024-04-13T21:51:45.627" v="28"/>
          <ac:spMkLst>
            <pc:docMk/>
            <pc:sldMk cId="3642160991" sldId="275"/>
            <ac:spMk id="8" creationId="{D038248A-211C-4EEC-8401-C761B929FB52}"/>
          </ac:spMkLst>
        </pc:spChg>
        <pc:grpChg chg="del">
          <ac:chgData name="Alexander Mccutcheon" userId="d11a1d2a-b5e4-49ce-9761-fb7193f1b49a" providerId="ADAL" clId="{7E365743-B7B7-4178-A3DF-1390AD949FA0}" dt="2024-04-13T21:51:45.627" v="28"/>
          <ac:grpSpMkLst>
            <pc:docMk/>
            <pc:sldMk cId="3642160991" sldId="275"/>
            <ac:grpSpMk id="6" creationId="{04542298-A2B1-480F-A11C-A40EDD19B857}"/>
          </ac:grpSpMkLst>
        </pc:grpChg>
        <pc:grpChg chg="del">
          <ac:chgData name="Alexander Mccutcheon" userId="d11a1d2a-b5e4-49ce-9761-fb7193f1b49a" providerId="ADAL" clId="{7E365743-B7B7-4178-A3DF-1390AD949FA0}" dt="2024-04-13T21:51:45.627" v="28"/>
          <ac:grpSpMkLst>
            <pc:docMk/>
            <pc:sldMk cId="3642160991" sldId="275"/>
            <ac:grpSpMk id="18" creationId="{2A5C9C35-2375-49EB-B99C-17C87D42FE7C}"/>
          </ac:grpSpMkLst>
        </pc:grpChg>
      </pc:sldChg>
      <pc:sldChg chg="addSp delSp modSp add del mod setBg delDesignElem">
        <pc:chgData name="Alexander Mccutcheon" userId="d11a1d2a-b5e4-49ce-9761-fb7193f1b49a" providerId="ADAL" clId="{7E365743-B7B7-4178-A3DF-1390AD949FA0}" dt="2024-04-13T22:08:23.401" v="174" actId="47"/>
        <pc:sldMkLst>
          <pc:docMk/>
          <pc:sldMk cId="2911852834" sldId="276"/>
        </pc:sldMkLst>
        <pc:spChg chg="mod">
          <ac:chgData name="Alexander Mccutcheon" userId="d11a1d2a-b5e4-49ce-9761-fb7193f1b49a" providerId="ADAL" clId="{7E365743-B7B7-4178-A3DF-1390AD949FA0}" dt="2024-04-13T21:52:05.025" v="30" actId="26606"/>
          <ac:spMkLst>
            <pc:docMk/>
            <pc:sldMk cId="2911852834" sldId="276"/>
            <ac:spMk id="2" creationId="{DD14E19C-D05C-7599-51CB-359E6A220DFC}"/>
          </ac:spMkLst>
        </pc:spChg>
        <pc:spChg chg="add">
          <ac:chgData name="Alexander Mccutcheon" userId="d11a1d2a-b5e4-49ce-9761-fb7193f1b49a" providerId="ADAL" clId="{7E365743-B7B7-4178-A3DF-1390AD949FA0}" dt="2024-04-13T21:52:05.025" v="30" actId="26606"/>
          <ac:spMkLst>
            <pc:docMk/>
            <pc:sldMk cId="2911852834" sldId="276"/>
            <ac:spMk id="8" creationId="{BEBFA723-5A7B-472D-ABD7-1526B8D3A38B}"/>
          </ac:spMkLst>
        </pc:spChg>
        <pc:spChg chg="add">
          <ac:chgData name="Alexander Mccutcheon" userId="d11a1d2a-b5e4-49ce-9761-fb7193f1b49a" providerId="ADAL" clId="{7E365743-B7B7-4178-A3DF-1390AD949FA0}" dt="2024-04-13T21:52:05.025" v="30" actId="26606"/>
          <ac:spMkLst>
            <pc:docMk/>
            <pc:sldMk cId="2911852834" sldId="276"/>
            <ac:spMk id="9" creationId="{A6B27065-399A-4CF7-BF70-CF79B9848FC1}"/>
          </ac:spMkLst>
        </pc:spChg>
        <pc:spChg chg="del">
          <ac:chgData name="Alexander Mccutcheon" userId="d11a1d2a-b5e4-49ce-9761-fb7193f1b49a" providerId="ADAL" clId="{7E365743-B7B7-4178-A3DF-1390AD949FA0}" dt="2024-04-13T21:51:45.627" v="28"/>
          <ac:spMkLst>
            <pc:docMk/>
            <pc:sldMk cId="2911852834" sldId="276"/>
            <ac:spMk id="10" creationId="{BEBFA723-5A7B-472D-ABD7-1526B8D3A38B}"/>
          </ac:spMkLst>
        </pc:spChg>
        <pc:spChg chg="del">
          <ac:chgData name="Alexander Mccutcheon" userId="d11a1d2a-b5e4-49ce-9761-fb7193f1b49a" providerId="ADAL" clId="{7E365743-B7B7-4178-A3DF-1390AD949FA0}" dt="2024-04-13T21:51:45.627" v="28"/>
          <ac:spMkLst>
            <pc:docMk/>
            <pc:sldMk cId="2911852834" sldId="276"/>
            <ac:spMk id="12" creationId="{A6B27065-399A-4CF7-BF70-CF79B9848FC1}"/>
          </ac:spMkLst>
        </pc:spChg>
        <pc:grpChg chg="add">
          <ac:chgData name="Alexander Mccutcheon" userId="d11a1d2a-b5e4-49ce-9761-fb7193f1b49a" providerId="ADAL" clId="{7E365743-B7B7-4178-A3DF-1390AD949FA0}" dt="2024-04-13T21:52:05.025" v="30" actId="26606"/>
          <ac:grpSpMkLst>
            <pc:docMk/>
            <pc:sldMk cId="2911852834" sldId="276"/>
            <ac:grpSpMk id="11" creationId="{CF22986C-DDF7-4109-9D6A-006800D6B041}"/>
          </ac:grpSpMkLst>
        </pc:grpChg>
        <pc:grpChg chg="del">
          <ac:chgData name="Alexander Mccutcheon" userId="d11a1d2a-b5e4-49ce-9761-fb7193f1b49a" providerId="ADAL" clId="{7E365743-B7B7-4178-A3DF-1390AD949FA0}" dt="2024-04-13T21:51:45.627" v="28"/>
          <ac:grpSpMkLst>
            <pc:docMk/>
            <pc:sldMk cId="2911852834" sldId="276"/>
            <ac:grpSpMk id="14" creationId="{CF22986C-DDF7-4109-9D6A-006800D6B041}"/>
          </ac:grpSpMkLst>
        </pc:grpChg>
        <pc:picChg chg="mod">
          <ac:chgData name="Alexander Mccutcheon" userId="d11a1d2a-b5e4-49ce-9761-fb7193f1b49a" providerId="ADAL" clId="{7E365743-B7B7-4178-A3DF-1390AD949FA0}" dt="2024-04-13T21:52:05.025" v="30" actId="26606"/>
          <ac:picMkLst>
            <pc:docMk/>
            <pc:sldMk cId="2911852834" sldId="276"/>
            <ac:picMk id="5" creationId="{8A6828A1-6385-28C8-4975-2A700A933BF7}"/>
          </ac:picMkLst>
        </pc:picChg>
      </pc:sldChg>
      <pc:sldChg chg="delSp modSp mod setBg modAnim delDesignElem modNotesTx">
        <pc:chgData name="Alexander Mccutcheon" userId="d11a1d2a-b5e4-49ce-9761-fb7193f1b49a" providerId="ADAL" clId="{7E365743-B7B7-4178-A3DF-1390AD949FA0}" dt="2024-04-18T18:43:02.989" v="2553"/>
        <pc:sldMkLst>
          <pc:docMk/>
          <pc:sldMk cId="2094776694" sldId="278"/>
        </pc:sldMkLst>
        <pc:spChg chg="mod">
          <ac:chgData name="Alexander Mccutcheon" userId="d11a1d2a-b5e4-49ce-9761-fb7193f1b49a" providerId="ADAL" clId="{7E365743-B7B7-4178-A3DF-1390AD949FA0}" dt="2024-04-18T17:10:28.452" v="853" actId="33553"/>
          <ac:spMkLst>
            <pc:docMk/>
            <pc:sldMk cId="2094776694" sldId="278"/>
            <ac:spMk id="4" creationId="{8F0934C9-D0B5-6318-2883-1F39C20D63FE}"/>
          </ac:spMkLst>
        </pc:spChg>
        <pc:spChg chg="mod">
          <ac:chgData name="Alexander Mccutcheon" userId="d11a1d2a-b5e4-49ce-9761-fb7193f1b49a" providerId="ADAL" clId="{7E365743-B7B7-4178-A3DF-1390AD949FA0}" dt="2024-04-13T22:08:39.114" v="181" actId="207"/>
          <ac:spMkLst>
            <pc:docMk/>
            <pc:sldMk cId="2094776694" sldId="278"/>
            <ac:spMk id="5" creationId="{94066650-D771-0D9A-31FE-F3DACA5DCCCB}"/>
          </ac:spMkLst>
        </pc:spChg>
        <pc:spChg chg="mod">
          <ac:chgData name="Alexander Mccutcheon" userId="d11a1d2a-b5e4-49ce-9761-fb7193f1b49a" providerId="ADAL" clId="{7E365743-B7B7-4178-A3DF-1390AD949FA0}" dt="2024-04-13T22:08:42.366" v="183" actId="207"/>
          <ac:spMkLst>
            <pc:docMk/>
            <pc:sldMk cId="2094776694" sldId="278"/>
            <ac:spMk id="6" creationId="{C61CFE2C-EC8D-FEEF-E7DC-4F4A4C6FF63B}"/>
          </ac:spMkLst>
        </pc:spChg>
        <pc:spChg chg="mod">
          <ac:chgData name="Alexander Mccutcheon" userId="d11a1d2a-b5e4-49ce-9761-fb7193f1b49a" providerId="ADAL" clId="{7E365743-B7B7-4178-A3DF-1390AD949FA0}" dt="2024-04-13T22:08:46.512" v="184" actId="207"/>
          <ac:spMkLst>
            <pc:docMk/>
            <pc:sldMk cId="2094776694" sldId="278"/>
            <ac:spMk id="7" creationId="{4EA8EF40-F63C-F540-4CE4-91881E577B87}"/>
          </ac:spMkLst>
        </pc:spChg>
        <pc:spChg chg="del">
          <ac:chgData name="Alexander Mccutcheon" userId="d11a1d2a-b5e4-49ce-9761-fb7193f1b49a" providerId="ADAL" clId="{7E365743-B7B7-4178-A3DF-1390AD949FA0}" dt="2024-04-13T21:51:45.627" v="28"/>
          <ac:spMkLst>
            <pc:docMk/>
            <pc:sldMk cId="2094776694" sldId="278"/>
            <ac:spMk id="8" creationId="{FA3C7DEA-BCC2-4295-8850-147993296189}"/>
          </ac:spMkLst>
        </pc:spChg>
        <pc:spChg chg="mod">
          <ac:chgData name="Alexander Mccutcheon" userId="d11a1d2a-b5e4-49ce-9761-fb7193f1b49a" providerId="ADAL" clId="{7E365743-B7B7-4178-A3DF-1390AD949FA0}" dt="2024-04-13T22:08:40.774" v="182" actId="207"/>
          <ac:spMkLst>
            <pc:docMk/>
            <pc:sldMk cId="2094776694" sldId="278"/>
            <ac:spMk id="9" creationId="{8B30F606-EEC4-E9F5-AD2F-CB99384CDCDF}"/>
          </ac:spMkLst>
        </pc:spChg>
        <pc:spChg chg="del">
          <ac:chgData name="Alexander Mccutcheon" userId="d11a1d2a-b5e4-49ce-9761-fb7193f1b49a" providerId="ADAL" clId="{7E365743-B7B7-4178-A3DF-1390AD949FA0}" dt="2024-04-13T21:51:45.627" v="28"/>
          <ac:spMkLst>
            <pc:docMk/>
            <pc:sldMk cId="2094776694" sldId="278"/>
            <ac:spMk id="10" creationId="{C289949D-B9F6-468A-86FE-2694DC5AE773}"/>
          </ac:spMkLst>
        </pc:spChg>
        <pc:grpChg chg="del">
          <ac:chgData name="Alexander Mccutcheon" userId="d11a1d2a-b5e4-49ce-9761-fb7193f1b49a" providerId="ADAL" clId="{7E365743-B7B7-4178-A3DF-1390AD949FA0}" dt="2024-04-13T21:51:45.627" v="28"/>
          <ac:grpSpMkLst>
            <pc:docMk/>
            <pc:sldMk cId="2094776694" sldId="278"/>
            <ac:grpSpMk id="12" creationId="{E4DF0958-0C87-4C28-9554-2FADC788C2B1}"/>
          </ac:grpSpMkLst>
        </pc:grpChg>
      </pc:sldChg>
      <pc:sldChg chg="addSp delSp modSp mod setBg delDesignElem">
        <pc:chgData name="Alexander Mccutcheon" userId="d11a1d2a-b5e4-49ce-9761-fb7193f1b49a" providerId="ADAL" clId="{7E365743-B7B7-4178-A3DF-1390AD949FA0}" dt="2024-04-18T18:38:51.186" v="2480" actId="12788"/>
        <pc:sldMkLst>
          <pc:docMk/>
          <pc:sldMk cId="1508536091" sldId="279"/>
        </pc:sldMkLst>
        <pc:spChg chg="mod">
          <ac:chgData name="Alexander Mccutcheon" userId="d11a1d2a-b5e4-49ce-9761-fb7193f1b49a" providerId="ADAL" clId="{7E365743-B7B7-4178-A3DF-1390AD949FA0}" dt="2024-04-18T18:38:51.186" v="2480" actId="12788"/>
          <ac:spMkLst>
            <pc:docMk/>
            <pc:sldMk cId="1508536091" sldId="279"/>
            <ac:spMk id="2" creationId="{A0421F8D-86E5-B92C-2F34-BF69954D209D}"/>
          </ac:spMkLst>
        </pc:spChg>
        <pc:spChg chg="add del">
          <ac:chgData name="Alexander Mccutcheon" userId="d11a1d2a-b5e4-49ce-9761-fb7193f1b49a" providerId="ADAL" clId="{7E365743-B7B7-4178-A3DF-1390AD949FA0}" dt="2024-04-13T22:10:28.625" v="217" actId="478"/>
          <ac:spMkLst>
            <pc:docMk/>
            <pc:sldMk cId="1508536091" sldId="279"/>
            <ac:spMk id="7" creationId="{5A292AEA-2528-46C0-B426-95822B6141FB}"/>
          </ac:spMkLst>
        </pc:spChg>
        <pc:spChg chg="mod">
          <ac:chgData name="Alexander Mccutcheon" userId="d11a1d2a-b5e4-49ce-9761-fb7193f1b49a" providerId="ADAL" clId="{7E365743-B7B7-4178-A3DF-1390AD949FA0}" dt="2024-04-13T22:19:14.105" v="288"/>
          <ac:spMkLst>
            <pc:docMk/>
            <pc:sldMk cId="1508536091" sldId="279"/>
            <ac:spMk id="8" creationId="{C6A06AF9-36FB-E0D3-CFC7-7361AA83BFFF}"/>
          </ac:spMkLst>
        </pc:spChg>
        <pc:spChg chg="add del">
          <ac:chgData name="Alexander Mccutcheon" userId="d11a1d2a-b5e4-49ce-9761-fb7193f1b49a" providerId="ADAL" clId="{7E365743-B7B7-4178-A3DF-1390AD949FA0}" dt="2024-04-13T22:10:28.625" v="217" actId="478"/>
          <ac:spMkLst>
            <pc:docMk/>
            <pc:sldMk cId="1508536091" sldId="279"/>
            <ac:spMk id="9" creationId="{D8B7B198-E4DF-43CD-AD8C-199884323745}"/>
          </ac:spMkLst>
        </pc:spChg>
        <pc:spChg chg="mod">
          <ac:chgData name="Alexander Mccutcheon" userId="d11a1d2a-b5e4-49ce-9761-fb7193f1b49a" providerId="ADAL" clId="{7E365743-B7B7-4178-A3DF-1390AD949FA0}" dt="2024-04-13T22:19:14.105" v="288"/>
          <ac:spMkLst>
            <pc:docMk/>
            <pc:sldMk cId="1508536091" sldId="279"/>
            <ac:spMk id="10" creationId="{2DDA711B-96A1-6825-6282-D236642B220B}"/>
          </ac:spMkLst>
        </pc:spChg>
        <pc:spChg chg="add del">
          <ac:chgData name="Alexander Mccutcheon" userId="d11a1d2a-b5e4-49ce-9761-fb7193f1b49a" providerId="ADAL" clId="{7E365743-B7B7-4178-A3DF-1390AD949FA0}" dt="2024-04-13T22:10:28.625" v="217" actId="478"/>
          <ac:spMkLst>
            <pc:docMk/>
            <pc:sldMk cId="1508536091" sldId="279"/>
            <ac:spMk id="11" creationId="{2BE67753-EA0E-4819-8D22-0B6600CF7231}"/>
          </ac:spMkLst>
        </pc:spChg>
        <pc:spChg chg="mod">
          <ac:chgData name="Alexander Mccutcheon" userId="d11a1d2a-b5e4-49ce-9761-fb7193f1b49a" providerId="ADAL" clId="{7E365743-B7B7-4178-A3DF-1390AD949FA0}" dt="2024-04-13T22:19:14.105" v="288"/>
          <ac:spMkLst>
            <pc:docMk/>
            <pc:sldMk cId="1508536091" sldId="279"/>
            <ac:spMk id="12" creationId="{8A599636-2EAC-35FF-C951-C0168F16994E}"/>
          </ac:spMkLst>
        </pc:spChg>
        <pc:spChg chg="mod">
          <ac:chgData name="Alexander Mccutcheon" userId="d11a1d2a-b5e4-49ce-9761-fb7193f1b49a" providerId="ADAL" clId="{7E365743-B7B7-4178-A3DF-1390AD949FA0}" dt="2024-04-13T22:19:14.105" v="288"/>
          <ac:spMkLst>
            <pc:docMk/>
            <pc:sldMk cId="1508536091" sldId="279"/>
            <ac:spMk id="21" creationId="{7FA5C285-4E88-44F8-2583-C56053FB4C70}"/>
          </ac:spMkLst>
        </pc:spChg>
        <pc:spChg chg="mod">
          <ac:chgData name="Alexander Mccutcheon" userId="d11a1d2a-b5e4-49ce-9761-fb7193f1b49a" providerId="ADAL" clId="{7E365743-B7B7-4178-A3DF-1390AD949FA0}" dt="2024-04-13T22:19:14.105" v="288"/>
          <ac:spMkLst>
            <pc:docMk/>
            <pc:sldMk cId="1508536091" sldId="279"/>
            <ac:spMk id="24" creationId="{4BE8C730-EAC4-77FC-457E-ACD3A396B67B}"/>
          </ac:spMkLst>
        </pc:spChg>
        <pc:spChg chg="del">
          <ac:chgData name="Alexander Mccutcheon" userId="d11a1d2a-b5e4-49ce-9761-fb7193f1b49a" providerId="ADAL" clId="{7E365743-B7B7-4178-A3DF-1390AD949FA0}" dt="2024-04-13T21:51:45.627" v="28"/>
          <ac:spMkLst>
            <pc:docMk/>
            <pc:sldMk cId="1508536091" sldId="279"/>
            <ac:spMk id="24" creationId="{A8DB9CD9-59B1-4D73-BC4C-98796A48EF9B}"/>
          </ac:spMkLst>
        </pc:spChg>
        <pc:spChg chg="del">
          <ac:chgData name="Alexander Mccutcheon" userId="d11a1d2a-b5e4-49ce-9761-fb7193f1b49a" providerId="ADAL" clId="{7E365743-B7B7-4178-A3DF-1390AD949FA0}" dt="2024-04-13T21:51:45.627" v="28"/>
          <ac:spMkLst>
            <pc:docMk/>
            <pc:sldMk cId="1508536091" sldId="279"/>
            <ac:spMk id="26" creationId="{8874A6A9-41FF-4E33-AFA8-F9F81436A59E}"/>
          </ac:spMkLst>
        </pc:spChg>
        <pc:grpChg chg="add mod">
          <ac:chgData name="Alexander Mccutcheon" userId="d11a1d2a-b5e4-49ce-9761-fb7193f1b49a" providerId="ADAL" clId="{7E365743-B7B7-4178-A3DF-1390AD949FA0}" dt="2024-04-13T22:19:14.105" v="288"/>
          <ac:grpSpMkLst>
            <pc:docMk/>
            <pc:sldMk cId="1508536091" sldId="279"/>
            <ac:grpSpMk id="3" creationId="{7A8894A2-3F7F-529C-ED8D-81BD05CD7001}"/>
          </ac:grpSpMkLst>
        </pc:grpChg>
        <pc:grpChg chg="add del">
          <ac:chgData name="Alexander Mccutcheon" userId="d11a1d2a-b5e4-49ce-9761-fb7193f1b49a" providerId="ADAL" clId="{7E365743-B7B7-4178-A3DF-1390AD949FA0}" dt="2024-04-13T22:10:28.625" v="217" actId="478"/>
          <ac:grpSpMkLst>
            <pc:docMk/>
            <pc:sldMk cId="1508536091" sldId="279"/>
            <ac:grpSpMk id="6" creationId="{967346A5-7569-4F15-AB5D-BE3DADF192C0}"/>
          </ac:grpSpMkLst>
        </pc:grpChg>
        <pc:grpChg chg="add del">
          <ac:chgData name="Alexander Mccutcheon" userId="d11a1d2a-b5e4-49ce-9761-fb7193f1b49a" providerId="ADAL" clId="{7E365743-B7B7-4178-A3DF-1390AD949FA0}" dt="2024-04-13T22:10:28.625" v="217" actId="478"/>
          <ac:grpSpMkLst>
            <pc:docMk/>
            <pc:sldMk cId="1508536091" sldId="279"/>
            <ac:grpSpMk id="13" creationId="{D76D63AC-0421-45EC-B383-E79A61A78C6B}"/>
          </ac:grpSpMkLst>
        </pc:grpChg>
        <pc:grpChg chg="add del">
          <ac:chgData name="Alexander Mccutcheon" userId="d11a1d2a-b5e4-49ce-9761-fb7193f1b49a" providerId="ADAL" clId="{7E365743-B7B7-4178-A3DF-1390AD949FA0}" dt="2024-04-13T22:10:28.625" v="217" actId="478"/>
          <ac:grpSpMkLst>
            <pc:docMk/>
            <pc:sldMk cId="1508536091" sldId="279"/>
            <ac:grpSpMk id="22" creationId="{87F87F1B-42BA-4AC7-A4E2-41544DDB2CE3}"/>
          </ac:grpSpMkLst>
        </pc:grpChg>
        <pc:grpChg chg="del">
          <ac:chgData name="Alexander Mccutcheon" userId="d11a1d2a-b5e4-49ce-9761-fb7193f1b49a" providerId="ADAL" clId="{7E365743-B7B7-4178-A3DF-1390AD949FA0}" dt="2024-04-13T21:51:45.627" v="28"/>
          <ac:grpSpMkLst>
            <pc:docMk/>
            <pc:sldMk cId="1508536091" sldId="279"/>
            <ac:grpSpMk id="28" creationId="{721D730E-1F97-4071-B143-B05E6D2599BC}"/>
          </ac:grpSpMkLst>
        </pc:grpChg>
      </pc:sldChg>
      <pc:sldChg chg="delSp modSp mod setBg delDesignElem">
        <pc:chgData name="Alexander Mccutcheon" userId="d11a1d2a-b5e4-49ce-9761-fb7193f1b49a" providerId="ADAL" clId="{7E365743-B7B7-4178-A3DF-1390AD949FA0}" dt="2024-04-18T18:45:00.431" v="2576" actId="403"/>
        <pc:sldMkLst>
          <pc:docMk/>
          <pc:sldMk cId="557505319" sldId="281"/>
        </pc:sldMkLst>
        <pc:spChg chg="mod">
          <ac:chgData name="Alexander Mccutcheon" userId="d11a1d2a-b5e4-49ce-9761-fb7193f1b49a" providerId="ADAL" clId="{7E365743-B7B7-4178-A3DF-1390AD949FA0}" dt="2024-04-18T18:44:57.779" v="2575" actId="113"/>
          <ac:spMkLst>
            <pc:docMk/>
            <pc:sldMk cId="557505319" sldId="281"/>
            <ac:spMk id="6" creationId="{627E7DE8-4101-94BA-67E1-B5A182542C3E}"/>
          </ac:spMkLst>
        </pc:spChg>
        <pc:spChg chg="mod">
          <ac:chgData name="Alexander Mccutcheon" userId="d11a1d2a-b5e4-49ce-9761-fb7193f1b49a" providerId="ADAL" clId="{7E365743-B7B7-4178-A3DF-1390AD949FA0}" dt="2024-04-18T18:45:00.431" v="2576" actId="403"/>
          <ac:spMkLst>
            <pc:docMk/>
            <pc:sldMk cId="557505319" sldId="281"/>
            <ac:spMk id="7" creationId="{ED5937C4-4A11-533D-C35E-FFEDD4E6C341}"/>
          </ac:spMkLst>
        </pc:spChg>
        <pc:spChg chg="del">
          <ac:chgData name="Alexander Mccutcheon" userId="d11a1d2a-b5e4-49ce-9761-fb7193f1b49a" providerId="ADAL" clId="{7E365743-B7B7-4178-A3DF-1390AD949FA0}" dt="2024-04-13T21:51:45.627" v="28"/>
          <ac:spMkLst>
            <pc:docMk/>
            <pc:sldMk cId="557505319" sldId="281"/>
            <ac:spMk id="157" creationId="{73A25D70-4A55-4F72-B9C5-A69CDBF4DB42}"/>
          </ac:spMkLst>
        </pc:spChg>
        <pc:spChg chg="del">
          <ac:chgData name="Alexander Mccutcheon" userId="d11a1d2a-b5e4-49ce-9761-fb7193f1b49a" providerId="ADAL" clId="{7E365743-B7B7-4178-A3DF-1390AD949FA0}" dt="2024-04-13T21:51:45.627" v="28"/>
          <ac:spMkLst>
            <pc:docMk/>
            <pc:sldMk cId="557505319" sldId="281"/>
            <ac:spMk id="158" creationId="{54957100-6D8B-4161-9F2F-C0A949EC84C4}"/>
          </ac:spMkLst>
        </pc:spChg>
        <pc:spChg chg="del">
          <ac:chgData name="Alexander Mccutcheon" userId="d11a1d2a-b5e4-49ce-9761-fb7193f1b49a" providerId="ADAL" clId="{7E365743-B7B7-4178-A3DF-1390AD949FA0}" dt="2024-04-13T21:51:45.627" v="28"/>
          <ac:spMkLst>
            <pc:docMk/>
            <pc:sldMk cId="557505319" sldId="281"/>
            <ac:spMk id="159" creationId="{CBCB02B1-1B82-403C-B7D2-E2CED1882F50}"/>
          </ac:spMkLst>
        </pc:spChg>
        <pc:grpChg chg="del">
          <ac:chgData name="Alexander Mccutcheon" userId="d11a1d2a-b5e4-49ce-9761-fb7193f1b49a" providerId="ADAL" clId="{7E365743-B7B7-4178-A3DF-1390AD949FA0}" dt="2024-04-13T21:51:45.627" v="28"/>
          <ac:grpSpMkLst>
            <pc:docMk/>
            <pc:sldMk cId="557505319" sldId="281"/>
            <ac:grpSpMk id="160" creationId="{CCDE13A7-6382-4A67-BEBE-4FF1F37C7F52}"/>
          </ac:grpSpMkLst>
        </pc:grpChg>
        <pc:grpChg chg="del">
          <ac:chgData name="Alexander Mccutcheon" userId="d11a1d2a-b5e4-49ce-9761-fb7193f1b49a" providerId="ADAL" clId="{7E365743-B7B7-4178-A3DF-1390AD949FA0}" dt="2024-04-13T21:51:45.627" v="28"/>
          <ac:grpSpMkLst>
            <pc:docMk/>
            <pc:sldMk cId="557505319" sldId="281"/>
            <ac:grpSpMk id="168" creationId="{17147D5D-F01F-4164-BD81-D10DC6F23E41}"/>
          </ac:grpSpMkLst>
        </pc:grpChg>
        <pc:grpChg chg="del">
          <ac:chgData name="Alexander Mccutcheon" userId="d11a1d2a-b5e4-49ce-9761-fb7193f1b49a" providerId="ADAL" clId="{7E365743-B7B7-4178-A3DF-1390AD949FA0}" dt="2024-04-13T21:51:45.627" v="28"/>
          <ac:grpSpMkLst>
            <pc:docMk/>
            <pc:sldMk cId="557505319" sldId="281"/>
            <ac:grpSpMk id="173" creationId="{6D0E248E-80AB-4B35-BA8D-F940FCB44326}"/>
          </ac:grpSpMkLst>
        </pc:grpChg>
      </pc:sldChg>
      <pc:sldChg chg="addSp delSp modSp mod setBg delDesignElem modNotesTx">
        <pc:chgData name="Alexander Mccutcheon" userId="d11a1d2a-b5e4-49ce-9761-fb7193f1b49a" providerId="ADAL" clId="{7E365743-B7B7-4178-A3DF-1390AD949FA0}" dt="2024-04-18T18:38:57.932" v="2482" actId="12789"/>
        <pc:sldMkLst>
          <pc:docMk/>
          <pc:sldMk cId="3852014128" sldId="282"/>
        </pc:sldMkLst>
        <pc:spChg chg="add del mod">
          <ac:chgData name="Alexander Mccutcheon" userId="d11a1d2a-b5e4-49ce-9761-fb7193f1b49a" providerId="ADAL" clId="{7E365743-B7B7-4178-A3DF-1390AD949FA0}" dt="2024-04-18T18:38:57.932" v="2482" actId="12789"/>
          <ac:spMkLst>
            <pc:docMk/>
            <pc:sldMk cId="3852014128" sldId="282"/>
            <ac:spMk id="2" creationId="{1CBD28E5-3992-D238-B575-973D16332796}"/>
          </ac:spMkLst>
        </pc:spChg>
        <pc:spChg chg="add del mod">
          <ac:chgData name="Alexander Mccutcheon" userId="d11a1d2a-b5e4-49ce-9761-fb7193f1b49a" providerId="ADAL" clId="{7E365743-B7B7-4178-A3DF-1390AD949FA0}" dt="2024-04-13T22:17:00.224" v="281" actId="20577"/>
          <ac:spMkLst>
            <pc:docMk/>
            <pc:sldMk cId="3852014128" sldId="282"/>
            <ac:spMk id="3" creationId="{593D819A-1025-C123-B3D4-25FBAD583A16}"/>
          </ac:spMkLst>
        </pc:spChg>
        <pc:spChg chg="add mod">
          <ac:chgData name="Alexander Mccutcheon" userId="d11a1d2a-b5e4-49ce-9761-fb7193f1b49a" providerId="ADAL" clId="{7E365743-B7B7-4178-A3DF-1390AD949FA0}" dt="2024-04-13T22:16:54.329" v="278" actId="767"/>
          <ac:spMkLst>
            <pc:docMk/>
            <pc:sldMk cId="3852014128" sldId="282"/>
            <ac:spMk id="4" creationId="{8BC22F39-75BD-EAB7-A722-CDB90B1A2BAF}"/>
          </ac:spMkLst>
        </pc:spChg>
        <pc:spChg chg="add del mod">
          <ac:chgData name="Alexander Mccutcheon" userId="d11a1d2a-b5e4-49ce-9761-fb7193f1b49a" providerId="ADAL" clId="{7E365743-B7B7-4178-A3DF-1390AD949FA0}" dt="2024-04-13T22:17:27.368" v="283" actId="478"/>
          <ac:spMkLst>
            <pc:docMk/>
            <pc:sldMk cId="3852014128" sldId="282"/>
            <ac:spMk id="5" creationId="{4CF0ACE6-3C39-5844-F7A3-6294B43D45B3}"/>
          </ac:spMkLst>
        </pc:spChg>
        <pc:spChg chg="add del">
          <ac:chgData name="Alexander Mccutcheon" userId="d11a1d2a-b5e4-49ce-9761-fb7193f1b49a" providerId="ADAL" clId="{7E365743-B7B7-4178-A3DF-1390AD949FA0}" dt="2024-04-13T22:10:16.330" v="215" actId="478"/>
          <ac:spMkLst>
            <pc:docMk/>
            <pc:sldMk cId="3852014128" sldId="282"/>
            <ac:spMk id="6" creationId="{1EADCAF8-8823-4E89-8612-21029831A4B2}"/>
          </ac:spMkLst>
        </pc:spChg>
        <pc:spChg chg="del">
          <ac:chgData name="Alexander Mccutcheon" userId="d11a1d2a-b5e4-49ce-9761-fb7193f1b49a" providerId="ADAL" clId="{7E365743-B7B7-4178-A3DF-1390AD949FA0}" dt="2024-04-13T21:51:45.627" v="28"/>
          <ac:spMkLst>
            <pc:docMk/>
            <pc:sldMk cId="3852014128" sldId="282"/>
            <ac:spMk id="7" creationId="{A8DB9CD9-59B1-4D73-BC4C-98796A48EF9B}"/>
          </ac:spMkLst>
        </pc:spChg>
        <pc:spChg chg="add del">
          <ac:chgData name="Alexander Mccutcheon" userId="d11a1d2a-b5e4-49ce-9761-fb7193f1b49a" providerId="ADAL" clId="{7E365743-B7B7-4178-A3DF-1390AD949FA0}" dt="2024-04-13T22:10:16.330" v="215" actId="478"/>
          <ac:spMkLst>
            <pc:docMk/>
            <pc:sldMk cId="3852014128" sldId="282"/>
            <ac:spMk id="8" creationId="{28CA07B2-0819-4B62-9425-7A52BBDD7070}"/>
          </ac:spMkLst>
        </pc:spChg>
        <pc:spChg chg="mod">
          <ac:chgData name="Alexander Mccutcheon" userId="d11a1d2a-b5e4-49ce-9761-fb7193f1b49a" providerId="ADAL" clId="{7E365743-B7B7-4178-A3DF-1390AD949FA0}" dt="2024-04-13T22:19:18.916" v="289"/>
          <ac:spMkLst>
            <pc:docMk/>
            <pc:sldMk cId="3852014128" sldId="282"/>
            <ac:spMk id="9" creationId="{041C9CA3-9B26-BF21-2F21-B3AA5464BDE2}"/>
          </ac:spMkLst>
        </pc:spChg>
        <pc:spChg chg="del">
          <ac:chgData name="Alexander Mccutcheon" userId="d11a1d2a-b5e4-49ce-9761-fb7193f1b49a" providerId="ADAL" clId="{7E365743-B7B7-4178-A3DF-1390AD949FA0}" dt="2024-04-13T21:51:45.627" v="28"/>
          <ac:spMkLst>
            <pc:docMk/>
            <pc:sldMk cId="3852014128" sldId="282"/>
            <ac:spMk id="9" creationId="{8874A6A9-41FF-4E33-AFA8-F9F81436A59E}"/>
          </ac:spMkLst>
        </pc:spChg>
        <pc:spChg chg="mod">
          <ac:chgData name="Alexander Mccutcheon" userId="d11a1d2a-b5e4-49ce-9761-fb7193f1b49a" providerId="ADAL" clId="{7E365743-B7B7-4178-A3DF-1390AD949FA0}" dt="2024-04-13T22:19:18.916" v="289"/>
          <ac:spMkLst>
            <pc:docMk/>
            <pc:sldMk cId="3852014128" sldId="282"/>
            <ac:spMk id="11" creationId="{EF552A3D-0876-A35D-CB90-0D5E7B008191}"/>
          </ac:spMkLst>
        </pc:spChg>
        <pc:spChg chg="mod">
          <ac:chgData name="Alexander Mccutcheon" userId="d11a1d2a-b5e4-49ce-9761-fb7193f1b49a" providerId="ADAL" clId="{7E365743-B7B7-4178-A3DF-1390AD949FA0}" dt="2024-04-13T22:19:18.916" v="289"/>
          <ac:spMkLst>
            <pc:docMk/>
            <pc:sldMk cId="3852014128" sldId="282"/>
            <ac:spMk id="19" creationId="{352C161E-6372-AC23-A02A-3123CE35F053}"/>
          </ac:spMkLst>
        </pc:spChg>
        <pc:spChg chg="mod">
          <ac:chgData name="Alexander Mccutcheon" userId="d11a1d2a-b5e4-49ce-9761-fb7193f1b49a" providerId="ADAL" clId="{7E365743-B7B7-4178-A3DF-1390AD949FA0}" dt="2024-04-13T22:19:18.916" v="289"/>
          <ac:spMkLst>
            <pc:docMk/>
            <pc:sldMk cId="3852014128" sldId="282"/>
            <ac:spMk id="20" creationId="{27D1C798-D873-CAB1-E420-33F127715339}"/>
          </ac:spMkLst>
        </pc:spChg>
        <pc:spChg chg="mod">
          <ac:chgData name="Alexander Mccutcheon" userId="d11a1d2a-b5e4-49ce-9761-fb7193f1b49a" providerId="ADAL" clId="{7E365743-B7B7-4178-A3DF-1390AD949FA0}" dt="2024-04-13T22:19:18.916" v="289"/>
          <ac:spMkLst>
            <pc:docMk/>
            <pc:sldMk cId="3852014128" sldId="282"/>
            <ac:spMk id="21" creationId="{AAA6D17E-3B14-96F7-DD53-666D2035ECEA}"/>
          </ac:spMkLst>
        </pc:spChg>
        <pc:grpChg chg="add mod">
          <ac:chgData name="Alexander Mccutcheon" userId="d11a1d2a-b5e4-49ce-9761-fb7193f1b49a" providerId="ADAL" clId="{7E365743-B7B7-4178-A3DF-1390AD949FA0}" dt="2024-04-13T22:19:18.916" v="289"/>
          <ac:grpSpMkLst>
            <pc:docMk/>
            <pc:sldMk cId="3852014128" sldId="282"/>
            <ac:grpSpMk id="7" creationId="{1BEEE9D0-BA5A-EDDE-E82E-F321102203D4}"/>
          </ac:grpSpMkLst>
        </pc:grpChg>
        <pc:grpChg chg="add del">
          <ac:chgData name="Alexander Mccutcheon" userId="d11a1d2a-b5e4-49ce-9761-fb7193f1b49a" providerId="ADAL" clId="{7E365743-B7B7-4178-A3DF-1390AD949FA0}" dt="2024-04-13T22:10:16.330" v="215" actId="478"/>
          <ac:grpSpMkLst>
            <pc:docMk/>
            <pc:sldMk cId="3852014128" sldId="282"/>
            <ac:grpSpMk id="10" creationId="{DA02BEE4-A5D4-40AF-882D-49D34B086FFF}"/>
          </ac:grpSpMkLst>
        </pc:grpChg>
        <pc:grpChg chg="del">
          <ac:chgData name="Alexander Mccutcheon" userId="d11a1d2a-b5e4-49ce-9761-fb7193f1b49a" providerId="ADAL" clId="{7E365743-B7B7-4178-A3DF-1390AD949FA0}" dt="2024-04-13T21:51:45.627" v="28"/>
          <ac:grpSpMkLst>
            <pc:docMk/>
            <pc:sldMk cId="3852014128" sldId="282"/>
            <ac:grpSpMk id="11" creationId="{721D730E-1F97-4071-B143-B05E6D2599BC}"/>
          </ac:grpSpMkLst>
        </pc:grpChg>
      </pc:sldChg>
      <pc:sldChg chg="add del">
        <pc:chgData name="Alexander Mccutcheon" userId="d11a1d2a-b5e4-49ce-9761-fb7193f1b49a" providerId="ADAL" clId="{7E365743-B7B7-4178-A3DF-1390AD949FA0}" dt="2024-04-13T22:03:38.563" v="120" actId="2696"/>
        <pc:sldMkLst>
          <pc:docMk/>
          <pc:sldMk cId="2002968983" sldId="283"/>
        </pc:sldMkLst>
      </pc:sldChg>
      <pc:sldChg chg="addSp delSp modSp add mod ord modTransition delAnim modNotesTx">
        <pc:chgData name="Alexander Mccutcheon" userId="d11a1d2a-b5e4-49ce-9761-fb7193f1b49a" providerId="ADAL" clId="{7E365743-B7B7-4178-A3DF-1390AD949FA0}" dt="2024-04-18T18:19:23.709" v="2334" actId="20577"/>
        <pc:sldMkLst>
          <pc:docMk/>
          <pc:sldMk cId="2439598062" sldId="283"/>
        </pc:sldMkLst>
        <pc:spChg chg="mod">
          <ac:chgData name="Alexander Mccutcheon" userId="d11a1d2a-b5e4-49ce-9761-fb7193f1b49a" providerId="ADAL" clId="{7E365743-B7B7-4178-A3DF-1390AD949FA0}" dt="2024-04-18T17:10:20.553" v="852" actId="14100"/>
          <ac:spMkLst>
            <pc:docMk/>
            <pc:sldMk cId="2439598062" sldId="283"/>
            <ac:spMk id="4" creationId="{8F0934C9-D0B5-6318-2883-1F39C20D63FE}"/>
          </ac:spMkLst>
        </pc:spChg>
        <pc:spChg chg="del">
          <ac:chgData name="Alexander Mccutcheon" userId="d11a1d2a-b5e4-49ce-9761-fb7193f1b49a" providerId="ADAL" clId="{7E365743-B7B7-4178-A3DF-1390AD949FA0}" dt="2024-04-13T22:03:47.662" v="124" actId="478"/>
          <ac:spMkLst>
            <pc:docMk/>
            <pc:sldMk cId="2439598062" sldId="283"/>
            <ac:spMk id="5" creationId="{94066650-D771-0D9A-31FE-F3DACA5DCCCB}"/>
          </ac:spMkLst>
        </pc:spChg>
        <pc:spChg chg="del">
          <ac:chgData name="Alexander Mccutcheon" userId="d11a1d2a-b5e4-49ce-9761-fb7193f1b49a" providerId="ADAL" clId="{7E365743-B7B7-4178-A3DF-1390AD949FA0}" dt="2024-04-13T22:03:47.662" v="124" actId="478"/>
          <ac:spMkLst>
            <pc:docMk/>
            <pc:sldMk cId="2439598062" sldId="283"/>
            <ac:spMk id="6" creationId="{C61CFE2C-EC8D-FEEF-E7DC-4F4A4C6FF63B}"/>
          </ac:spMkLst>
        </pc:spChg>
        <pc:spChg chg="del">
          <ac:chgData name="Alexander Mccutcheon" userId="d11a1d2a-b5e4-49ce-9761-fb7193f1b49a" providerId="ADAL" clId="{7E365743-B7B7-4178-A3DF-1390AD949FA0}" dt="2024-04-13T22:03:47.662" v="124" actId="478"/>
          <ac:spMkLst>
            <pc:docMk/>
            <pc:sldMk cId="2439598062" sldId="283"/>
            <ac:spMk id="7" creationId="{4EA8EF40-F63C-F540-4CE4-91881E577B87}"/>
          </ac:spMkLst>
        </pc:spChg>
        <pc:spChg chg="del">
          <ac:chgData name="Alexander Mccutcheon" userId="d11a1d2a-b5e4-49ce-9761-fb7193f1b49a" providerId="ADAL" clId="{7E365743-B7B7-4178-A3DF-1390AD949FA0}" dt="2024-04-13T22:03:47.662" v="124" actId="478"/>
          <ac:spMkLst>
            <pc:docMk/>
            <pc:sldMk cId="2439598062" sldId="283"/>
            <ac:spMk id="9" creationId="{8B30F606-EEC4-E9F5-AD2F-CB99384CDCDF}"/>
          </ac:spMkLst>
        </pc:spChg>
        <pc:picChg chg="add mod">
          <ac:chgData name="Alexander Mccutcheon" userId="d11a1d2a-b5e4-49ce-9761-fb7193f1b49a" providerId="ADAL" clId="{7E365743-B7B7-4178-A3DF-1390AD949FA0}" dt="2024-04-13T22:12:47.891" v="234" actId="208"/>
          <ac:picMkLst>
            <pc:docMk/>
            <pc:sldMk cId="2439598062" sldId="283"/>
            <ac:picMk id="2" creationId="{F6F059C2-3AA1-62E4-CCCD-4B61A99CB685}"/>
          </ac:picMkLst>
        </pc:picChg>
      </pc:sldChg>
      <pc:sldChg chg="delSp del delDesignElem">
        <pc:chgData name="Alexander Mccutcheon" userId="d11a1d2a-b5e4-49ce-9761-fb7193f1b49a" providerId="ADAL" clId="{7E365743-B7B7-4178-A3DF-1390AD949FA0}" dt="2024-04-13T21:58:56.193" v="99" actId="18676"/>
        <pc:sldMkLst>
          <pc:docMk/>
          <pc:sldMk cId="2762442443" sldId="283"/>
        </pc:sldMkLst>
        <pc:spChg chg="del">
          <ac:chgData name="Alexander Mccutcheon" userId="d11a1d2a-b5e4-49ce-9761-fb7193f1b49a" providerId="ADAL" clId="{7E365743-B7B7-4178-A3DF-1390AD949FA0}" dt="2024-04-13T21:51:45.627" v="28"/>
          <ac:spMkLst>
            <pc:docMk/>
            <pc:sldMk cId="2762442443" sldId="283"/>
            <ac:spMk id="5" creationId="{E9008CE3-E7EB-478E-A977-38E61EECA2B1}"/>
          </ac:spMkLst>
        </pc:spChg>
        <pc:spChg chg="del">
          <ac:chgData name="Alexander Mccutcheon" userId="d11a1d2a-b5e4-49ce-9761-fb7193f1b49a" providerId="ADAL" clId="{7E365743-B7B7-4178-A3DF-1390AD949FA0}" dt="2024-04-13T21:51:45.627" v="28"/>
          <ac:spMkLst>
            <pc:docMk/>
            <pc:sldMk cId="2762442443" sldId="283"/>
            <ac:spMk id="8" creationId="{7DA7FC29-A42A-A546-264A-D7D09188288E}"/>
          </ac:spMkLst>
        </pc:spChg>
        <pc:grpChg chg="del">
          <ac:chgData name="Alexander Mccutcheon" userId="d11a1d2a-b5e4-49ce-9761-fb7193f1b49a" providerId="ADAL" clId="{7E365743-B7B7-4178-A3DF-1390AD949FA0}" dt="2024-04-13T21:51:45.627" v="28"/>
          <ac:grpSpMkLst>
            <pc:docMk/>
            <pc:sldMk cId="2762442443" sldId="283"/>
            <ac:grpSpMk id="6" creationId="{77BD2829-EFFB-6948-4A3E-2FFB37AEC7E4}"/>
          </ac:grpSpMkLst>
        </pc:grpChg>
        <pc:grpChg chg="del">
          <ac:chgData name="Alexander Mccutcheon" userId="d11a1d2a-b5e4-49ce-9761-fb7193f1b49a" providerId="ADAL" clId="{7E365743-B7B7-4178-A3DF-1390AD949FA0}" dt="2024-04-13T21:51:45.627" v="28"/>
          <ac:grpSpMkLst>
            <pc:docMk/>
            <pc:sldMk cId="2762442443" sldId="283"/>
            <ac:grpSpMk id="18" creationId="{F37B0136-D72F-5E53-F693-A1F0B98E51D4}"/>
          </ac:grpSpMkLst>
        </pc:grpChg>
      </pc:sldChg>
      <pc:sldChg chg="del">
        <pc:chgData name="Alexander Mccutcheon" userId="d11a1d2a-b5e4-49ce-9761-fb7193f1b49a" providerId="ADAL" clId="{7E365743-B7B7-4178-A3DF-1390AD949FA0}" dt="2024-04-18T17:00:33.597" v="644" actId="2696"/>
        <pc:sldMkLst>
          <pc:docMk/>
          <pc:sldMk cId="378006031" sldId="284"/>
        </pc:sldMkLst>
      </pc:sldChg>
      <pc:sldChg chg="addSp delSp modSp new mod modNotesTx">
        <pc:chgData name="Alexander Mccutcheon" userId="d11a1d2a-b5e4-49ce-9761-fb7193f1b49a" providerId="ADAL" clId="{7E365743-B7B7-4178-A3DF-1390AD949FA0}" dt="2024-04-18T18:19:48.579" v="2350" actId="20577"/>
        <pc:sldMkLst>
          <pc:docMk/>
          <pc:sldMk cId="850292078" sldId="284"/>
        </pc:sldMkLst>
        <pc:spChg chg="del mod">
          <ac:chgData name="Alexander Mccutcheon" userId="d11a1d2a-b5e4-49ce-9761-fb7193f1b49a" providerId="ADAL" clId="{7E365743-B7B7-4178-A3DF-1390AD949FA0}" dt="2024-04-18T17:27:26.845" v="1244" actId="478"/>
          <ac:spMkLst>
            <pc:docMk/>
            <pc:sldMk cId="850292078" sldId="284"/>
            <ac:spMk id="2" creationId="{42E7FA21-0DE8-407B-2B2D-1392BEB02AAB}"/>
          </ac:spMkLst>
        </pc:spChg>
        <pc:spChg chg="del mod">
          <ac:chgData name="Alexander Mccutcheon" userId="d11a1d2a-b5e4-49ce-9761-fb7193f1b49a" providerId="ADAL" clId="{7E365743-B7B7-4178-A3DF-1390AD949FA0}" dt="2024-04-18T17:27:43.826" v="1252" actId="478"/>
          <ac:spMkLst>
            <pc:docMk/>
            <pc:sldMk cId="850292078" sldId="284"/>
            <ac:spMk id="3" creationId="{3DEECDA3-44F2-5ABD-CB5B-E92756A9B31E}"/>
          </ac:spMkLst>
        </pc:spChg>
        <pc:spChg chg="add mod">
          <ac:chgData name="Alexander Mccutcheon" userId="d11a1d2a-b5e4-49ce-9761-fb7193f1b49a" providerId="ADAL" clId="{7E365743-B7B7-4178-A3DF-1390AD949FA0}" dt="2024-04-18T18:14:23.526" v="2281" actId="1076"/>
          <ac:spMkLst>
            <pc:docMk/>
            <pc:sldMk cId="850292078" sldId="284"/>
            <ac:spMk id="4" creationId="{177D48CB-DF68-C6C7-97EE-2CDC65436FA4}"/>
          </ac:spMkLst>
        </pc:spChg>
        <pc:spChg chg="add del mod">
          <ac:chgData name="Alexander Mccutcheon" userId="d11a1d2a-b5e4-49ce-9761-fb7193f1b49a" providerId="ADAL" clId="{7E365743-B7B7-4178-A3DF-1390AD949FA0}" dt="2024-04-18T17:27:28.987" v="1245" actId="478"/>
          <ac:spMkLst>
            <pc:docMk/>
            <pc:sldMk cId="850292078" sldId="284"/>
            <ac:spMk id="6" creationId="{B2C84473-0637-50FD-888C-7207382416F2}"/>
          </ac:spMkLst>
        </pc:spChg>
        <pc:spChg chg="add mod">
          <ac:chgData name="Alexander Mccutcheon" userId="d11a1d2a-b5e4-49ce-9761-fb7193f1b49a" providerId="ADAL" clId="{7E365743-B7B7-4178-A3DF-1390AD949FA0}" dt="2024-04-18T18:14:17.369" v="2278" actId="14100"/>
          <ac:spMkLst>
            <pc:docMk/>
            <pc:sldMk cId="850292078" sldId="284"/>
            <ac:spMk id="7" creationId="{BEB56D5F-8B86-0A89-697C-63E1F402E964}"/>
          </ac:spMkLst>
        </pc:spChg>
        <pc:spChg chg="add del mod">
          <ac:chgData name="Alexander Mccutcheon" userId="d11a1d2a-b5e4-49ce-9761-fb7193f1b49a" providerId="ADAL" clId="{7E365743-B7B7-4178-A3DF-1390AD949FA0}" dt="2024-04-18T17:27:45.589" v="1253" actId="478"/>
          <ac:spMkLst>
            <pc:docMk/>
            <pc:sldMk cId="850292078" sldId="284"/>
            <ac:spMk id="9" creationId="{556AB8FB-0A0C-2AA0-2C41-6D4143AF5C03}"/>
          </ac:spMkLst>
        </pc:spChg>
      </pc:sldChg>
      <pc:sldChg chg="delSp modSp add mod">
        <pc:chgData name="Alexander Mccutcheon" userId="d11a1d2a-b5e4-49ce-9761-fb7193f1b49a" providerId="ADAL" clId="{7E365743-B7B7-4178-A3DF-1390AD949FA0}" dt="2024-04-18T18:14:36.227" v="2284" actId="1076"/>
        <pc:sldMkLst>
          <pc:docMk/>
          <pc:sldMk cId="3756424822" sldId="285"/>
        </pc:sldMkLst>
        <pc:spChg chg="mod">
          <ac:chgData name="Alexander Mccutcheon" userId="d11a1d2a-b5e4-49ce-9761-fb7193f1b49a" providerId="ADAL" clId="{7E365743-B7B7-4178-A3DF-1390AD949FA0}" dt="2024-04-18T18:14:36.227" v="2284" actId="1076"/>
          <ac:spMkLst>
            <pc:docMk/>
            <pc:sldMk cId="3756424822" sldId="285"/>
            <ac:spMk id="2" creationId="{D9D73310-9CC0-1611-3318-C27A14288783}"/>
          </ac:spMkLst>
        </pc:spChg>
        <pc:spChg chg="mod">
          <ac:chgData name="Alexander Mccutcheon" userId="d11a1d2a-b5e4-49ce-9761-fb7193f1b49a" providerId="ADAL" clId="{7E365743-B7B7-4178-A3DF-1390AD949FA0}" dt="2024-04-18T18:14:32.050" v="2283" actId="1076"/>
          <ac:spMkLst>
            <pc:docMk/>
            <pc:sldMk cId="3756424822" sldId="285"/>
            <ac:spMk id="4" creationId="{CEFE5CC2-3D64-1A89-0F35-4CF5B13D8C6A}"/>
          </ac:spMkLst>
        </pc:spChg>
        <pc:picChg chg="del">
          <ac:chgData name="Alexander Mccutcheon" userId="d11a1d2a-b5e4-49ce-9761-fb7193f1b49a" providerId="ADAL" clId="{7E365743-B7B7-4178-A3DF-1390AD949FA0}" dt="2024-04-18T17:26:42.174" v="1225" actId="478"/>
          <ac:picMkLst>
            <pc:docMk/>
            <pc:sldMk cId="3756424822" sldId="285"/>
            <ac:picMk id="3" creationId="{32627FCE-7312-C3FE-9FB7-89247732CE77}"/>
          </ac:picMkLst>
        </pc:picChg>
      </pc:sldChg>
      <pc:sldChg chg="modSp add del mod">
        <pc:chgData name="Alexander Mccutcheon" userId="d11a1d2a-b5e4-49ce-9761-fb7193f1b49a" providerId="ADAL" clId="{7E365743-B7B7-4178-A3DF-1390AD949FA0}" dt="2024-04-18T17:49:06.691" v="2066" actId="47"/>
        <pc:sldMkLst>
          <pc:docMk/>
          <pc:sldMk cId="1944849082" sldId="286"/>
        </pc:sldMkLst>
        <pc:spChg chg="mod">
          <ac:chgData name="Alexander Mccutcheon" userId="d11a1d2a-b5e4-49ce-9761-fb7193f1b49a" providerId="ADAL" clId="{7E365743-B7B7-4178-A3DF-1390AD949FA0}" dt="2024-04-18T17:38:00.058" v="1783" actId="21"/>
          <ac:spMkLst>
            <pc:docMk/>
            <pc:sldMk cId="1944849082" sldId="286"/>
            <ac:spMk id="3" creationId="{3DEECDA3-44F2-5ABD-CB5B-E92756A9B31E}"/>
          </ac:spMkLst>
        </pc:spChg>
      </pc:sldChg>
      <pc:sldChg chg="add del">
        <pc:chgData name="Alexander Mccutcheon" userId="d11a1d2a-b5e4-49ce-9761-fb7193f1b49a" providerId="ADAL" clId="{7E365743-B7B7-4178-A3DF-1390AD949FA0}" dt="2024-04-18T17:27:00.493" v="1228" actId="47"/>
        <pc:sldMkLst>
          <pc:docMk/>
          <pc:sldMk cId="2778898629" sldId="286"/>
        </pc:sldMkLst>
      </pc:sldChg>
      <pc:sldChg chg="delSp modSp add mod modNotesTx">
        <pc:chgData name="Alexander Mccutcheon" userId="d11a1d2a-b5e4-49ce-9761-fb7193f1b49a" providerId="ADAL" clId="{7E365743-B7B7-4178-A3DF-1390AD949FA0}" dt="2024-04-18T18:40:27.303" v="2538" actId="12"/>
        <pc:sldMkLst>
          <pc:docMk/>
          <pc:sldMk cId="322242108" sldId="287"/>
        </pc:sldMkLst>
        <pc:spChg chg="mod">
          <ac:chgData name="Alexander Mccutcheon" userId="d11a1d2a-b5e4-49ce-9761-fb7193f1b49a" providerId="ADAL" clId="{7E365743-B7B7-4178-A3DF-1390AD949FA0}" dt="2024-04-18T18:14:39.824" v="2285" actId="1076"/>
          <ac:spMkLst>
            <pc:docMk/>
            <pc:sldMk cId="322242108" sldId="287"/>
            <ac:spMk id="4" creationId="{177D48CB-DF68-C6C7-97EE-2CDC65436FA4}"/>
          </ac:spMkLst>
        </pc:spChg>
        <pc:spChg chg="mod">
          <ac:chgData name="Alexander Mccutcheon" userId="d11a1d2a-b5e4-49ce-9761-fb7193f1b49a" providerId="ADAL" clId="{7E365743-B7B7-4178-A3DF-1390AD949FA0}" dt="2024-04-18T18:40:27.303" v="2538" actId="12"/>
          <ac:spMkLst>
            <pc:docMk/>
            <pc:sldMk cId="322242108" sldId="287"/>
            <ac:spMk id="7" creationId="{BEB56D5F-8B86-0A89-697C-63E1F402E964}"/>
          </ac:spMkLst>
        </pc:spChg>
        <pc:picChg chg="mod modCrop">
          <ac:chgData name="Alexander Mccutcheon" userId="d11a1d2a-b5e4-49ce-9761-fb7193f1b49a" providerId="ADAL" clId="{7E365743-B7B7-4178-A3DF-1390AD949FA0}" dt="2024-04-18T18:23:57.198" v="2416" actId="1076"/>
          <ac:picMkLst>
            <pc:docMk/>
            <pc:sldMk cId="322242108" sldId="287"/>
            <ac:picMk id="2" creationId="{C425A7EC-8327-2888-FA7F-E2286C50D784}"/>
          </ac:picMkLst>
        </pc:picChg>
        <pc:picChg chg="del">
          <ac:chgData name="Alexander Mccutcheon" userId="d11a1d2a-b5e4-49ce-9761-fb7193f1b49a" providerId="ADAL" clId="{7E365743-B7B7-4178-A3DF-1390AD949FA0}" dt="2024-04-18T18:23:41.797" v="2409" actId="478"/>
          <ac:picMkLst>
            <pc:docMk/>
            <pc:sldMk cId="322242108" sldId="287"/>
            <ac:picMk id="3" creationId="{11A6D4D1-48C9-4961-7E7F-BA191C51B88C}"/>
          </ac:picMkLst>
        </pc:picChg>
      </pc:sldChg>
      <pc:sldChg chg="addSp modSp new mod ord modClrScheme chgLayout modNotesTx">
        <pc:chgData name="Alexander Mccutcheon" userId="d11a1d2a-b5e4-49ce-9761-fb7193f1b49a" providerId="ADAL" clId="{7E365743-B7B7-4178-A3DF-1390AD949FA0}" dt="2024-04-18T18:41:58.324" v="2550" actId="14100"/>
        <pc:sldMkLst>
          <pc:docMk/>
          <pc:sldMk cId="2947740843" sldId="288"/>
        </pc:sldMkLst>
        <pc:spChg chg="add mod">
          <ac:chgData name="Alexander Mccutcheon" userId="d11a1d2a-b5e4-49ce-9761-fb7193f1b49a" providerId="ADAL" clId="{7E365743-B7B7-4178-A3DF-1390AD949FA0}" dt="2024-04-18T18:41:58.324" v="2550" actId="14100"/>
          <ac:spMkLst>
            <pc:docMk/>
            <pc:sldMk cId="2947740843" sldId="288"/>
            <ac:spMk id="2" creationId="{210D4818-5E0D-CE3F-4D49-8F1F29C712EB}"/>
          </ac:spMkLst>
        </pc:spChg>
        <pc:spChg chg="add mod">
          <ac:chgData name="Alexander Mccutcheon" userId="d11a1d2a-b5e4-49ce-9761-fb7193f1b49a" providerId="ADAL" clId="{7E365743-B7B7-4178-A3DF-1390AD949FA0}" dt="2024-04-18T18:38:33.177" v="2473" actId="20577"/>
          <ac:spMkLst>
            <pc:docMk/>
            <pc:sldMk cId="2947740843" sldId="288"/>
            <ac:spMk id="3" creationId="{7B2A3A32-52AC-54B6-3CC9-903F1C83F167}"/>
          </ac:spMkLst>
        </pc:spChg>
        <pc:spChg chg="mod">
          <ac:chgData name="Alexander Mccutcheon" userId="d11a1d2a-b5e4-49ce-9761-fb7193f1b49a" providerId="ADAL" clId="{7E365743-B7B7-4178-A3DF-1390AD949FA0}" dt="2024-04-18T18:37:44.053" v="2446"/>
          <ac:spMkLst>
            <pc:docMk/>
            <pc:sldMk cId="2947740843" sldId="288"/>
            <ac:spMk id="5" creationId="{29D2BC64-8726-1D93-0897-D54E63FEBC4C}"/>
          </ac:spMkLst>
        </pc:spChg>
        <pc:spChg chg="mod">
          <ac:chgData name="Alexander Mccutcheon" userId="d11a1d2a-b5e4-49ce-9761-fb7193f1b49a" providerId="ADAL" clId="{7E365743-B7B7-4178-A3DF-1390AD949FA0}" dt="2024-04-18T18:37:44.053" v="2446"/>
          <ac:spMkLst>
            <pc:docMk/>
            <pc:sldMk cId="2947740843" sldId="288"/>
            <ac:spMk id="6" creationId="{658EC25E-D37F-DD7F-402C-086752ED2C05}"/>
          </ac:spMkLst>
        </pc:spChg>
        <pc:spChg chg="mod">
          <ac:chgData name="Alexander Mccutcheon" userId="d11a1d2a-b5e4-49ce-9761-fb7193f1b49a" providerId="ADAL" clId="{7E365743-B7B7-4178-A3DF-1390AD949FA0}" dt="2024-04-18T18:37:44.053" v="2446"/>
          <ac:spMkLst>
            <pc:docMk/>
            <pc:sldMk cId="2947740843" sldId="288"/>
            <ac:spMk id="7" creationId="{C61016D4-1DE9-5211-C6AE-9C2AC7A60196}"/>
          </ac:spMkLst>
        </pc:spChg>
        <pc:spChg chg="mod">
          <ac:chgData name="Alexander Mccutcheon" userId="d11a1d2a-b5e4-49ce-9761-fb7193f1b49a" providerId="ADAL" clId="{7E365743-B7B7-4178-A3DF-1390AD949FA0}" dt="2024-04-18T18:37:44.053" v="2446"/>
          <ac:spMkLst>
            <pc:docMk/>
            <pc:sldMk cId="2947740843" sldId="288"/>
            <ac:spMk id="8" creationId="{F960F9DB-A10D-3BB3-D335-EB23CBA64913}"/>
          </ac:spMkLst>
        </pc:spChg>
        <pc:spChg chg="mod">
          <ac:chgData name="Alexander Mccutcheon" userId="d11a1d2a-b5e4-49ce-9761-fb7193f1b49a" providerId="ADAL" clId="{7E365743-B7B7-4178-A3DF-1390AD949FA0}" dt="2024-04-18T18:37:44.053" v="2446"/>
          <ac:spMkLst>
            <pc:docMk/>
            <pc:sldMk cId="2947740843" sldId="288"/>
            <ac:spMk id="9" creationId="{FB1DCF2A-58AF-6135-E94C-08B042C76D3A}"/>
          </ac:spMkLst>
        </pc:spChg>
        <pc:grpChg chg="add mod">
          <ac:chgData name="Alexander Mccutcheon" userId="d11a1d2a-b5e4-49ce-9761-fb7193f1b49a" providerId="ADAL" clId="{7E365743-B7B7-4178-A3DF-1390AD949FA0}" dt="2024-04-18T18:37:44.053" v="2446"/>
          <ac:grpSpMkLst>
            <pc:docMk/>
            <pc:sldMk cId="2947740843" sldId="288"/>
            <ac:grpSpMk id="4" creationId="{C6847AD7-18D0-072D-7C2E-776D6C932180}"/>
          </ac:grpSpMkLst>
        </pc:grpChg>
      </pc:sldChg>
      <pc:sldChg chg="modSp add mod modNotesTx">
        <pc:chgData name="Alexander Mccutcheon" userId="d11a1d2a-b5e4-49ce-9761-fb7193f1b49a" providerId="ADAL" clId="{7E365743-B7B7-4178-A3DF-1390AD949FA0}" dt="2024-04-18T18:40:31.237" v="2539" actId="12"/>
        <pc:sldMkLst>
          <pc:docMk/>
          <pc:sldMk cId="3378535681" sldId="289"/>
        </pc:sldMkLst>
        <pc:spChg chg="mod">
          <ac:chgData name="Alexander Mccutcheon" userId="d11a1d2a-b5e4-49ce-9761-fb7193f1b49a" providerId="ADAL" clId="{7E365743-B7B7-4178-A3DF-1390AD949FA0}" dt="2024-04-18T18:14:04.110" v="2273" actId="1076"/>
          <ac:spMkLst>
            <pc:docMk/>
            <pc:sldMk cId="3378535681" sldId="289"/>
            <ac:spMk id="4" creationId="{177D48CB-DF68-C6C7-97EE-2CDC65436FA4}"/>
          </ac:spMkLst>
        </pc:spChg>
        <pc:spChg chg="mod">
          <ac:chgData name="Alexander Mccutcheon" userId="d11a1d2a-b5e4-49ce-9761-fb7193f1b49a" providerId="ADAL" clId="{7E365743-B7B7-4178-A3DF-1390AD949FA0}" dt="2024-04-18T18:40:31.237" v="2539" actId="12"/>
          <ac:spMkLst>
            <pc:docMk/>
            <pc:sldMk cId="3378535681" sldId="289"/>
            <ac:spMk id="7" creationId="{BEB56D5F-8B86-0A89-697C-63E1F402E964}"/>
          </ac:spMkLst>
        </pc:spChg>
      </pc:sldChg>
      <pc:sldChg chg="modSp mod modNotesTx">
        <pc:chgData name="Alexander Mccutcheon" userId="d11a1d2a-b5e4-49ce-9761-fb7193f1b49a" providerId="ADAL" clId="{7E365743-B7B7-4178-A3DF-1390AD949FA0}" dt="2024-04-18T18:23:24.421" v="2402" actId="20577"/>
        <pc:sldMkLst>
          <pc:docMk/>
          <pc:sldMk cId="529285063" sldId="290"/>
        </pc:sldMkLst>
        <pc:spChg chg="mod">
          <ac:chgData name="Alexander Mccutcheon" userId="d11a1d2a-b5e4-49ce-9761-fb7193f1b49a" providerId="ADAL" clId="{7E365743-B7B7-4178-A3DF-1390AD949FA0}" dt="2024-04-18T18:14:47.948" v="2286" actId="1076"/>
          <ac:spMkLst>
            <pc:docMk/>
            <pc:sldMk cId="529285063" sldId="290"/>
            <ac:spMk id="4" creationId="{177D48CB-DF68-C6C7-97EE-2CDC65436FA4}"/>
          </ac:spMkLst>
        </pc:spChg>
        <pc:spChg chg="mod">
          <ac:chgData name="Alexander Mccutcheon" userId="d11a1d2a-b5e4-49ce-9761-fb7193f1b49a" providerId="ADAL" clId="{7E365743-B7B7-4178-A3DF-1390AD949FA0}" dt="2024-04-18T18:14:47.948" v="2286" actId="1076"/>
          <ac:spMkLst>
            <pc:docMk/>
            <pc:sldMk cId="529285063" sldId="290"/>
            <ac:spMk id="7" creationId="{BEB56D5F-8B86-0A89-697C-63E1F402E964}"/>
          </ac:spMkLst>
        </pc:spChg>
      </pc:sldChg>
      <pc:sldChg chg="del">
        <pc:chgData name="Alexander Mccutcheon" userId="d11a1d2a-b5e4-49ce-9761-fb7193f1b49a" providerId="ADAL" clId="{7E365743-B7B7-4178-A3DF-1390AD949FA0}" dt="2024-04-18T18:37:05.249" v="2445" actId="47"/>
        <pc:sldMkLst>
          <pc:docMk/>
          <pc:sldMk cId="483577907" sldId="291"/>
        </pc:sldMkLst>
      </pc:sldChg>
      <pc:sldMasterChg chg="modTransition setBg modSldLayout">
        <pc:chgData name="Alexander Mccutcheon" userId="d11a1d2a-b5e4-49ce-9761-fb7193f1b49a" providerId="ADAL" clId="{7E365743-B7B7-4178-A3DF-1390AD949FA0}" dt="2024-04-13T22:01:37.033" v="104"/>
        <pc:sldMasterMkLst>
          <pc:docMk/>
          <pc:sldMasterMk cId="26367206" sldId="2147483672"/>
        </pc:sldMasterMkLst>
        <pc:sldLayoutChg chg="modTransition setBg">
          <pc:chgData name="Alexander Mccutcheon" userId="d11a1d2a-b5e4-49ce-9761-fb7193f1b49a" providerId="ADAL" clId="{7E365743-B7B7-4178-A3DF-1390AD949FA0}" dt="2024-04-13T22:01:37.033" v="104"/>
          <pc:sldLayoutMkLst>
            <pc:docMk/>
            <pc:sldMasterMk cId="26367206" sldId="2147483672"/>
            <pc:sldLayoutMk cId="3930073957" sldId="2147483673"/>
          </pc:sldLayoutMkLst>
        </pc:sldLayoutChg>
        <pc:sldLayoutChg chg="modTransition setBg">
          <pc:chgData name="Alexander Mccutcheon" userId="d11a1d2a-b5e4-49ce-9761-fb7193f1b49a" providerId="ADAL" clId="{7E365743-B7B7-4178-A3DF-1390AD949FA0}" dt="2024-04-13T22:01:37.033" v="104"/>
          <pc:sldLayoutMkLst>
            <pc:docMk/>
            <pc:sldMasterMk cId="26367206" sldId="2147483672"/>
            <pc:sldLayoutMk cId="3050684935" sldId="2147483674"/>
          </pc:sldLayoutMkLst>
        </pc:sldLayoutChg>
        <pc:sldLayoutChg chg="modTransition setBg">
          <pc:chgData name="Alexander Mccutcheon" userId="d11a1d2a-b5e4-49ce-9761-fb7193f1b49a" providerId="ADAL" clId="{7E365743-B7B7-4178-A3DF-1390AD949FA0}" dt="2024-04-13T22:01:37.033" v="104"/>
          <pc:sldLayoutMkLst>
            <pc:docMk/>
            <pc:sldMasterMk cId="26367206" sldId="2147483672"/>
            <pc:sldLayoutMk cId="2942470826" sldId="2147483675"/>
          </pc:sldLayoutMkLst>
        </pc:sldLayoutChg>
        <pc:sldLayoutChg chg="modTransition setBg">
          <pc:chgData name="Alexander Mccutcheon" userId="d11a1d2a-b5e4-49ce-9761-fb7193f1b49a" providerId="ADAL" clId="{7E365743-B7B7-4178-A3DF-1390AD949FA0}" dt="2024-04-13T22:01:37.033" v="104"/>
          <pc:sldLayoutMkLst>
            <pc:docMk/>
            <pc:sldMasterMk cId="26367206" sldId="2147483672"/>
            <pc:sldLayoutMk cId="1509609076" sldId="2147483676"/>
          </pc:sldLayoutMkLst>
        </pc:sldLayoutChg>
        <pc:sldLayoutChg chg="modTransition setBg">
          <pc:chgData name="Alexander Mccutcheon" userId="d11a1d2a-b5e4-49ce-9761-fb7193f1b49a" providerId="ADAL" clId="{7E365743-B7B7-4178-A3DF-1390AD949FA0}" dt="2024-04-13T22:01:37.033" v="104"/>
          <pc:sldLayoutMkLst>
            <pc:docMk/>
            <pc:sldMasterMk cId="26367206" sldId="2147483672"/>
            <pc:sldLayoutMk cId="4184486631" sldId="2147483677"/>
          </pc:sldLayoutMkLst>
        </pc:sldLayoutChg>
        <pc:sldLayoutChg chg="modTransition setBg">
          <pc:chgData name="Alexander Mccutcheon" userId="d11a1d2a-b5e4-49ce-9761-fb7193f1b49a" providerId="ADAL" clId="{7E365743-B7B7-4178-A3DF-1390AD949FA0}" dt="2024-04-13T22:01:37.033" v="104"/>
          <pc:sldLayoutMkLst>
            <pc:docMk/>
            <pc:sldMasterMk cId="26367206" sldId="2147483672"/>
            <pc:sldLayoutMk cId="39882087" sldId="2147483678"/>
          </pc:sldLayoutMkLst>
        </pc:sldLayoutChg>
        <pc:sldLayoutChg chg="modTransition setBg">
          <pc:chgData name="Alexander Mccutcheon" userId="d11a1d2a-b5e4-49ce-9761-fb7193f1b49a" providerId="ADAL" clId="{7E365743-B7B7-4178-A3DF-1390AD949FA0}" dt="2024-04-13T22:01:37.033" v="104"/>
          <pc:sldLayoutMkLst>
            <pc:docMk/>
            <pc:sldMasterMk cId="26367206" sldId="2147483672"/>
            <pc:sldLayoutMk cId="2813567423" sldId="2147483679"/>
          </pc:sldLayoutMkLst>
        </pc:sldLayoutChg>
        <pc:sldLayoutChg chg="modTransition setBg">
          <pc:chgData name="Alexander Mccutcheon" userId="d11a1d2a-b5e4-49ce-9761-fb7193f1b49a" providerId="ADAL" clId="{7E365743-B7B7-4178-A3DF-1390AD949FA0}" dt="2024-04-13T22:01:37.033" v="104"/>
          <pc:sldLayoutMkLst>
            <pc:docMk/>
            <pc:sldMasterMk cId="26367206" sldId="2147483672"/>
            <pc:sldLayoutMk cId="3141660407" sldId="2147483680"/>
          </pc:sldLayoutMkLst>
        </pc:sldLayoutChg>
        <pc:sldLayoutChg chg="modTransition setBg">
          <pc:chgData name="Alexander Mccutcheon" userId="d11a1d2a-b5e4-49ce-9761-fb7193f1b49a" providerId="ADAL" clId="{7E365743-B7B7-4178-A3DF-1390AD949FA0}" dt="2024-04-13T22:01:37.033" v="104"/>
          <pc:sldLayoutMkLst>
            <pc:docMk/>
            <pc:sldMasterMk cId="26367206" sldId="2147483672"/>
            <pc:sldLayoutMk cId="2467457848" sldId="2147483681"/>
          </pc:sldLayoutMkLst>
        </pc:sldLayoutChg>
        <pc:sldLayoutChg chg="modTransition setBg">
          <pc:chgData name="Alexander Mccutcheon" userId="d11a1d2a-b5e4-49ce-9761-fb7193f1b49a" providerId="ADAL" clId="{7E365743-B7B7-4178-A3DF-1390AD949FA0}" dt="2024-04-13T22:01:37.033" v="104"/>
          <pc:sldLayoutMkLst>
            <pc:docMk/>
            <pc:sldMasterMk cId="26367206" sldId="2147483672"/>
            <pc:sldLayoutMk cId="1085434510" sldId="2147483682"/>
          </pc:sldLayoutMkLst>
        </pc:sldLayoutChg>
        <pc:sldLayoutChg chg="modTransition setBg">
          <pc:chgData name="Alexander Mccutcheon" userId="d11a1d2a-b5e4-49ce-9761-fb7193f1b49a" providerId="ADAL" clId="{7E365743-B7B7-4178-A3DF-1390AD949FA0}" dt="2024-04-13T22:01:37.033" v="104"/>
          <pc:sldLayoutMkLst>
            <pc:docMk/>
            <pc:sldMasterMk cId="26367206" sldId="2147483672"/>
            <pc:sldLayoutMk cId="1534497805" sldId="2147483683"/>
          </pc:sldLayoutMkLst>
        </pc:sldLayoutChg>
      </pc:sldMasterChg>
    </pc:docChg>
  </pc:docChgLst>
  <pc:docChgLst>
    <pc:chgData name="Braden Prather" userId="e812329b-f988-4202-909c-e7ba6fbab2a6" providerId="ADAL" clId="{C51A28F4-8FD6-4A66-BD71-59DEE329A3E1}"/>
    <pc:docChg chg="undo custSel modSld">
      <pc:chgData name="Braden Prather" userId="e812329b-f988-4202-909c-e7ba6fbab2a6" providerId="ADAL" clId="{C51A28F4-8FD6-4A66-BD71-59DEE329A3E1}" dt="2024-02-26T20:43:59.259" v="324" actId="20577"/>
      <pc:docMkLst>
        <pc:docMk/>
      </pc:docMkLst>
      <pc:sldChg chg="modSp mod">
        <pc:chgData name="Braden Prather" userId="e812329b-f988-4202-909c-e7ba6fbab2a6" providerId="ADAL" clId="{C51A28F4-8FD6-4A66-BD71-59DEE329A3E1}" dt="2024-02-26T20:03:43.222" v="8" actId="20577"/>
        <pc:sldMkLst>
          <pc:docMk/>
          <pc:sldMk cId="1112936199" sldId="260"/>
        </pc:sldMkLst>
        <pc:spChg chg="mod">
          <ac:chgData name="Braden Prather" userId="e812329b-f988-4202-909c-e7ba6fbab2a6" providerId="ADAL" clId="{C51A28F4-8FD6-4A66-BD71-59DEE329A3E1}" dt="2024-02-26T20:03:43.222" v="8" actId="20577"/>
          <ac:spMkLst>
            <pc:docMk/>
            <pc:sldMk cId="1112936199" sldId="260"/>
            <ac:spMk id="7" creationId="{B7EE8D9B-89C8-177D-D007-B58385781D8D}"/>
          </ac:spMkLst>
        </pc:spChg>
      </pc:sldChg>
      <pc:sldChg chg="modSp mod">
        <pc:chgData name="Braden Prather" userId="e812329b-f988-4202-909c-e7ba6fbab2a6" providerId="ADAL" clId="{C51A28F4-8FD6-4A66-BD71-59DEE329A3E1}" dt="2024-02-26T20:43:59.259" v="324" actId="20577"/>
        <pc:sldMkLst>
          <pc:docMk/>
          <pc:sldMk cId="3299730851" sldId="266"/>
        </pc:sldMkLst>
        <pc:spChg chg="mod">
          <ac:chgData name="Braden Prather" userId="e812329b-f988-4202-909c-e7ba6fbab2a6" providerId="ADAL" clId="{C51A28F4-8FD6-4A66-BD71-59DEE329A3E1}" dt="2024-02-26T20:43:59.259" v="324" actId="20577"/>
          <ac:spMkLst>
            <pc:docMk/>
            <pc:sldMk cId="3299730851" sldId="266"/>
            <ac:spMk id="3" creationId="{CFF3F2D8-D079-A834-C823-BBD0AB26800A}"/>
          </ac:spMkLst>
        </pc:spChg>
      </pc:sldChg>
      <pc:sldChg chg="addSp delSp modSp mod">
        <pc:chgData name="Braden Prather" userId="e812329b-f988-4202-909c-e7ba6fbab2a6" providerId="ADAL" clId="{C51A28F4-8FD6-4A66-BD71-59DEE329A3E1}" dt="2024-02-26T20:19:43.301" v="176" actId="20577"/>
        <pc:sldMkLst>
          <pc:docMk/>
          <pc:sldMk cId="1734257891" sldId="268"/>
        </pc:sldMkLst>
        <pc:spChg chg="mod">
          <ac:chgData name="Braden Prather" userId="e812329b-f988-4202-909c-e7ba6fbab2a6" providerId="ADAL" clId="{C51A28F4-8FD6-4A66-BD71-59DEE329A3E1}" dt="2024-02-26T20:19:43.301" v="176" actId="20577"/>
          <ac:spMkLst>
            <pc:docMk/>
            <pc:sldMk cId="1734257891" sldId="268"/>
            <ac:spMk id="3" creationId="{F04D9E12-9DD5-0BB8-C097-126C2D9CA022}"/>
          </ac:spMkLst>
        </pc:spChg>
        <pc:picChg chg="del">
          <ac:chgData name="Braden Prather" userId="e812329b-f988-4202-909c-e7ba6fbab2a6" providerId="ADAL" clId="{C51A28F4-8FD6-4A66-BD71-59DEE329A3E1}" dt="2024-02-26T20:06:26.159" v="10" actId="478"/>
          <ac:picMkLst>
            <pc:docMk/>
            <pc:sldMk cId="1734257891" sldId="268"/>
            <ac:picMk id="5" creationId="{E49A61B7-518D-CB09-7381-4030EF43FEFF}"/>
          </ac:picMkLst>
        </pc:picChg>
        <pc:picChg chg="add mod modCrop">
          <ac:chgData name="Braden Prather" userId="e812329b-f988-4202-909c-e7ba6fbab2a6" providerId="ADAL" clId="{C51A28F4-8FD6-4A66-BD71-59DEE329A3E1}" dt="2024-02-26T20:07:17.584" v="15" actId="1076"/>
          <ac:picMkLst>
            <pc:docMk/>
            <pc:sldMk cId="1734257891" sldId="268"/>
            <ac:picMk id="6" creationId="{DFF5E54F-4126-C058-80AD-0AE1E75E8C41}"/>
          </ac:picMkLst>
        </pc:picChg>
      </pc:sldChg>
      <pc:sldChg chg="modSp mod">
        <pc:chgData name="Braden Prather" userId="e812329b-f988-4202-909c-e7ba6fbab2a6" providerId="ADAL" clId="{C51A28F4-8FD6-4A66-BD71-59DEE329A3E1}" dt="2024-02-26T20:42:45.191" v="321" actId="20577"/>
        <pc:sldMkLst>
          <pc:docMk/>
          <pc:sldMk cId="360563050" sldId="269"/>
        </pc:sldMkLst>
        <pc:spChg chg="mod">
          <ac:chgData name="Braden Prather" userId="e812329b-f988-4202-909c-e7ba6fbab2a6" providerId="ADAL" clId="{C51A28F4-8FD6-4A66-BD71-59DEE329A3E1}" dt="2024-02-26T20:42:45.191" v="321" actId="20577"/>
          <ac:spMkLst>
            <pc:docMk/>
            <pc:sldMk cId="360563050" sldId="269"/>
            <ac:spMk id="3" creationId="{AD28C1F7-2F91-B5B6-4F80-CC49EBA0405B}"/>
          </ac:spMkLst>
        </pc:spChg>
      </pc:sldChg>
    </pc:docChg>
  </pc:docChgLst>
  <pc:docChgLst>
    <pc:chgData name="Nathan Gilbert" userId="S::ngilbert@atu.edu::9fd8602d-23fe-43fd-b70f-b0565393de5f" providerId="AD" clId="Web-{B78F7B56-3309-86D4-5BDE-D4A2341AB44B}"/>
    <pc:docChg chg="modSld">
      <pc:chgData name="Nathan Gilbert" userId="S::ngilbert@atu.edu::9fd8602d-23fe-43fd-b70f-b0565393de5f" providerId="AD" clId="Web-{B78F7B56-3309-86D4-5BDE-D4A2341AB44B}" dt="2024-04-17T00:46:33.152" v="28" actId="1076"/>
      <pc:docMkLst>
        <pc:docMk/>
      </pc:docMkLst>
      <pc:sldChg chg="modSp">
        <pc:chgData name="Nathan Gilbert" userId="S::ngilbert@atu.edu::9fd8602d-23fe-43fd-b70f-b0565393de5f" providerId="AD" clId="Web-{B78F7B56-3309-86D4-5BDE-D4A2341AB44B}" dt="2024-04-17T00:40:11.985" v="4" actId="1076"/>
        <pc:sldMkLst>
          <pc:docMk/>
          <pc:sldMk cId="893272215" sldId="265"/>
        </pc:sldMkLst>
        <pc:spChg chg="mod">
          <ac:chgData name="Nathan Gilbert" userId="S::ngilbert@atu.edu::9fd8602d-23fe-43fd-b70f-b0565393de5f" providerId="AD" clId="Web-{B78F7B56-3309-86D4-5BDE-D4A2341AB44B}" dt="2024-04-17T00:40:11.985" v="4" actId="1076"/>
          <ac:spMkLst>
            <pc:docMk/>
            <pc:sldMk cId="893272215" sldId="265"/>
            <ac:spMk id="2" creationId="{D9D73310-9CC0-1611-3318-C27A14288783}"/>
          </ac:spMkLst>
        </pc:spChg>
        <pc:spChg chg="mod">
          <ac:chgData name="Nathan Gilbert" userId="S::ngilbert@atu.edu::9fd8602d-23fe-43fd-b70f-b0565393de5f" providerId="AD" clId="Web-{B78F7B56-3309-86D4-5BDE-D4A2341AB44B}" dt="2024-04-17T00:40:06.922" v="3" actId="14100"/>
          <ac:spMkLst>
            <pc:docMk/>
            <pc:sldMk cId="893272215" sldId="265"/>
            <ac:spMk id="9" creationId="{362EA04C-7F00-9CB9-208B-94AF0B68809F}"/>
          </ac:spMkLst>
        </pc:spChg>
      </pc:sldChg>
      <pc:sldChg chg="modSp">
        <pc:chgData name="Nathan Gilbert" userId="S::ngilbert@atu.edu::9fd8602d-23fe-43fd-b70f-b0565393de5f" providerId="AD" clId="Web-{B78F7B56-3309-86D4-5BDE-D4A2341AB44B}" dt="2024-04-17T00:40:33.860" v="11" actId="1076"/>
        <pc:sldMkLst>
          <pc:docMk/>
          <pc:sldMk cId="3299730851" sldId="266"/>
        </pc:sldMkLst>
        <pc:spChg chg="mod">
          <ac:chgData name="Nathan Gilbert" userId="S::ngilbert@atu.edu::9fd8602d-23fe-43fd-b70f-b0565393de5f" providerId="AD" clId="Web-{B78F7B56-3309-86D4-5BDE-D4A2341AB44B}" dt="2024-04-17T00:40:33.860" v="11" actId="1076"/>
          <ac:spMkLst>
            <pc:docMk/>
            <pc:sldMk cId="3299730851" sldId="266"/>
            <ac:spMk id="2" creationId="{142473DF-2226-7045-46B6-1200B399F62D}"/>
          </ac:spMkLst>
        </pc:spChg>
        <pc:spChg chg="mod">
          <ac:chgData name="Nathan Gilbert" userId="S::ngilbert@atu.edu::9fd8602d-23fe-43fd-b70f-b0565393de5f" providerId="AD" clId="Web-{B78F7B56-3309-86D4-5BDE-D4A2341AB44B}" dt="2024-04-17T00:40:29.141" v="10" actId="14100"/>
          <ac:spMkLst>
            <pc:docMk/>
            <pc:sldMk cId="3299730851" sldId="266"/>
            <ac:spMk id="3" creationId="{CFF3F2D8-D079-A834-C823-BBD0AB26800A}"/>
          </ac:spMkLst>
        </pc:spChg>
      </pc:sldChg>
      <pc:sldChg chg="modSp">
        <pc:chgData name="Nathan Gilbert" userId="S::ngilbert@atu.edu::9fd8602d-23fe-43fd-b70f-b0565393de5f" providerId="AD" clId="Web-{B78F7B56-3309-86D4-5BDE-D4A2341AB44B}" dt="2024-04-17T00:46:33.152" v="28" actId="1076"/>
        <pc:sldMkLst>
          <pc:docMk/>
          <pc:sldMk cId="420139137" sldId="267"/>
        </pc:sldMkLst>
        <pc:spChg chg="mod">
          <ac:chgData name="Nathan Gilbert" userId="S::ngilbert@atu.edu::9fd8602d-23fe-43fd-b70f-b0565393de5f" providerId="AD" clId="Web-{B78F7B56-3309-86D4-5BDE-D4A2341AB44B}" dt="2024-04-17T00:46:33.152" v="28" actId="1076"/>
          <ac:spMkLst>
            <pc:docMk/>
            <pc:sldMk cId="420139137" sldId="267"/>
            <ac:spMk id="3" creationId="{59B99961-5F22-DEC2-512E-8E1924F12524}"/>
          </ac:spMkLst>
        </pc:spChg>
      </pc:sldChg>
    </pc:docChg>
  </pc:docChgLst>
  <pc:docChgLst>
    <pc:chgData name="Alexander Mccutcheon" userId="d11a1d2a-b5e4-49ce-9761-fb7193f1b49a" providerId="ADAL" clId="{33BABC46-CA3C-4A24-B1F6-9D1C00910B7C}"/>
    <pc:docChg chg="undo redo custSel addSld delSld modSld sldOrd addSection modSection">
      <pc:chgData name="Alexander Mccutcheon" userId="d11a1d2a-b5e4-49ce-9761-fb7193f1b49a" providerId="ADAL" clId="{33BABC46-CA3C-4A24-B1F6-9D1C00910B7C}" dt="2024-02-26T22:11:09.184" v="704" actId="20577"/>
      <pc:docMkLst>
        <pc:docMk/>
      </pc:docMkLst>
      <pc:sldChg chg="modSp">
        <pc:chgData name="Alexander Mccutcheon" userId="d11a1d2a-b5e4-49ce-9761-fb7193f1b49a" providerId="ADAL" clId="{33BABC46-CA3C-4A24-B1F6-9D1C00910B7C}" dt="2023-11-22T19:42:02.915" v="5"/>
        <pc:sldMkLst>
          <pc:docMk/>
          <pc:sldMk cId="2833393540" sldId="256"/>
        </pc:sldMkLst>
        <pc:spChg chg="mod">
          <ac:chgData name="Alexander Mccutcheon" userId="d11a1d2a-b5e4-49ce-9761-fb7193f1b49a" providerId="ADAL" clId="{33BABC46-CA3C-4A24-B1F6-9D1C00910B7C}" dt="2023-11-22T19:42:02.915" v="5"/>
          <ac:spMkLst>
            <pc:docMk/>
            <pc:sldMk cId="2833393540" sldId="256"/>
            <ac:spMk id="2" creationId="{079F9BD8-878C-057F-F732-E1CF1FF5E352}"/>
          </ac:spMkLst>
        </pc:spChg>
      </pc:sldChg>
      <pc:sldChg chg="modSp new mod">
        <pc:chgData name="Alexander Mccutcheon" userId="d11a1d2a-b5e4-49ce-9761-fb7193f1b49a" providerId="ADAL" clId="{33BABC46-CA3C-4A24-B1F6-9D1C00910B7C}" dt="2023-11-30T19:13:58.021" v="401" actId="12788"/>
        <pc:sldMkLst>
          <pc:docMk/>
          <pc:sldMk cId="433805655" sldId="257"/>
        </pc:sldMkLst>
        <pc:spChg chg="mod">
          <ac:chgData name="Alexander Mccutcheon" userId="d11a1d2a-b5e4-49ce-9761-fb7193f1b49a" providerId="ADAL" clId="{33BABC46-CA3C-4A24-B1F6-9D1C00910B7C}" dt="2023-11-30T19:13:58.021" v="401" actId="12788"/>
          <ac:spMkLst>
            <pc:docMk/>
            <pc:sldMk cId="433805655" sldId="257"/>
            <ac:spMk id="2" creationId="{3F241922-C553-AB65-4DF2-4F93D6AA9CE4}"/>
          </ac:spMkLst>
        </pc:spChg>
        <pc:spChg chg="mod">
          <ac:chgData name="Alexander Mccutcheon" userId="d11a1d2a-b5e4-49ce-9761-fb7193f1b49a" providerId="ADAL" clId="{33BABC46-CA3C-4A24-B1F6-9D1C00910B7C}" dt="2023-11-22T19:42:02.915" v="5"/>
          <ac:spMkLst>
            <pc:docMk/>
            <pc:sldMk cId="433805655" sldId="257"/>
            <ac:spMk id="3" creationId="{3AA14874-C0E5-9550-25CC-48D21465D20C}"/>
          </ac:spMkLst>
        </pc:spChg>
      </pc:sldChg>
      <pc:sldChg chg="modSp new">
        <pc:chgData name="Alexander Mccutcheon" userId="d11a1d2a-b5e4-49ce-9761-fb7193f1b49a" providerId="ADAL" clId="{33BABC46-CA3C-4A24-B1F6-9D1C00910B7C}" dt="2023-11-22T19:42:02.915" v="5"/>
        <pc:sldMkLst>
          <pc:docMk/>
          <pc:sldMk cId="4018791597" sldId="258"/>
        </pc:sldMkLst>
        <pc:spChg chg="mod">
          <ac:chgData name="Alexander Mccutcheon" userId="d11a1d2a-b5e4-49ce-9761-fb7193f1b49a" providerId="ADAL" clId="{33BABC46-CA3C-4A24-B1F6-9D1C00910B7C}" dt="2023-11-22T19:42:02.915" v="5"/>
          <ac:spMkLst>
            <pc:docMk/>
            <pc:sldMk cId="4018791597" sldId="258"/>
            <ac:spMk id="2" creationId="{88C24BAC-9CC4-8F72-614F-2A4D1135D04F}"/>
          </ac:spMkLst>
        </pc:spChg>
        <pc:spChg chg="mod">
          <ac:chgData name="Alexander Mccutcheon" userId="d11a1d2a-b5e4-49ce-9761-fb7193f1b49a" providerId="ADAL" clId="{33BABC46-CA3C-4A24-B1F6-9D1C00910B7C}" dt="2023-11-22T19:42:02.915" v="5"/>
          <ac:spMkLst>
            <pc:docMk/>
            <pc:sldMk cId="4018791597" sldId="258"/>
            <ac:spMk id="3" creationId="{D96CFC19-8428-B55D-A472-7173F03461D6}"/>
          </ac:spMkLst>
        </pc:spChg>
      </pc:sldChg>
      <pc:sldChg chg="modSp new">
        <pc:chgData name="Alexander Mccutcheon" userId="d11a1d2a-b5e4-49ce-9761-fb7193f1b49a" providerId="ADAL" clId="{33BABC46-CA3C-4A24-B1F6-9D1C00910B7C}" dt="2023-11-22T19:42:02.915" v="5"/>
        <pc:sldMkLst>
          <pc:docMk/>
          <pc:sldMk cId="942054315" sldId="259"/>
        </pc:sldMkLst>
        <pc:spChg chg="mod">
          <ac:chgData name="Alexander Mccutcheon" userId="d11a1d2a-b5e4-49ce-9761-fb7193f1b49a" providerId="ADAL" clId="{33BABC46-CA3C-4A24-B1F6-9D1C00910B7C}" dt="2023-11-22T19:42:02.915" v="5"/>
          <ac:spMkLst>
            <pc:docMk/>
            <pc:sldMk cId="942054315" sldId="259"/>
            <ac:spMk id="2" creationId="{04141FD2-BEFE-0D73-3B4C-5E4466445210}"/>
          </ac:spMkLst>
        </pc:spChg>
        <pc:spChg chg="mod">
          <ac:chgData name="Alexander Mccutcheon" userId="d11a1d2a-b5e4-49ce-9761-fb7193f1b49a" providerId="ADAL" clId="{33BABC46-CA3C-4A24-B1F6-9D1C00910B7C}" dt="2023-11-22T19:42:02.915" v="5"/>
          <ac:spMkLst>
            <pc:docMk/>
            <pc:sldMk cId="942054315" sldId="259"/>
            <ac:spMk id="3" creationId="{B71F0921-7153-8BD0-E808-36F570A77EBF}"/>
          </ac:spMkLst>
        </pc:spChg>
      </pc:sldChg>
      <pc:sldChg chg="modNotesTx">
        <pc:chgData name="Alexander Mccutcheon" userId="d11a1d2a-b5e4-49ce-9761-fb7193f1b49a" providerId="ADAL" clId="{33BABC46-CA3C-4A24-B1F6-9D1C00910B7C}" dt="2023-11-30T19:19:50.358" v="439" actId="20577"/>
        <pc:sldMkLst>
          <pc:docMk/>
          <pc:sldMk cId="2482966900" sldId="259"/>
        </pc:sldMkLst>
      </pc:sldChg>
      <pc:sldChg chg="modNotesTx">
        <pc:chgData name="Alexander Mccutcheon" userId="d11a1d2a-b5e4-49ce-9761-fb7193f1b49a" providerId="ADAL" clId="{33BABC46-CA3C-4A24-B1F6-9D1C00910B7C}" dt="2023-11-30T19:20:19.090" v="467" actId="20577"/>
        <pc:sldMkLst>
          <pc:docMk/>
          <pc:sldMk cId="1112936199" sldId="260"/>
        </pc:sldMkLst>
      </pc:sldChg>
      <pc:sldChg chg="modSp new">
        <pc:chgData name="Alexander Mccutcheon" userId="d11a1d2a-b5e4-49ce-9761-fb7193f1b49a" providerId="ADAL" clId="{33BABC46-CA3C-4A24-B1F6-9D1C00910B7C}" dt="2023-11-22T19:42:02.915" v="5"/>
        <pc:sldMkLst>
          <pc:docMk/>
          <pc:sldMk cId="2775720413" sldId="260"/>
        </pc:sldMkLst>
        <pc:spChg chg="mod">
          <ac:chgData name="Alexander Mccutcheon" userId="d11a1d2a-b5e4-49ce-9761-fb7193f1b49a" providerId="ADAL" clId="{33BABC46-CA3C-4A24-B1F6-9D1C00910B7C}" dt="2023-11-22T19:42:02.915" v="5"/>
          <ac:spMkLst>
            <pc:docMk/>
            <pc:sldMk cId="2775720413" sldId="260"/>
            <ac:spMk id="2" creationId="{E3247770-6238-CC4C-6833-307BA32B129F}"/>
          </ac:spMkLst>
        </pc:spChg>
        <pc:spChg chg="mod">
          <ac:chgData name="Alexander Mccutcheon" userId="d11a1d2a-b5e4-49ce-9761-fb7193f1b49a" providerId="ADAL" clId="{33BABC46-CA3C-4A24-B1F6-9D1C00910B7C}" dt="2023-11-22T19:42:02.915" v="5"/>
          <ac:spMkLst>
            <pc:docMk/>
            <pc:sldMk cId="2775720413" sldId="260"/>
            <ac:spMk id="3" creationId="{37F33787-30B2-D36E-4931-88616804D7B8}"/>
          </ac:spMkLst>
        </pc:spChg>
      </pc:sldChg>
      <pc:sldChg chg="modSp mod modNotesTx">
        <pc:chgData name="Alexander Mccutcheon" userId="d11a1d2a-b5e4-49ce-9761-fb7193f1b49a" providerId="ADAL" clId="{33BABC46-CA3C-4A24-B1F6-9D1C00910B7C}" dt="2023-11-30T19:30:50.084" v="666" actId="12789"/>
        <pc:sldMkLst>
          <pc:docMk/>
          <pc:sldMk cId="118028646" sldId="261"/>
        </pc:sldMkLst>
        <pc:spChg chg="mod">
          <ac:chgData name="Alexander Mccutcheon" userId="d11a1d2a-b5e4-49ce-9761-fb7193f1b49a" providerId="ADAL" clId="{33BABC46-CA3C-4A24-B1F6-9D1C00910B7C}" dt="2023-11-30T19:30:50.084" v="666" actId="12789"/>
          <ac:spMkLst>
            <pc:docMk/>
            <pc:sldMk cId="118028646" sldId="261"/>
            <ac:spMk id="2" creationId="{3F241922-C553-AB65-4DF2-4F93D6AA9CE4}"/>
          </ac:spMkLst>
        </pc:spChg>
      </pc:sldChg>
      <pc:sldChg chg="modSp new">
        <pc:chgData name="Alexander Mccutcheon" userId="d11a1d2a-b5e4-49ce-9761-fb7193f1b49a" providerId="ADAL" clId="{33BABC46-CA3C-4A24-B1F6-9D1C00910B7C}" dt="2023-11-22T19:42:02.915" v="5"/>
        <pc:sldMkLst>
          <pc:docMk/>
          <pc:sldMk cId="3430145462" sldId="261"/>
        </pc:sldMkLst>
        <pc:spChg chg="mod">
          <ac:chgData name="Alexander Mccutcheon" userId="d11a1d2a-b5e4-49ce-9761-fb7193f1b49a" providerId="ADAL" clId="{33BABC46-CA3C-4A24-B1F6-9D1C00910B7C}" dt="2023-11-22T19:42:02.915" v="5"/>
          <ac:spMkLst>
            <pc:docMk/>
            <pc:sldMk cId="3430145462" sldId="261"/>
            <ac:spMk id="2" creationId="{2145CABB-BB84-8CD2-BA5E-88CB990D1838}"/>
          </ac:spMkLst>
        </pc:spChg>
        <pc:spChg chg="mod">
          <ac:chgData name="Alexander Mccutcheon" userId="d11a1d2a-b5e4-49ce-9761-fb7193f1b49a" providerId="ADAL" clId="{33BABC46-CA3C-4A24-B1F6-9D1C00910B7C}" dt="2023-11-22T19:42:02.915" v="5"/>
          <ac:spMkLst>
            <pc:docMk/>
            <pc:sldMk cId="3430145462" sldId="261"/>
            <ac:spMk id="3" creationId="{006B3A03-EE97-9D64-06F5-943C0C23E87C}"/>
          </ac:spMkLst>
        </pc:spChg>
      </pc:sldChg>
      <pc:sldChg chg="modSp mod ord modNotesTx">
        <pc:chgData name="Alexander Mccutcheon" userId="d11a1d2a-b5e4-49ce-9761-fb7193f1b49a" providerId="ADAL" clId="{33BABC46-CA3C-4A24-B1F6-9D1C00910B7C}" dt="2023-11-30T19:20:51.846" v="484" actId="20577"/>
        <pc:sldMkLst>
          <pc:docMk/>
          <pc:sldMk cId="4073825305" sldId="262"/>
        </pc:sldMkLst>
        <pc:spChg chg="mod">
          <ac:chgData name="Alexander Mccutcheon" userId="d11a1d2a-b5e4-49ce-9761-fb7193f1b49a" providerId="ADAL" clId="{33BABC46-CA3C-4A24-B1F6-9D1C00910B7C}" dt="2023-11-28T07:32:34.226" v="250" actId="20577"/>
          <ac:spMkLst>
            <pc:docMk/>
            <pc:sldMk cId="4073825305" sldId="262"/>
            <ac:spMk id="3" creationId="{5E260B17-C728-FEDB-50E4-112A10AB6CCF}"/>
          </ac:spMkLst>
        </pc:spChg>
      </pc:sldChg>
      <pc:sldChg chg="modNotesTx">
        <pc:chgData name="Alexander Mccutcheon" userId="d11a1d2a-b5e4-49ce-9761-fb7193f1b49a" providerId="ADAL" clId="{33BABC46-CA3C-4A24-B1F6-9D1C00910B7C}" dt="2023-11-30T19:19:28.898" v="419" actId="20577"/>
        <pc:sldMkLst>
          <pc:docMk/>
          <pc:sldMk cId="1479154425" sldId="263"/>
        </pc:sldMkLst>
      </pc:sldChg>
      <pc:sldChg chg="addSp delSp modSp mod ord modNotesTx">
        <pc:chgData name="Alexander Mccutcheon" userId="d11a1d2a-b5e4-49ce-9761-fb7193f1b49a" providerId="ADAL" clId="{33BABC46-CA3C-4A24-B1F6-9D1C00910B7C}" dt="2023-11-30T19:29:31.075" v="651" actId="20577"/>
        <pc:sldMkLst>
          <pc:docMk/>
          <pc:sldMk cId="1062824187" sldId="264"/>
        </pc:sldMkLst>
        <pc:spChg chg="mod">
          <ac:chgData name="Alexander Mccutcheon" userId="d11a1d2a-b5e4-49ce-9761-fb7193f1b49a" providerId="ADAL" clId="{33BABC46-CA3C-4A24-B1F6-9D1C00910B7C}" dt="2023-11-28T07:28:12.956" v="71" actId="20577"/>
          <ac:spMkLst>
            <pc:docMk/>
            <pc:sldMk cId="1062824187" sldId="264"/>
            <ac:spMk id="2" creationId="{1B929004-30A6-174D-A2C7-0BEDA20D18FC}"/>
          </ac:spMkLst>
        </pc:spChg>
        <pc:spChg chg="mod">
          <ac:chgData name="Alexander Mccutcheon" userId="d11a1d2a-b5e4-49ce-9761-fb7193f1b49a" providerId="ADAL" clId="{33BABC46-CA3C-4A24-B1F6-9D1C00910B7C}" dt="2023-11-30T19:29:31.075" v="651" actId="20577"/>
          <ac:spMkLst>
            <pc:docMk/>
            <pc:sldMk cId="1062824187" sldId="264"/>
            <ac:spMk id="3" creationId="{140CFCB5-693E-4E26-B10D-46207DFB0BE5}"/>
          </ac:spMkLst>
        </pc:spChg>
        <pc:grpChg chg="add mod">
          <ac:chgData name="Alexander Mccutcheon" userId="d11a1d2a-b5e4-49ce-9761-fb7193f1b49a" providerId="ADAL" clId="{33BABC46-CA3C-4A24-B1F6-9D1C00910B7C}" dt="2023-11-28T07:27:48.815" v="43" actId="1076"/>
          <ac:grpSpMkLst>
            <pc:docMk/>
            <pc:sldMk cId="1062824187" sldId="264"/>
            <ac:grpSpMk id="4" creationId="{41A0B0B1-4C95-E973-C160-493FFCEF4CD7}"/>
          </ac:grpSpMkLst>
        </pc:grpChg>
        <pc:picChg chg="add mod">
          <ac:chgData name="Alexander Mccutcheon" userId="d11a1d2a-b5e4-49ce-9761-fb7193f1b49a" providerId="ADAL" clId="{33BABC46-CA3C-4A24-B1F6-9D1C00910B7C}" dt="2023-11-28T07:27:48.815" v="43" actId="1076"/>
          <ac:picMkLst>
            <pc:docMk/>
            <pc:sldMk cId="1062824187" sldId="264"/>
            <ac:picMk id="1026" creationId="{359FB929-4A66-1B75-83AE-AC02E260FFA9}"/>
          </ac:picMkLst>
        </pc:picChg>
        <pc:picChg chg="add mod">
          <ac:chgData name="Alexander Mccutcheon" userId="d11a1d2a-b5e4-49ce-9761-fb7193f1b49a" providerId="ADAL" clId="{33BABC46-CA3C-4A24-B1F6-9D1C00910B7C}" dt="2023-11-28T07:27:48.815" v="43" actId="1076"/>
          <ac:picMkLst>
            <pc:docMk/>
            <pc:sldMk cId="1062824187" sldId="264"/>
            <ac:picMk id="1028" creationId="{114B4AA8-7A2A-1959-C711-2CC9A7E82176}"/>
          </ac:picMkLst>
        </pc:picChg>
        <pc:picChg chg="add del">
          <ac:chgData name="Alexander Mccutcheon" userId="d11a1d2a-b5e4-49ce-9761-fb7193f1b49a" providerId="ADAL" clId="{33BABC46-CA3C-4A24-B1F6-9D1C00910B7C}" dt="2023-11-28T07:26:24.313" v="31"/>
          <ac:picMkLst>
            <pc:docMk/>
            <pc:sldMk cId="1062824187" sldId="264"/>
            <ac:picMk id="1030" creationId="{56E0207F-14D1-BBB8-DC6E-09611BD91856}"/>
          </ac:picMkLst>
        </pc:picChg>
        <pc:picChg chg="add mod">
          <ac:chgData name="Alexander Mccutcheon" userId="d11a1d2a-b5e4-49ce-9761-fb7193f1b49a" providerId="ADAL" clId="{33BABC46-CA3C-4A24-B1F6-9D1C00910B7C}" dt="2023-11-28T07:27:48.815" v="43" actId="1076"/>
          <ac:picMkLst>
            <pc:docMk/>
            <pc:sldMk cId="1062824187" sldId="264"/>
            <ac:picMk id="1032" creationId="{0F5D11A9-67F4-2BAD-FB6A-DD3615FB2562}"/>
          </ac:picMkLst>
        </pc:picChg>
      </pc:sldChg>
      <pc:sldChg chg="modNotesTx">
        <pc:chgData name="Alexander Mccutcheon" userId="d11a1d2a-b5e4-49ce-9761-fb7193f1b49a" providerId="ADAL" clId="{33BABC46-CA3C-4A24-B1F6-9D1C00910B7C}" dt="2023-11-30T19:19:55.058" v="451" actId="20577"/>
        <pc:sldMkLst>
          <pc:docMk/>
          <pc:sldMk cId="893272215" sldId="265"/>
        </pc:sldMkLst>
      </pc:sldChg>
      <pc:sldChg chg="modNotesTx">
        <pc:chgData name="Alexander Mccutcheon" userId="d11a1d2a-b5e4-49ce-9761-fb7193f1b49a" providerId="ADAL" clId="{33BABC46-CA3C-4A24-B1F6-9D1C00910B7C}" dt="2023-11-30T19:19:58.975" v="453" actId="20577"/>
        <pc:sldMkLst>
          <pc:docMk/>
          <pc:sldMk cId="3299730851" sldId="266"/>
        </pc:sldMkLst>
      </pc:sldChg>
      <pc:sldChg chg="modSp mod modNotesTx">
        <pc:chgData name="Alexander Mccutcheon" userId="d11a1d2a-b5e4-49ce-9761-fb7193f1b49a" providerId="ADAL" clId="{33BABC46-CA3C-4A24-B1F6-9D1C00910B7C}" dt="2023-11-30T19:31:59.326" v="670" actId="12788"/>
        <pc:sldMkLst>
          <pc:docMk/>
          <pc:sldMk cId="420139137" sldId="267"/>
        </pc:sldMkLst>
        <pc:spChg chg="mod">
          <ac:chgData name="Alexander Mccutcheon" userId="d11a1d2a-b5e4-49ce-9761-fb7193f1b49a" providerId="ADAL" clId="{33BABC46-CA3C-4A24-B1F6-9D1C00910B7C}" dt="2023-11-30T19:31:59.326" v="670" actId="12788"/>
          <ac:spMkLst>
            <pc:docMk/>
            <pc:sldMk cId="420139137" sldId="267"/>
            <ac:spMk id="2" creationId="{16634755-8605-4C79-C6B2-56BE45879EC0}"/>
          </ac:spMkLst>
        </pc:spChg>
        <pc:spChg chg="mod">
          <ac:chgData name="Alexander Mccutcheon" userId="d11a1d2a-b5e4-49ce-9761-fb7193f1b49a" providerId="ADAL" clId="{33BABC46-CA3C-4A24-B1F6-9D1C00910B7C}" dt="2023-11-30T19:31:46.210" v="668" actId="1076"/>
          <ac:spMkLst>
            <pc:docMk/>
            <pc:sldMk cId="420139137" sldId="267"/>
            <ac:spMk id="3" creationId="{59B99961-5F22-DEC2-512E-8E1924F12524}"/>
          </ac:spMkLst>
        </pc:spChg>
      </pc:sldChg>
      <pc:sldChg chg="modSp mod modNotesTx">
        <pc:chgData name="Alexander Mccutcheon" userId="d11a1d2a-b5e4-49ce-9761-fb7193f1b49a" providerId="ADAL" clId="{33BABC46-CA3C-4A24-B1F6-9D1C00910B7C}" dt="2023-11-30T19:29:45.491" v="652" actId="1076"/>
        <pc:sldMkLst>
          <pc:docMk/>
          <pc:sldMk cId="1734257891" sldId="268"/>
        </pc:sldMkLst>
        <pc:spChg chg="mod">
          <ac:chgData name="Alexander Mccutcheon" userId="d11a1d2a-b5e4-49ce-9761-fb7193f1b49a" providerId="ADAL" clId="{33BABC46-CA3C-4A24-B1F6-9D1C00910B7C}" dt="2023-11-30T19:29:45.491" v="652" actId="1076"/>
          <ac:spMkLst>
            <pc:docMk/>
            <pc:sldMk cId="1734257891" sldId="268"/>
            <ac:spMk id="3" creationId="{F04D9E12-9DD5-0BB8-C097-126C2D9CA022}"/>
          </ac:spMkLst>
        </pc:spChg>
      </pc:sldChg>
      <pc:sldChg chg="modSp mod modNotesTx">
        <pc:chgData name="Alexander Mccutcheon" userId="d11a1d2a-b5e4-49ce-9761-fb7193f1b49a" providerId="ADAL" clId="{33BABC46-CA3C-4A24-B1F6-9D1C00910B7C}" dt="2023-11-30T19:30:09.160" v="662" actId="1076"/>
        <pc:sldMkLst>
          <pc:docMk/>
          <pc:sldMk cId="360563050" sldId="269"/>
        </pc:sldMkLst>
        <pc:spChg chg="mod">
          <ac:chgData name="Alexander Mccutcheon" userId="d11a1d2a-b5e4-49ce-9761-fb7193f1b49a" providerId="ADAL" clId="{33BABC46-CA3C-4A24-B1F6-9D1C00910B7C}" dt="2023-11-30T19:30:09.160" v="662" actId="1076"/>
          <ac:spMkLst>
            <pc:docMk/>
            <pc:sldMk cId="360563050" sldId="269"/>
            <ac:spMk id="3" creationId="{AD28C1F7-2F91-B5B6-4F80-CC49EBA0405B}"/>
          </ac:spMkLst>
        </pc:spChg>
        <pc:picChg chg="mod">
          <ac:chgData name="Alexander Mccutcheon" userId="d11a1d2a-b5e4-49ce-9761-fb7193f1b49a" providerId="ADAL" clId="{33BABC46-CA3C-4A24-B1F6-9D1C00910B7C}" dt="2023-11-28T07:30:19.398" v="101" actId="1076"/>
          <ac:picMkLst>
            <pc:docMk/>
            <pc:sldMk cId="360563050" sldId="269"/>
            <ac:picMk id="5" creationId="{85AE2783-FA48-DC6D-DC86-D652C3836FC5}"/>
          </ac:picMkLst>
        </pc:picChg>
      </pc:sldChg>
      <pc:sldChg chg="addSp delSp mod modNotesTx">
        <pc:chgData name="Alexander Mccutcheon" userId="d11a1d2a-b5e4-49ce-9761-fb7193f1b49a" providerId="ADAL" clId="{33BABC46-CA3C-4A24-B1F6-9D1C00910B7C}" dt="2023-11-30T19:20:31.326" v="474" actId="20577"/>
        <pc:sldMkLst>
          <pc:docMk/>
          <pc:sldMk cId="487655473" sldId="270"/>
        </pc:sldMkLst>
        <pc:spChg chg="add del">
          <ac:chgData name="Alexander Mccutcheon" userId="d11a1d2a-b5e4-49ce-9761-fb7193f1b49a" providerId="ADAL" clId="{33BABC46-CA3C-4A24-B1F6-9D1C00910B7C}" dt="2023-11-30T19:20:28.654" v="472" actId="22"/>
          <ac:spMkLst>
            <pc:docMk/>
            <pc:sldMk cId="487655473" sldId="270"/>
            <ac:spMk id="5" creationId="{30603D7C-EBA7-7ECF-5257-1CA274A36DD9}"/>
          </ac:spMkLst>
        </pc:spChg>
      </pc:sldChg>
      <pc:sldChg chg="addSp delSp modSp mod modNotesTx">
        <pc:chgData name="Alexander Mccutcheon" userId="d11a1d2a-b5e4-49ce-9761-fb7193f1b49a" providerId="ADAL" clId="{33BABC46-CA3C-4A24-B1F6-9D1C00910B7C}" dt="2023-11-30T19:19:32.608" v="425" actId="20577"/>
        <pc:sldMkLst>
          <pc:docMk/>
          <pc:sldMk cId="1492888802" sldId="271"/>
        </pc:sldMkLst>
        <pc:spChg chg="mod">
          <ac:chgData name="Alexander Mccutcheon" userId="d11a1d2a-b5e4-49ce-9761-fb7193f1b49a" providerId="ADAL" clId="{33BABC46-CA3C-4A24-B1F6-9D1C00910B7C}" dt="2023-11-28T07:28:29.648" v="74" actId="403"/>
          <ac:spMkLst>
            <pc:docMk/>
            <pc:sldMk cId="1492888802" sldId="271"/>
            <ac:spMk id="3" creationId="{0EB3BAC3-3EC7-0487-19E1-3E5974CBBBC7}"/>
          </ac:spMkLst>
        </pc:spChg>
        <pc:picChg chg="add del">
          <ac:chgData name="Alexander Mccutcheon" userId="d11a1d2a-b5e4-49ce-9761-fb7193f1b49a" providerId="ADAL" clId="{33BABC46-CA3C-4A24-B1F6-9D1C00910B7C}" dt="2023-11-28T07:28:28.595" v="73"/>
          <ac:picMkLst>
            <pc:docMk/>
            <pc:sldMk cId="1492888802" sldId="271"/>
            <ac:picMk id="2050" creationId="{91C187CB-CACD-A467-08FE-89E416DE89AA}"/>
          </ac:picMkLst>
        </pc:picChg>
      </pc:sldChg>
      <pc:sldChg chg="modNotesTx">
        <pc:chgData name="Alexander Mccutcheon" userId="d11a1d2a-b5e4-49ce-9761-fb7193f1b49a" providerId="ADAL" clId="{33BABC46-CA3C-4A24-B1F6-9D1C00910B7C}" dt="2023-11-30T19:20:22.194" v="468"/>
        <pc:sldMkLst>
          <pc:docMk/>
          <pc:sldMk cId="3914041366" sldId="272"/>
        </pc:sldMkLst>
      </pc:sldChg>
      <pc:sldChg chg="addSp delSp modSp mod modNotesTx">
        <pc:chgData name="Alexander Mccutcheon" userId="d11a1d2a-b5e4-49ce-9761-fb7193f1b49a" providerId="ADAL" clId="{33BABC46-CA3C-4A24-B1F6-9D1C00910B7C}" dt="2024-02-26T21:54:11.583" v="685" actId="20577"/>
        <pc:sldMkLst>
          <pc:docMk/>
          <pc:sldMk cId="838840384" sldId="273"/>
        </pc:sldMkLst>
        <pc:spChg chg="mod">
          <ac:chgData name="Alexander Mccutcheon" userId="d11a1d2a-b5e4-49ce-9761-fb7193f1b49a" providerId="ADAL" clId="{33BABC46-CA3C-4A24-B1F6-9D1C00910B7C}" dt="2023-11-28T07:23:26.998" v="11" actId="26606"/>
          <ac:spMkLst>
            <pc:docMk/>
            <pc:sldMk cId="838840384" sldId="273"/>
            <ac:spMk id="2" creationId="{5275348C-8E21-6632-30BC-867A32CB0ED8}"/>
          </ac:spMkLst>
        </pc:spChg>
        <pc:spChg chg="mod">
          <ac:chgData name="Alexander Mccutcheon" userId="d11a1d2a-b5e4-49ce-9761-fb7193f1b49a" providerId="ADAL" clId="{33BABC46-CA3C-4A24-B1F6-9D1C00910B7C}" dt="2024-02-26T21:54:11.583" v="685" actId="20577"/>
          <ac:spMkLst>
            <pc:docMk/>
            <pc:sldMk cId="838840384" sldId="273"/>
            <ac:spMk id="3" creationId="{6A96F9E6-4992-D5D8-968D-25FD3F164EFB}"/>
          </ac:spMkLst>
        </pc:spChg>
        <pc:spChg chg="del">
          <ac:chgData name="Alexander Mccutcheon" userId="d11a1d2a-b5e4-49ce-9761-fb7193f1b49a" providerId="ADAL" clId="{33BABC46-CA3C-4A24-B1F6-9D1C00910B7C}" dt="2023-11-28T07:23:26.998" v="11" actId="26606"/>
          <ac:spMkLst>
            <pc:docMk/>
            <pc:sldMk cId="838840384" sldId="273"/>
            <ac:spMk id="8" creationId="{43C823D3-D619-407C-89E0-C6F6B1E7A42A}"/>
          </ac:spMkLst>
        </pc:spChg>
        <pc:spChg chg="del">
          <ac:chgData name="Alexander Mccutcheon" userId="d11a1d2a-b5e4-49ce-9761-fb7193f1b49a" providerId="ADAL" clId="{33BABC46-CA3C-4A24-B1F6-9D1C00910B7C}" dt="2023-11-28T07:23:26.998" v="11" actId="26606"/>
          <ac:spMkLst>
            <pc:docMk/>
            <pc:sldMk cId="838840384" sldId="273"/>
            <ac:spMk id="10" creationId="{047F8E3E-2FFA-4A0F-B3C7-E57ADDCFB415}"/>
          </ac:spMkLst>
        </pc:spChg>
        <pc:spChg chg="add">
          <ac:chgData name="Alexander Mccutcheon" userId="d11a1d2a-b5e4-49ce-9761-fb7193f1b49a" providerId="ADAL" clId="{33BABC46-CA3C-4A24-B1F6-9D1C00910B7C}" dt="2023-11-28T07:23:26.998" v="11" actId="26606"/>
          <ac:spMkLst>
            <pc:docMk/>
            <pc:sldMk cId="838840384" sldId="273"/>
            <ac:spMk id="27" creationId="{B6FACB3C-9069-4791-BC5C-0DB7CD19B853}"/>
          </ac:spMkLst>
        </pc:spChg>
        <pc:spChg chg="add">
          <ac:chgData name="Alexander Mccutcheon" userId="d11a1d2a-b5e4-49ce-9761-fb7193f1b49a" providerId="ADAL" clId="{33BABC46-CA3C-4A24-B1F6-9D1C00910B7C}" dt="2023-11-28T07:23:26.998" v="11" actId="26606"/>
          <ac:spMkLst>
            <pc:docMk/>
            <pc:sldMk cId="838840384" sldId="273"/>
            <ac:spMk id="29" creationId="{71F2038E-D777-4B76-81DD-DD13EE91B9DD}"/>
          </ac:spMkLst>
        </pc:spChg>
        <pc:grpChg chg="del">
          <ac:chgData name="Alexander Mccutcheon" userId="d11a1d2a-b5e4-49ce-9761-fb7193f1b49a" providerId="ADAL" clId="{33BABC46-CA3C-4A24-B1F6-9D1C00910B7C}" dt="2023-11-28T07:23:26.998" v="11" actId="26606"/>
          <ac:grpSpMkLst>
            <pc:docMk/>
            <pc:sldMk cId="838840384" sldId="273"/>
            <ac:grpSpMk id="12" creationId="{33D939F1-7ABE-4D0E-946A-43F37F556AFD}"/>
          </ac:grpSpMkLst>
        </pc:grpChg>
        <pc:grpChg chg="del">
          <ac:chgData name="Alexander Mccutcheon" userId="d11a1d2a-b5e4-49ce-9761-fb7193f1b49a" providerId="ADAL" clId="{33BABC46-CA3C-4A24-B1F6-9D1C00910B7C}" dt="2023-11-28T07:23:26.998" v="11" actId="26606"/>
          <ac:grpSpMkLst>
            <pc:docMk/>
            <pc:sldMk cId="838840384" sldId="273"/>
            <ac:grpSpMk id="18" creationId="{9DB3963A-4187-4A72-9DA4-CA6BADE22931}"/>
          </ac:grpSpMkLst>
        </pc:grpChg>
        <pc:grpChg chg="add">
          <ac:chgData name="Alexander Mccutcheon" userId="d11a1d2a-b5e4-49ce-9761-fb7193f1b49a" providerId="ADAL" clId="{33BABC46-CA3C-4A24-B1F6-9D1C00910B7C}" dt="2023-11-28T07:23:26.998" v="11" actId="26606"/>
          <ac:grpSpMkLst>
            <pc:docMk/>
            <pc:sldMk cId="838840384" sldId="273"/>
            <ac:grpSpMk id="31" creationId="{DD354807-230F-4402-B1B9-F733A8F1F190}"/>
          </ac:grpSpMkLst>
        </pc:grpChg>
        <pc:picChg chg="add del mod modCrop">
          <ac:chgData name="Alexander Mccutcheon" userId="d11a1d2a-b5e4-49ce-9761-fb7193f1b49a" providerId="ADAL" clId="{33BABC46-CA3C-4A24-B1F6-9D1C00910B7C}" dt="2024-02-26T21:51:02.338" v="679" actId="478"/>
          <ac:picMkLst>
            <pc:docMk/>
            <pc:sldMk cId="838840384" sldId="273"/>
            <ac:picMk id="5" creationId="{767154F0-6E84-6514-B636-C0A282F3CA8B}"/>
          </ac:picMkLst>
        </pc:picChg>
        <pc:picChg chg="add mod">
          <ac:chgData name="Alexander Mccutcheon" userId="d11a1d2a-b5e4-49ce-9761-fb7193f1b49a" providerId="ADAL" clId="{33BABC46-CA3C-4A24-B1F6-9D1C00910B7C}" dt="2024-02-26T21:51:05.636" v="681" actId="1076"/>
          <ac:picMkLst>
            <pc:docMk/>
            <pc:sldMk cId="838840384" sldId="273"/>
            <ac:picMk id="6" creationId="{329A81A5-9495-0E01-0FD9-352CC1226692}"/>
          </ac:picMkLst>
        </pc:picChg>
      </pc:sldChg>
      <pc:sldChg chg="addSp delSp modSp add del mod modNotesTx">
        <pc:chgData name="Alexander Mccutcheon" userId="d11a1d2a-b5e4-49ce-9761-fb7193f1b49a" providerId="ADAL" clId="{33BABC46-CA3C-4A24-B1F6-9D1C00910B7C}" dt="2024-02-26T22:11:09.184" v="704" actId="20577"/>
        <pc:sldMkLst>
          <pc:docMk/>
          <pc:sldMk cId="3944717095" sldId="274"/>
        </pc:sldMkLst>
        <pc:spChg chg="mod">
          <ac:chgData name="Alexander Mccutcheon" userId="d11a1d2a-b5e4-49ce-9761-fb7193f1b49a" providerId="ADAL" clId="{33BABC46-CA3C-4A24-B1F6-9D1C00910B7C}" dt="2023-11-28T07:35:14.085" v="327" actId="1076"/>
          <ac:spMkLst>
            <pc:docMk/>
            <pc:sldMk cId="3944717095" sldId="274"/>
            <ac:spMk id="2" creationId="{300AE52D-83F5-8F3E-B950-7BEB24C6E111}"/>
          </ac:spMkLst>
        </pc:spChg>
        <pc:spChg chg="mod">
          <ac:chgData name="Alexander Mccutcheon" userId="d11a1d2a-b5e4-49ce-9761-fb7193f1b49a" providerId="ADAL" clId="{33BABC46-CA3C-4A24-B1F6-9D1C00910B7C}" dt="2024-02-26T22:11:09.184" v="704" actId="20577"/>
          <ac:spMkLst>
            <pc:docMk/>
            <pc:sldMk cId="3944717095" sldId="274"/>
            <ac:spMk id="3" creationId="{B91B1D57-A550-DC38-8896-1AEFB2C2E2F9}"/>
          </ac:spMkLst>
        </pc:spChg>
        <pc:picChg chg="add mod modCrop">
          <ac:chgData name="Alexander Mccutcheon" userId="d11a1d2a-b5e4-49ce-9761-fb7193f1b49a" providerId="ADAL" clId="{33BABC46-CA3C-4A24-B1F6-9D1C00910B7C}" dt="2023-11-28T07:40:29.722" v="374" actId="1076"/>
          <ac:picMkLst>
            <pc:docMk/>
            <pc:sldMk cId="3944717095" sldId="274"/>
            <ac:picMk id="5" creationId="{80A3325F-AA48-1010-ACEB-20B3E2061E97}"/>
          </ac:picMkLst>
        </pc:picChg>
        <pc:picChg chg="add del mod">
          <ac:chgData name="Alexander Mccutcheon" userId="d11a1d2a-b5e4-49ce-9761-fb7193f1b49a" providerId="ADAL" clId="{33BABC46-CA3C-4A24-B1F6-9D1C00910B7C}" dt="2024-02-26T21:50:59.852" v="678" actId="21"/>
          <ac:picMkLst>
            <pc:docMk/>
            <pc:sldMk cId="3944717095" sldId="274"/>
            <ac:picMk id="6" creationId="{329A81A5-9495-0E01-0FD9-352CC1226692}"/>
          </ac:picMkLst>
        </pc:picChg>
        <pc:picChg chg="add del mod">
          <ac:chgData name="Alexander Mccutcheon" userId="d11a1d2a-b5e4-49ce-9761-fb7193f1b49a" providerId="ADAL" clId="{33BABC46-CA3C-4A24-B1F6-9D1C00910B7C}" dt="2023-11-28T07:37:00.038" v="336" actId="478"/>
          <ac:picMkLst>
            <pc:docMk/>
            <pc:sldMk cId="3944717095" sldId="274"/>
            <ac:picMk id="7" creationId="{84E1CDAE-665A-F254-F6AE-31954A46273F}"/>
          </ac:picMkLst>
        </pc:picChg>
        <pc:picChg chg="add del mod">
          <ac:chgData name="Alexander Mccutcheon" userId="d11a1d2a-b5e4-49ce-9761-fb7193f1b49a" providerId="ADAL" clId="{33BABC46-CA3C-4A24-B1F6-9D1C00910B7C}" dt="2024-02-26T22:10:22.893" v="688" actId="478"/>
          <ac:picMkLst>
            <pc:docMk/>
            <pc:sldMk cId="3944717095" sldId="274"/>
            <ac:picMk id="9" creationId="{DD3400B9-13F2-41A7-7BC0-6BEBB8A388BB}"/>
          </ac:picMkLst>
        </pc:picChg>
        <pc:picChg chg="add del mod">
          <ac:chgData name="Alexander Mccutcheon" userId="d11a1d2a-b5e4-49ce-9761-fb7193f1b49a" providerId="ADAL" clId="{33BABC46-CA3C-4A24-B1F6-9D1C00910B7C}" dt="2023-11-28T07:37:48.841" v="355" actId="478"/>
          <ac:picMkLst>
            <pc:docMk/>
            <pc:sldMk cId="3944717095" sldId="274"/>
            <ac:picMk id="11" creationId="{48427FDC-7D20-EFAC-1BDF-AB063B317CB9}"/>
          </ac:picMkLst>
        </pc:picChg>
        <pc:picChg chg="add mod modCrop">
          <ac:chgData name="Alexander Mccutcheon" userId="d11a1d2a-b5e4-49ce-9761-fb7193f1b49a" providerId="ADAL" clId="{33BABC46-CA3C-4A24-B1F6-9D1C00910B7C}" dt="2024-02-26T22:10:55.868" v="692" actId="1076"/>
          <ac:picMkLst>
            <pc:docMk/>
            <pc:sldMk cId="3944717095" sldId="274"/>
            <ac:picMk id="17" creationId="{ECDA47B1-0424-3FBF-220C-A49D9134EBAE}"/>
          </ac:picMkLst>
        </pc:picChg>
        <pc:picChg chg="add del">
          <ac:chgData name="Alexander Mccutcheon" userId="d11a1d2a-b5e4-49ce-9761-fb7193f1b49a" providerId="ADAL" clId="{33BABC46-CA3C-4A24-B1F6-9D1C00910B7C}" dt="2023-11-28T07:37:19.727" v="347" actId="22"/>
          <ac:picMkLst>
            <pc:docMk/>
            <pc:sldMk cId="3944717095" sldId="274"/>
            <ac:picMk id="23" creationId="{375D5273-BBCE-C7D1-B0B1-53C3D3306E91}"/>
          </ac:picMkLst>
        </pc:picChg>
        <pc:picChg chg="add del">
          <ac:chgData name="Alexander Mccutcheon" userId="d11a1d2a-b5e4-49ce-9761-fb7193f1b49a" providerId="ADAL" clId="{33BABC46-CA3C-4A24-B1F6-9D1C00910B7C}" dt="2023-11-28T07:37:19.219" v="346" actId="22"/>
          <ac:picMkLst>
            <pc:docMk/>
            <pc:sldMk cId="3944717095" sldId="274"/>
            <ac:picMk id="25" creationId="{3D2FAFC8-BBF3-2EB9-1B5C-C7354CC0A1F7}"/>
          </ac:picMkLst>
        </pc:picChg>
        <pc:picChg chg="add del mod">
          <ac:chgData name="Alexander Mccutcheon" userId="d11a1d2a-b5e4-49ce-9761-fb7193f1b49a" providerId="ADAL" clId="{33BABC46-CA3C-4A24-B1F6-9D1C00910B7C}" dt="2023-11-28T07:37:18.568" v="345" actId="22"/>
          <ac:picMkLst>
            <pc:docMk/>
            <pc:sldMk cId="3944717095" sldId="274"/>
            <ac:picMk id="27" creationId="{13EE5504-EDA5-9D0C-446B-346C8BCD076E}"/>
          </ac:picMkLst>
        </pc:picChg>
        <pc:picChg chg="add mod modCrop">
          <ac:chgData name="Alexander Mccutcheon" userId="d11a1d2a-b5e4-49ce-9761-fb7193f1b49a" providerId="ADAL" clId="{33BABC46-CA3C-4A24-B1F6-9D1C00910B7C}" dt="2023-11-28T07:40:51.825" v="377" actId="1076"/>
          <ac:picMkLst>
            <pc:docMk/>
            <pc:sldMk cId="3944717095" sldId="274"/>
            <ac:picMk id="29" creationId="{DEE8AF24-5419-6A7C-4FE1-3881005839CC}"/>
          </ac:picMkLst>
        </pc:picChg>
        <pc:picChg chg="add mod modCrop">
          <ac:chgData name="Alexander Mccutcheon" userId="d11a1d2a-b5e4-49ce-9761-fb7193f1b49a" providerId="ADAL" clId="{33BABC46-CA3C-4A24-B1F6-9D1C00910B7C}" dt="2023-11-28T07:40:38.025" v="375" actId="1076"/>
          <ac:picMkLst>
            <pc:docMk/>
            <pc:sldMk cId="3944717095" sldId="274"/>
            <ac:picMk id="31" creationId="{92DE81C4-616B-93E7-A240-212B282B55AA}"/>
          </ac:picMkLst>
        </pc:picChg>
      </pc:sldChg>
      <pc:sldChg chg="modSp mod modNotesTx">
        <pc:chgData name="Alexander Mccutcheon" userId="d11a1d2a-b5e4-49ce-9761-fb7193f1b49a" providerId="ADAL" clId="{33BABC46-CA3C-4A24-B1F6-9D1C00910B7C}" dt="2023-11-30T19:22:06.944" v="509" actId="1076"/>
        <pc:sldMkLst>
          <pc:docMk/>
          <pc:sldMk cId="3642160991" sldId="275"/>
        </pc:sldMkLst>
        <pc:spChg chg="mod">
          <ac:chgData name="Alexander Mccutcheon" userId="d11a1d2a-b5e4-49ce-9761-fb7193f1b49a" providerId="ADAL" clId="{33BABC46-CA3C-4A24-B1F6-9D1C00910B7C}" dt="2023-11-30T19:22:06.944" v="509" actId="1076"/>
          <ac:spMkLst>
            <pc:docMk/>
            <pc:sldMk cId="3642160991" sldId="275"/>
            <ac:spMk id="2" creationId="{300AE52D-83F5-8F3E-B950-7BEB24C6E111}"/>
          </ac:spMkLst>
        </pc:spChg>
        <pc:spChg chg="mod">
          <ac:chgData name="Alexander Mccutcheon" userId="d11a1d2a-b5e4-49ce-9761-fb7193f1b49a" providerId="ADAL" clId="{33BABC46-CA3C-4A24-B1F6-9D1C00910B7C}" dt="2023-11-30T19:22:06.944" v="509" actId="1076"/>
          <ac:spMkLst>
            <pc:docMk/>
            <pc:sldMk cId="3642160991" sldId="275"/>
            <ac:spMk id="3" creationId="{B91B1D57-A550-DC38-8896-1AEFB2C2E2F9}"/>
          </ac:spMkLst>
        </pc:spChg>
      </pc:sldChg>
      <pc:sldChg chg="modNotesTx">
        <pc:chgData name="Alexander Mccutcheon" userId="d11a1d2a-b5e4-49ce-9761-fb7193f1b49a" providerId="ADAL" clId="{33BABC46-CA3C-4A24-B1F6-9D1C00910B7C}" dt="2023-11-30T19:19:21.859" v="407" actId="20577"/>
        <pc:sldMkLst>
          <pc:docMk/>
          <pc:sldMk cId="2911852834" sldId="276"/>
        </pc:sldMkLst>
      </pc:sldChg>
      <pc:sldChg chg="modNotesTx">
        <pc:chgData name="Alexander Mccutcheon" userId="d11a1d2a-b5e4-49ce-9761-fb7193f1b49a" providerId="ADAL" clId="{33BABC46-CA3C-4A24-B1F6-9D1C00910B7C}" dt="2023-11-30T19:19:25.552" v="413" actId="20577"/>
        <pc:sldMkLst>
          <pc:docMk/>
          <pc:sldMk cId="2094776694" sldId="278"/>
        </pc:sldMkLst>
      </pc:sldChg>
      <pc:sldChg chg="modNotesTx">
        <pc:chgData name="Alexander Mccutcheon" userId="d11a1d2a-b5e4-49ce-9761-fb7193f1b49a" providerId="ADAL" clId="{33BABC46-CA3C-4A24-B1F6-9D1C00910B7C}" dt="2023-11-30T19:23:30.962" v="534" actId="20577"/>
        <pc:sldMkLst>
          <pc:docMk/>
          <pc:sldMk cId="1508536091" sldId="279"/>
        </pc:sldMkLst>
      </pc:sldChg>
      <pc:sldChg chg="modNotesTx">
        <pc:chgData name="Alexander Mccutcheon" userId="d11a1d2a-b5e4-49ce-9761-fb7193f1b49a" providerId="ADAL" clId="{33BABC46-CA3C-4A24-B1F6-9D1C00910B7C}" dt="2023-11-30T19:20:43.265" v="482" actId="20577"/>
        <pc:sldMkLst>
          <pc:docMk/>
          <pc:sldMk cId="557505319" sldId="281"/>
        </pc:sldMkLst>
      </pc:sldChg>
      <pc:sldChg chg="addSp delSp modSp new mod modClrScheme chgLayout modNotesTx">
        <pc:chgData name="Alexander Mccutcheon" userId="d11a1d2a-b5e4-49ce-9761-fb7193f1b49a" providerId="ADAL" clId="{33BABC46-CA3C-4A24-B1F6-9D1C00910B7C}" dt="2023-11-30T19:23:22.309" v="515" actId="20577"/>
        <pc:sldMkLst>
          <pc:docMk/>
          <pc:sldMk cId="3852014128" sldId="282"/>
        </pc:sldMkLst>
        <pc:spChg chg="mod ord">
          <ac:chgData name="Alexander Mccutcheon" userId="d11a1d2a-b5e4-49ce-9761-fb7193f1b49a" providerId="ADAL" clId="{33BABC46-CA3C-4A24-B1F6-9D1C00910B7C}" dt="2023-11-30T19:09:02.081" v="388" actId="1076"/>
          <ac:spMkLst>
            <pc:docMk/>
            <pc:sldMk cId="3852014128" sldId="282"/>
            <ac:spMk id="2" creationId="{1CBD28E5-3992-D238-B575-973D16332796}"/>
          </ac:spMkLst>
        </pc:spChg>
        <pc:spChg chg="del">
          <ac:chgData name="Alexander Mccutcheon" userId="d11a1d2a-b5e4-49ce-9761-fb7193f1b49a" providerId="ADAL" clId="{33BABC46-CA3C-4A24-B1F6-9D1C00910B7C}" dt="2023-11-30T19:08:46.188" v="384" actId="6264"/>
          <ac:spMkLst>
            <pc:docMk/>
            <pc:sldMk cId="3852014128" sldId="282"/>
            <ac:spMk id="3" creationId="{D3700B6B-2308-92AF-B39A-C82C43448529}"/>
          </ac:spMkLst>
        </pc:spChg>
        <pc:spChg chg="add del mod">
          <ac:chgData name="Alexander Mccutcheon" userId="d11a1d2a-b5e4-49ce-9761-fb7193f1b49a" providerId="ADAL" clId="{33BABC46-CA3C-4A24-B1F6-9D1C00910B7C}" dt="2023-11-30T19:08:46.188" v="384" actId="6264"/>
          <ac:spMkLst>
            <pc:docMk/>
            <pc:sldMk cId="3852014128" sldId="282"/>
            <ac:spMk id="4" creationId="{E7BE0F6E-1FA4-7DFE-8743-7708ED743C2A}"/>
          </ac:spMkLst>
        </pc:spChg>
        <pc:spChg chg="add del mod ord">
          <ac:chgData name="Alexander Mccutcheon" userId="d11a1d2a-b5e4-49ce-9761-fb7193f1b49a" providerId="ADAL" clId="{33BABC46-CA3C-4A24-B1F6-9D1C00910B7C}" dt="2023-11-30T19:08:52.877" v="385" actId="700"/>
          <ac:spMkLst>
            <pc:docMk/>
            <pc:sldMk cId="3852014128" sldId="282"/>
            <ac:spMk id="5" creationId="{A4A6FCCA-8E01-C1AA-3B58-115404891BB3}"/>
          </ac:spMkLst>
        </pc:spChg>
      </pc:sldChg>
    </pc:docChg>
  </pc:docChgLst>
  <pc:docChgLst>
    <pc:chgData name="Braden Prather" userId="e812329b-f988-4202-909c-e7ba6fbab2a6" providerId="ADAL" clId="{288478D8-56AA-424A-9F29-7608931D2A26}"/>
    <pc:docChg chg="undo custSel addSld delSld modSld sldOrd modSection">
      <pc:chgData name="Braden Prather" userId="e812329b-f988-4202-909c-e7ba6fbab2a6" providerId="ADAL" clId="{288478D8-56AA-424A-9F29-7608931D2A26}" dt="2023-11-30T19:09:13.632" v="962" actId="26606"/>
      <pc:docMkLst>
        <pc:docMk/>
      </pc:docMkLst>
      <pc:sldChg chg="addSp delSp modSp mod">
        <pc:chgData name="Braden Prather" userId="e812329b-f988-4202-909c-e7ba6fbab2a6" providerId="ADAL" clId="{288478D8-56AA-424A-9F29-7608931D2A26}" dt="2023-11-28T00:51:06.351" v="16" actId="26606"/>
        <pc:sldMkLst>
          <pc:docMk/>
          <pc:sldMk cId="433805655" sldId="257"/>
        </pc:sldMkLst>
        <pc:spChg chg="mod">
          <ac:chgData name="Braden Prather" userId="e812329b-f988-4202-909c-e7ba6fbab2a6" providerId="ADAL" clId="{288478D8-56AA-424A-9F29-7608931D2A26}" dt="2023-11-28T00:51:06.351" v="16" actId="26606"/>
          <ac:spMkLst>
            <pc:docMk/>
            <pc:sldMk cId="433805655" sldId="257"/>
            <ac:spMk id="2" creationId="{3F241922-C553-AB65-4DF2-4F93D6AA9CE4}"/>
          </ac:spMkLst>
        </pc:spChg>
        <pc:spChg chg="mod">
          <ac:chgData name="Braden Prather" userId="e812329b-f988-4202-909c-e7ba6fbab2a6" providerId="ADAL" clId="{288478D8-56AA-424A-9F29-7608931D2A26}" dt="2023-11-28T00:51:06.351" v="16" actId="26606"/>
          <ac:spMkLst>
            <pc:docMk/>
            <pc:sldMk cId="433805655" sldId="257"/>
            <ac:spMk id="3" creationId="{3AA14874-C0E5-9550-25CC-48D21465D20C}"/>
          </ac:spMkLst>
        </pc:spChg>
        <pc:spChg chg="add del">
          <ac:chgData name="Braden Prather" userId="e812329b-f988-4202-909c-e7ba6fbab2a6" providerId="ADAL" clId="{288478D8-56AA-424A-9F29-7608931D2A26}" dt="2023-11-28T00:51:06.351" v="16" actId="26606"/>
          <ac:spMkLst>
            <pc:docMk/>
            <pc:sldMk cId="433805655" sldId="257"/>
            <ac:spMk id="27" creationId="{4BC99CB9-DDAD-44A2-8A1C-E3AF4E72DF5C}"/>
          </ac:spMkLst>
        </pc:spChg>
        <pc:spChg chg="add del">
          <ac:chgData name="Braden Prather" userId="e812329b-f988-4202-909c-e7ba6fbab2a6" providerId="ADAL" clId="{288478D8-56AA-424A-9F29-7608931D2A26}" dt="2023-11-28T00:51:06.351" v="16" actId="26606"/>
          <ac:spMkLst>
            <pc:docMk/>
            <pc:sldMk cId="433805655" sldId="257"/>
            <ac:spMk id="29" creationId="{1561AEE4-4E38-4BAC-976D-E0DE523FC5D1}"/>
          </ac:spMkLst>
        </pc:spChg>
        <pc:spChg chg="add del">
          <ac:chgData name="Braden Prather" userId="e812329b-f988-4202-909c-e7ba6fbab2a6" providerId="ADAL" clId="{288478D8-56AA-424A-9F29-7608931D2A26}" dt="2023-11-28T00:51:06.351" v="16" actId="26606"/>
          <ac:spMkLst>
            <pc:docMk/>
            <pc:sldMk cId="433805655" sldId="257"/>
            <ac:spMk id="43" creationId="{87BF42CA-AD55-48B4-8949-C4DCA60A6AEE}"/>
          </ac:spMkLst>
        </pc:spChg>
        <pc:spChg chg="add del">
          <ac:chgData name="Braden Prather" userId="e812329b-f988-4202-909c-e7ba6fbab2a6" providerId="ADAL" clId="{288478D8-56AA-424A-9F29-7608931D2A26}" dt="2023-11-28T00:51:06.351" v="16" actId="26606"/>
          <ac:spMkLst>
            <pc:docMk/>
            <pc:sldMk cId="433805655" sldId="257"/>
            <ac:spMk id="45" creationId="{66AE1D3D-3106-4CB2-AA7C-0C1642AC0F2E}"/>
          </ac:spMkLst>
        </pc:spChg>
        <pc:grpChg chg="add del">
          <ac:chgData name="Braden Prather" userId="e812329b-f988-4202-909c-e7ba6fbab2a6" providerId="ADAL" clId="{288478D8-56AA-424A-9F29-7608931D2A26}" dt="2023-11-28T00:51:06.351" v="16" actId="26606"/>
          <ac:grpSpMkLst>
            <pc:docMk/>
            <pc:sldMk cId="433805655" sldId="257"/>
            <ac:grpSpMk id="31" creationId="{F0BC676B-D19A-44DB-910A-0C0E6D433979}"/>
          </ac:grpSpMkLst>
        </pc:grpChg>
        <pc:grpChg chg="add del">
          <ac:chgData name="Braden Prather" userId="e812329b-f988-4202-909c-e7ba6fbab2a6" providerId="ADAL" clId="{288478D8-56AA-424A-9F29-7608931D2A26}" dt="2023-11-28T00:51:06.351" v="16" actId="26606"/>
          <ac:grpSpMkLst>
            <pc:docMk/>
            <pc:sldMk cId="433805655" sldId="257"/>
            <ac:grpSpMk id="47" creationId="{0A31B6AF-B711-4CDB-8C2B-16E963DDC4C5}"/>
          </ac:grpSpMkLst>
        </pc:grpChg>
      </pc:sldChg>
      <pc:sldChg chg="addSp delSp modSp mod">
        <pc:chgData name="Braden Prather" userId="e812329b-f988-4202-909c-e7ba6fbab2a6" providerId="ADAL" clId="{288478D8-56AA-424A-9F29-7608931D2A26}" dt="2023-11-28T01:08:04.076" v="21" actId="1076"/>
        <pc:sldMkLst>
          <pc:docMk/>
          <pc:sldMk cId="2482966900" sldId="259"/>
        </pc:sldMkLst>
        <pc:spChg chg="mod">
          <ac:chgData name="Braden Prather" userId="e812329b-f988-4202-909c-e7ba6fbab2a6" providerId="ADAL" clId="{288478D8-56AA-424A-9F29-7608931D2A26}" dt="2023-11-28T01:08:00.827" v="20" actId="1076"/>
          <ac:spMkLst>
            <pc:docMk/>
            <pc:sldMk cId="2482966900" sldId="259"/>
            <ac:spMk id="2" creationId="{3F241922-C553-AB65-4DF2-4F93D6AA9CE4}"/>
          </ac:spMkLst>
        </pc:spChg>
        <pc:spChg chg="mod">
          <ac:chgData name="Braden Prather" userId="e812329b-f988-4202-909c-e7ba6fbab2a6" providerId="ADAL" clId="{288478D8-56AA-424A-9F29-7608931D2A26}" dt="2023-11-28T01:08:04.076" v="21" actId="1076"/>
          <ac:spMkLst>
            <pc:docMk/>
            <pc:sldMk cId="2482966900" sldId="259"/>
            <ac:spMk id="4" creationId="{5C8A529A-BCB0-F1F9-50D9-0430E10356F8}"/>
          </ac:spMkLst>
        </pc:spChg>
        <pc:spChg chg="del">
          <ac:chgData name="Braden Prather" userId="e812329b-f988-4202-909c-e7ba6fbab2a6" providerId="ADAL" clId="{288478D8-56AA-424A-9F29-7608931D2A26}" dt="2023-11-28T01:07:53.555" v="19" actId="26606"/>
          <ac:spMkLst>
            <pc:docMk/>
            <pc:sldMk cId="2482966900" sldId="259"/>
            <ac:spMk id="9" creationId="{54A6836E-C603-43CB-9DA7-89D8E3FA3838}"/>
          </ac:spMkLst>
        </pc:spChg>
        <pc:spChg chg="del">
          <ac:chgData name="Braden Prather" userId="e812329b-f988-4202-909c-e7ba6fbab2a6" providerId="ADAL" clId="{288478D8-56AA-424A-9F29-7608931D2A26}" dt="2023-11-28T01:07:53.555" v="19" actId="26606"/>
          <ac:spMkLst>
            <pc:docMk/>
            <pc:sldMk cId="2482966900" sldId="259"/>
            <ac:spMk id="11" creationId="{296007DD-F9BF-4F0F-B8C6-C514B2841971}"/>
          </ac:spMkLst>
        </pc:spChg>
        <pc:spChg chg="add">
          <ac:chgData name="Braden Prather" userId="e812329b-f988-4202-909c-e7ba6fbab2a6" providerId="ADAL" clId="{288478D8-56AA-424A-9F29-7608931D2A26}" dt="2023-11-28T01:07:53.555" v="19" actId="26606"/>
          <ac:spMkLst>
            <pc:docMk/>
            <pc:sldMk cId="2482966900" sldId="259"/>
            <ac:spMk id="34" creationId="{73A25D70-4A55-4F72-B9C5-A69CDBF4DB42}"/>
          </ac:spMkLst>
        </pc:spChg>
        <pc:spChg chg="add">
          <ac:chgData name="Braden Prather" userId="e812329b-f988-4202-909c-e7ba6fbab2a6" providerId="ADAL" clId="{288478D8-56AA-424A-9F29-7608931D2A26}" dt="2023-11-28T01:07:53.555" v="19" actId="26606"/>
          <ac:spMkLst>
            <pc:docMk/>
            <pc:sldMk cId="2482966900" sldId="259"/>
            <ac:spMk id="36" creationId="{54957100-6D8B-4161-9F2F-C0A949EC84C4}"/>
          </ac:spMkLst>
        </pc:spChg>
        <pc:spChg chg="add">
          <ac:chgData name="Braden Prather" userId="e812329b-f988-4202-909c-e7ba6fbab2a6" providerId="ADAL" clId="{288478D8-56AA-424A-9F29-7608931D2A26}" dt="2023-11-28T01:07:53.555" v="19" actId="26606"/>
          <ac:spMkLst>
            <pc:docMk/>
            <pc:sldMk cId="2482966900" sldId="259"/>
            <ac:spMk id="38" creationId="{CBCB02B1-1B82-403C-B7D2-E2CED1882F50}"/>
          </ac:spMkLst>
        </pc:spChg>
        <pc:grpChg chg="del">
          <ac:chgData name="Braden Prather" userId="e812329b-f988-4202-909c-e7ba6fbab2a6" providerId="ADAL" clId="{288478D8-56AA-424A-9F29-7608931D2A26}" dt="2023-11-28T01:07:53.555" v="19" actId="26606"/>
          <ac:grpSpMkLst>
            <pc:docMk/>
            <pc:sldMk cId="2482966900" sldId="259"/>
            <ac:grpSpMk id="6" creationId="{8A0FAFCA-5C96-453B-83B7-A9AEF7F18960}"/>
          </ac:grpSpMkLst>
        </pc:grpChg>
        <pc:grpChg chg="del">
          <ac:chgData name="Braden Prather" userId="e812329b-f988-4202-909c-e7ba6fbab2a6" providerId="ADAL" clId="{288478D8-56AA-424A-9F29-7608931D2A26}" dt="2023-11-28T01:07:53.555" v="19" actId="26606"/>
          <ac:grpSpMkLst>
            <pc:docMk/>
            <pc:sldMk cId="2482966900" sldId="259"/>
            <ac:grpSpMk id="26" creationId="{CD0398DD-AD75-4E2B-A3C6-35073082A8B4}"/>
          </ac:grpSpMkLst>
        </pc:grpChg>
        <pc:grpChg chg="add">
          <ac:chgData name="Braden Prather" userId="e812329b-f988-4202-909c-e7ba6fbab2a6" providerId="ADAL" clId="{288478D8-56AA-424A-9F29-7608931D2A26}" dt="2023-11-28T01:07:53.555" v="19" actId="26606"/>
          <ac:grpSpMkLst>
            <pc:docMk/>
            <pc:sldMk cId="2482966900" sldId="259"/>
            <ac:grpSpMk id="40" creationId="{CCDE13A7-6382-4A67-BEBE-4FF1F37C7F52}"/>
          </ac:grpSpMkLst>
        </pc:grpChg>
        <pc:grpChg chg="add">
          <ac:chgData name="Braden Prather" userId="e812329b-f988-4202-909c-e7ba6fbab2a6" providerId="ADAL" clId="{288478D8-56AA-424A-9F29-7608931D2A26}" dt="2023-11-28T01:07:53.555" v="19" actId="26606"/>
          <ac:grpSpMkLst>
            <pc:docMk/>
            <pc:sldMk cId="2482966900" sldId="259"/>
            <ac:grpSpMk id="49" creationId="{17147D5D-F01F-4164-BD81-D10DC6F23E41}"/>
          </ac:grpSpMkLst>
        </pc:grpChg>
        <pc:grpChg chg="add">
          <ac:chgData name="Braden Prather" userId="e812329b-f988-4202-909c-e7ba6fbab2a6" providerId="ADAL" clId="{288478D8-56AA-424A-9F29-7608931D2A26}" dt="2023-11-28T01:07:53.555" v="19" actId="26606"/>
          <ac:grpSpMkLst>
            <pc:docMk/>
            <pc:sldMk cId="2482966900" sldId="259"/>
            <ac:grpSpMk id="55" creationId="{6D0E248E-80AB-4B35-BA8D-F940FCB44326}"/>
          </ac:grpSpMkLst>
        </pc:grpChg>
      </pc:sldChg>
      <pc:sldChg chg="addSp delSp modSp mod">
        <pc:chgData name="Braden Prather" userId="e812329b-f988-4202-909c-e7ba6fbab2a6" providerId="ADAL" clId="{288478D8-56AA-424A-9F29-7608931D2A26}" dt="2023-11-28T04:45:37.742" v="928" actId="20577"/>
        <pc:sldMkLst>
          <pc:docMk/>
          <pc:sldMk cId="1112936199" sldId="260"/>
        </pc:sldMkLst>
        <pc:spChg chg="mod">
          <ac:chgData name="Braden Prather" userId="e812329b-f988-4202-909c-e7ba6fbab2a6" providerId="ADAL" clId="{288478D8-56AA-424A-9F29-7608931D2A26}" dt="2023-11-28T04:45:21.655" v="922" actId="20577"/>
          <ac:spMkLst>
            <pc:docMk/>
            <pc:sldMk cId="1112936199" sldId="260"/>
            <ac:spMk id="2" creationId="{3F241922-C553-AB65-4DF2-4F93D6AA9CE4}"/>
          </ac:spMkLst>
        </pc:spChg>
        <pc:spChg chg="del mod">
          <ac:chgData name="Braden Prather" userId="e812329b-f988-4202-909c-e7ba6fbab2a6" providerId="ADAL" clId="{288478D8-56AA-424A-9F29-7608931D2A26}" dt="2023-11-28T01:55:15.568" v="67" actId="478"/>
          <ac:spMkLst>
            <pc:docMk/>
            <pc:sldMk cId="1112936199" sldId="260"/>
            <ac:spMk id="4" creationId="{70FC5F89-0D38-32DA-1415-7812587BB5C4}"/>
          </ac:spMkLst>
        </pc:spChg>
        <pc:spChg chg="add mod">
          <ac:chgData name="Braden Prather" userId="e812329b-f988-4202-909c-e7ba6fbab2a6" providerId="ADAL" clId="{288478D8-56AA-424A-9F29-7608931D2A26}" dt="2023-11-28T04:45:37.742" v="928" actId="20577"/>
          <ac:spMkLst>
            <pc:docMk/>
            <pc:sldMk cId="1112936199" sldId="260"/>
            <ac:spMk id="5" creationId="{F529D660-3E9F-8958-7F81-6B023B83252A}"/>
          </ac:spMkLst>
        </pc:spChg>
        <pc:spChg chg="del">
          <ac:chgData name="Braden Prather" userId="e812329b-f988-4202-909c-e7ba6fbab2a6" providerId="ADAL" clId="{288478D8-56AA-424A-9F29-7608931D2A26}" dt="2023-11-28T01:07:45.131" v="18" actId="26606"/>
          <ac:spMkLst>
            <pc:docMk/>
            <pc:sldMk cId="1112936199" sldId="260"/>
            <ac:spMk id="9" creationId="{54A6836E-C603-43CB-9DA7-89D8E3FA3838}"/>
          </ac:spMkLst>
        </pc:spChg>
        <pc:spChg chg="del">
          <ac:chgData name="Braden Prather" userId="e812329b-f988-4202-909c-e7ba6fbab2a6" providerId="ADAL" clId="{288478D8-56AA-424A-9F29-7608931D2A26}" dt="2023-11-28T01:07:45.131" v="18" actId="26606"/>
          <ac:spMkLst>
            <pc:docMk/>
            <pc:sldMk cId="1112936199" sldId="260"/>
            <ac:spMk id="11" creationId="{296007DD-F9BF-4F0F-B8C6-C514B2841971}"/>
          </ac:spMkLst>
        </pc:spChg>
        <pc:spChg chg="add del">
          <ac:chgData name="Braden Prather" userId="e812329b-f988-4202-909c-e7ba6fbab2a6" providerId="ADAL" clId="{288478D8-56AA-424A-9F29-7608931D2A26}" dt="2023-11-28T01:55:37.806" v="76" actId="26606"/>
          <ac:spMkLst>
            <pc:docMk/>
            <pc:sldMk cId="1112936199" sldId="260"/>
            <ac:spMk id="34" creationId="{5A292AEA-2528-46C0-B426-95822B6141FB}"/>
          </ac:spMkLst>
        </pc:spChg>
        <pc:spChg chg="add del">
          <ac:chgData name="Braden Prather" userId="e812329b-f988-4202-909c-e7ba6fbab2a6" providerId="ADAL" clId="{288478D8-56AA-424A-9F29-7608931D2A26}" dt="2023-11-28T01:55:37.806" v="76" actId="26606"/>
          <ac:spMkLst>
            <pc:docMk/>
            <pc:sldMk cId="1112936199" sldId="260"/>
            <ac:spMk id="36" creationId="{D8B7B198-E4DF-43CD-AD8C-199884323745}"/>
          </ac:spMkLst>
        </pc:spChg>
        <pc:spChg chg="add del">
          <ac:chgData name="Braden Prather" userId="e812329b-f988-4202-909c-e7ba6fbab2a6" providerId="ADAL" clId="{288478D8-56AA-424A-9F29-7608931D2A26}" dt="2023-11-28T01:55:37.806" v="76" actId="26606"/>
          <ac:spMkLst>
            <pc:docMk/>
            <pc:sldMk cId="1112936199" sldId="260"/>
            <ac:spMk id="38" creationId="{2BE67753-EA0E-4819-8D22-0B6600CF7231}"/>
          </ac:spMkLst>
        </pc:spChg>
        <pc:spChg chg="add del">
          <ac:chgData name="Braden Prather" userId="e812329b-f988-4202-909c-e7ba6fbab2a6" providerId="ADAL" clId="{288478D8-56AA-424A-9F29-7608931D2A26}" dt="2023-11-28T01:55:36.181" v="69" actId="26606"/>
          <ac:spMkLst>
            <pc:docMk/>
            <pc:sldMk cId="1112936199" sldId="260"/>
            <ac:spMk id="64" creationId="{73A25D70-4A55-4F72-B9C5-A69CDBF4DB42}"/>
          </ac:spMkLst>
        </pc:spChg>
        <pc:spChg chg="add del">
          <ac:chgData name="Braden Prather" userId="e812329b-f988-4202-909c-e7ba6fbab2a6" providerId="ADAL" clId="{288478D8-56AA-424A-9F29-7608931D2A26}" dt="2023-11-28T01:55:36.181" v="69" actId="26606"/>
          <ac:spMkLst>
            <pc:docMk/>
            <pc:sldMk cId="1112936199" sldId="260"/>
            <ac:spMk id="66" creationId="{54957100-6D8B-4161-9F2F-C0A949EC84C4}"/>
          </ac:spMkLst>
        </pc:spChg>
        <pc:spChg chg="add del">
          <ac:chgData name="Braden Prather" userId="e812329b-f988-4202-909c-e7ba6fbab2a6" providerId="ADAL" clId="{288478D8-56AA-424A-9F29-7608931D2A26}" dt="2023-11-28T01:55:36.181" v="69" actId="26606"/>
          <ac:spMkLst>
            <pc:docMk/>
            <pc:sldMk cId="1112936199" sldId="260"/>
            <ac:spMk id="68" creationId="{CBCB02B1-1B82-403C-B7D2-E2CED1882F50}"/>
          </ac:spMkLst>
        </pc:spChg>
        <pc:spChg chg="add del">
          <ac:chgData name="Braden Prather" userId="e812329b-f988-4202-909c-e7ba6fbab2a6" providerId="ADAL" clId="{288478D8-56AA-424A-9F29-7608931D2A26}" dt="2023-11-28T01:55:36.764" v="71" actId="26606"/>
          <ac:spMkLst>
            <pc:docMk/>
            <pc:sldMk cId="1112936199" sldId="260"/>
            <ac:spMk id="91" creationId="{5A292AEA-2528-46C0-B426-95822B6141FB}"/>
          </ac:spMkLst>
        </pc:spChg>
        <pc:spChg chg="add del">
          <ac:chgData name="Braden Prather" userId="e812329b-f988-4202-909c-e7ba6fbab2a6" providerId="ADAL" clId="{288478D8-56AA-424A-9F29-7608931D2A26}" dt="2023-11-28T01:55:36.764" v="71" actId="26606"/>
          <ac:spMkLst>
            <pc:docMk/>
            <pc:sldMk cId="1112936199" sldId="260"/>
            <ac:spMk id="92" creationId="{D8B7B198-E4DF-43CD-AD8C-199884323745}"/>
          </ac:spMkLst>
        </pc:spChg>
        <pc:spChg chg="add del">
          <ac:chgData name="Braden Prather" userId="e812329b-f988-4202-909c-e7ba6fbab2a6" providerId="ADAL" clId="{288478D8-56AA-424A-9F29-7608931D2A26}" dt="2023-11-28T01:55:36.764" v="71" actId="26606"/>
          <ac:spMkLst>
            <pc:docMk/>
            <pc:sldMk cId="1112936199" sldId="260"/>
            <ac:spMk id="93" creationId="{2BE67753-EA0E-4819-8D22-0B6600CF7231}"/>
          </ac:spMkLst>
        </pc:spChg>
        <pc:spChg chg="add del">
          <ac:chgData name="Braden Prather" userId="e812329b-f988-4202-909c-e7ba6fbab2a6" providerId="ADAL" clId="{288478D8-56AA-424A-9F29-7608931D2A26}" dt="2023-11-28T01:55:37.269" v="73" actId="26606"/>
          <ac:spMkLst>
            <pc:docMk/>
            <pc:sldMk cId="1112936199" sldId="260"/>
            <ac:spMk id="113" creationId="{73A25D70-4A55-4F72-B9C5-A69CDBF4DB42}"/>
          </ac:spMkLst>
        </pc:spChg>
        <pc:spChg chg="add del">
          <ac:chgData name="Braden Prather" userId="e812329b-f988-4202-909c-e7ba6fbab2a6" providerId="ADAL" clId="{288478D8-56AA-424A-9F29-7608931D2A26}" dt="2023-11-28T01:55:37.269" v="73" actId="26606"/>
          <ac:spMkLst>
            <pc:docMk/>
            <pc:sldMk cId="1112936199" sldId="260"/>
            <ac:spMk id="114" creationId="{54957100-6D8B-4161-9F2F-C0A949EC84C4}"/>
          </ac:spMkLst>
        </pc:spChg>
        <pc:spChg chg="add del">
          <ac:chgData name="Braden Prather" userId="e812329b-f988-4202-909c-e7ba6fbab2a6" providerId="ADAL" clId="{288478D8-56AA-424A-9F29-7608931D2A26}" dt="2023-11-28T01:55:37.269" v="73" actId="26606"/>
          <ac:spMkLst>
            <pc:docMk/>
            <pc:sldMk cId="1112936199" sldId="260"/>
            <ac:spMk id="115" creationId="{CBCB02B1-1B82-403C-B7D2-E2CED1882F50}"/>
          </ac:spMkLst>
        </pc:spChg>
        <pc:spChg chg="add del">
          <ac:chgData name="Braden Prather" userId="e812329b-f988-4202-909c-e7ba6fbab2a6" providerId="ADAL" clId="{288478D8-56AA-424A-9F29-7608931D2A26}" dt="2023-11-28T01:55:37.779" v="75" actId="26606"/>
          <ac:spMkLst>
            <pc:docMk/>
            <pc:sldMk cId="1112936199" sldId="260"/>
            <ac:spMk id="135" creationId="{5A292AEA-2528-46C0-B426-95822B6141FB}"/>
          </ac:spMkLst>
        </pc:spChg>
        <pc:spChg chg="add del">
          <ac:chgData name="Braden Prather" userId="e812329b-f988-4202-909c-e7ba6fbab2a6" providerId="ADAL" clId="{288478D8-56AA-424A-9F29-7608931D2A26}" dt="2023-11-28T01:55:37.779" v="75" actId="26606"/>
          <ac:spMkLst>
            <pc:docMk/>
            <pc:sldMk cId="1112936199" sldId="260"/>
            <ac:spMk id="136" creationId="{D8B7B198-E4DF-43CD-AD8C-199884323745}"/>
          </ac:spMkLst>
        </pc:spChg>
        <pc:spChg chg="add del">
          <ac:chgData name="Braden Prather" userId="e812329b-f988-4202-909c-e7ba6fbab2a6" providerId="ADAL" clId="{288478D8-56AA-424A-9F29-7608931D2A26}" dt="2023-11-28T01:55:37.779" v="75" actId="26606"/>
          <ac:spMkLst>
            <pc:docMk/>
            <pc:sldMk cId="1112936199" sldId="260"/>
            <ac:spMk id="137" creationId="{2BE67753-EA0E-4819-8D22-0B6600CF7231}"/>
          </ac:spMkLst>
        </pc:spChg>
        <pc:spChg chg="add">
          <ac:chgData name="Braden Prather" userId="e812329b-f988-4202-909c-e7ba6fbab2a6" providerId="ADAL" clId="{288478D8-56AA-424A-9F29-7608931D2A26}" dt="2023-11-28T01:55:37.806" v="76" actId="26606"/>
          <ac:spMkLst>
            <pc:docMk/>
            <pc:sldMk cId="1112936199" sldId="260"/>
            <ac:spMk id="157" creationId="{73A25D70-4A55-4F72-B9C5-A69CDBF4DB42}"/>
          </ac:spMkLst>
        </pc:spChg>
        <pc:spChg chg="add">
          <ac:chgData name="Braden Prather" userId="e812329b-f988-4202-909c-e7ba6fbab2a6" providerId="ADAL" clId="{288478D8-56AA-424A-9F29-7608931D2A26}" dt="2023-11-28T01:55:37.806" v="76" actId="26606"/>
          <ac:spMkLst>
            <pc:docMk/>
            <pc:sldMk cId="1112936199" sldId="260"/>
            <ac:spMk id="158" creationId="{54957100-6D8B-4161-9F2F-C0A949EC84C4}"/>
          </ac:spMkLst>
        </pc:spChg>
        <pc:spChg chg="add">
          <ac:chgData name="Braden Prather" userId="e812329b-f988-4202-909c-e7ba6fbab2a6" providerId="ADAL" clId="{288478D8-56AA-424A-9F29-7608931D2A26}" dt="2023-11-28T01:55:37.806" v="76" actId="26606"/>
          <ac:spMkLst>
            <pc:docMk/>
            <pc:sldMk cId="1112936199" sldId="260"/>
            <ac:spMk id="159" creationId="{CBCB02B1-1B82-403C-B7D2-E2CED1882F50}"/>
          </ac:spMkLst>
        </pc:spChg>
        <pc:grpChg chg="del">
          <ac:chgData name="Braden Prather" userId="e812329b-f988-4202-909c-e7ba6fbab2a6" providerId="ADAL" clId="{288478D8-56AA-424A-9F29-7608931D2A26}" dt="2023-11-28T01:07:45.131" v="18" actId="26606"/>
          <ac:grpSpMkLst>
            <pc:docMk/>
            <pc:sldMk cId="1112936199" sldId="260"/>
            <ac:grpSpMk id="6" creationId="{8A0FAFCA-5C96-453B-83B7-A9AEF7F18960}"/>
          </ac:grpSpMkLst>
        </pc:grpChg>
        <pc:grpChg chg="del">
          <ac:chgData name="Braden Prather" userId="e812329b-f988-4202-909c-e7ba6fbab2a6" providerId="ADAL" clId="{288478D8-56AA-424A-9F29-7608931D2A26}" dt="2023-11-28T01:07:45.131" v="18" actId="26606"/>
          <ac:grpSpMkLst>
            <pc:docMk/>
            <pc:sldMk cId="1112936199" sldId="260"/>
            <ac:grpSpMk id="26" creationId="{CD0398DD-AD75-4E2B-A3C6-35073082A8B4}"/>
          </ac:grpSpMkLst>
        </pc:grpChg>
        <pc:grpChg chg="add del">
          <ac:chgData name="Braden Prather" userId="e812329b-f988-4202-909c-e7ba6fbab2a6" providerId="ADAL" clId="{288478D8-56AA-424A-9F29-7608931D2A26}" dt="2023-11-28T01:55:37.806" v="76" actId="26606"/>
          <ac:grpSpMkLst>
            <pc:docMk/>
            <pc:sldMk cId="1112936199" sldId="260"/>
            <ac:grpSpMk id="40" creationId="{D76D63AC-0421-45EC-B383-E79A61A78C6B}"/>
          </ac:grpSpMkLst>
        </pc:grpChg>
        <pc:grpChg chg="add del">
          <ac:chgData name="Braden Prather" userId="e812329b-f988-4202-909c-e7ba6fbab2a6" providerId="ADAL" clId="{288478D8-56AA-424A-9F29-7608931D2A26}" dt="2023-11-28T01:55:37.806" v="76" actId="26606"/>
          <ac:grpSpMkLst>
            <pc:docMk/>
            <pc:sldMk cId="1112936199" sldId="260"/>
            <ac:grpSpMk id="49" creationId="{87F87F1B-42BA-4AC7-A4E2-41544DDB2CE3}"/>
          </ac:grpSpMkLst>
        </pc:grpChg>
        <pc:grpChg chg="add del">
          <ac:chgData name="Braden Prather" userId="e812329b-f988-4202-909c-e7ba6fbab2a6" providerId="ADAL" clId="{288478D8-56AA-424A-9F29-7608931D2A26}" dt="2023-11-28T01:55:37.806" v="76" actId="26606"/>
          <ac:grpSpMkLst>
            <pc:docMk/>
            <pc:sldMk cId="1112936199" sldId="260"/>
            <ac:grpSpMk id="55" creationId="{967346A5-7569-4F15-AB5D-BE3DADF192C0}"/>
          </ac:grpSpMkLst>
        </pc:grpChg>
        <pc:grpChg chg="add del">
          <ac:chgData name="Braden Prather" userId="e812329b-f988-4202-909c-e7ba6fbab2a6" providerId="ADAL" clId="{288478D8-56AA-424A-9F29-7608931D2A26}" dt="2023-11-28T01:55:36.181" v="69" actId="26606"/>
          <ac:grpSpMkLst>
            <pc:docMk/>
            <pc:sldMk cId="1112936199" sldId="260"/>
            <ac:grpSpMk id="70" creationId="{CCDE13A7-6382-4A67-BEBE-4FF1F37C7F52}"/>
          </ac:grpSpMkLst>
        </pc:grpChg>
        <pc:grpChg chg="add del">
          <ac:chgData name="Braden Prather" userId="e812329b-f988-4202-909c-e7ba6fbab2a6" providerId="ADAL" clId="{288478D8-56AA-424A-9F29-7608931D2A26}" dt="2023-11-28T01:55:36.181" v="69" actId="26606"/>
          <ac:grpSpMkLst>
            <pc:docMk/>
            <pc:sldMk cId="1112936199" sldId="260"/>
            <ac:grpSpMk id="79" creationId="{17147D5D-F01F-4164-BD81-D10DC6F23E41}"/>
          </ac:grpSpMkLst>
        </pc:grpChg>
        <pc:grpChg chg="add del">
          <ac:chgData name="Braden Prather" userId="e812329b-f988-4202-909c-e7ba6fbab2a6" providerId="ADAL" clId="{288478D8-56AA-424A-9F29-7608931D2A26}" dt="2023-11-28T01:55:36.181" v="69" actId="26606"/>
          <ac:grpSpMkLst>
            <pc:docMk/>
            <pc:sldMk cId="1112936199" sldId="260"/>
            <ac:grpSpMk id="85" creationId="{6D0E248E-80AB-4B35-BA8D-F940FCB44326}"/>
          </ac:grpSpMkLst>
        </pc:grpChg>
        <pc:grpChg chg="add del">
          <ac:chgData name="Braden Prather" userId="e812329b-f988-4202-909c-e7ba6fbab2a6" providerId="ADAL" clId="{288478D8-56AA-424A-9F29-7608931D2A26}" dt="2023-11-28T01:55:36.764" v="71" actId="26606"/>
          <ac:grpSpMkLst>
            <pc:docMk/>
            <pc:sldMk cId="1112936199" sldId="260"/>
            <ac:grpSpMk id="94" creationId="{D76D63AC-0421-45EC-B383-E79A61A78C6B}"/>
          </ac:grpSpMkLst>
        </pc:grpChg>
        <pc:grpChg chg="add del">
          <ac:chgData name="Braden Prather" userId="e812329b-f988-4202-909c-e7ba6fbab2a6" providerId="ADAL" clId="{288478D8-56AA-424A-9F29-7608931D2A26}" dt="2023-11-28T01:55:36.764" v="71" actId="26606"/>
          <ac:grpSpMkLst>
            <pc:docMk/>
            <pc:sldMk cId="1112936199" sldId="260"/>
            <ac:grpSpMk id="102" creationId="{87F87F1B-42BA-4AC7-A4E2-41544DDB2CE3}"/>
          </ac:grpSpMkLst>
        </pc:grpChg>
        <pc:grpChg chg="add del">
          <ac:chgData name="Braden Prather" userId="e812329b-f988-4202-909c-e7ba6fbab2a6" providerId="ADAL" clId="{288478D8-56AA-424A-9F29-7608931D2A26}" dt="2023-11-28T01:55:36.764" v="71" actId="26606"/>
          <ac:grpSpMkLst>
            <pc:docMk/>
            <pc:sldMk cId="1112936199" sldId="260"/>
            <ac:grpSpMk id="107" creationId="{967346A5-7569-4F15-AB5D-BE3DADF192C0}"/>
          </ac:grpSpMkLst>
        </pc:grpChg>
        <pc:grpChg chg="add del">
          <ac:chgData name="Braden Prather" userId="e812329b-f988-4202-909c-e7ba6fbab2a6" providerId="ADAL" clId="{288478D8-56AA-424A-9F29-7608931D2A26}" dt="2023-11-28T01:55:37.269" v="73" actId="26606"/>
          <ac:grpSpMkLst>
            <pc:docMk/>
            <pc:sldMk cId="1112936199" sldId="260"/>
            <ac:grpSpMk id="116" creationId="{CCDE13A7-6382-4A67-BEBE-4FF1F37C7F52}"/>
          </ac:grpSpMkLst>
        </pc:grpChg>
        <pc:grpChg chg="add del">
          <ac:chgData name="Braden Prather" userId="e812329b-f988-4202-909c-e7ba6fbab2a6" providerId="ADAL" clId="{288478D8-56AA-424A-9F29-7608931D2A26}" dt="2023-11-28T01:55:37.269" v="73" actId="26606"/>
          <ac:grpSpMkLst>
            <pc:docMk/>
            <pc:sldMk cId="1112936199" sldId="260"/>
            <ac:grpSpMk id="124" creationId="{17147D5D-F01F-4164-BD81-D10DC6F23E41}"/>
          </ac:grpSpMkLst>
        </pc:grpChg>
        <pc:grpChg chg="add del">
          <ac:chgData name="Braden Prather" userId="e812329b-f988-4202-909c-e7ba6fbab2a6" providerId="ADAL" clId="{288478D8-56AA-424A-9F29-7608931D2A26}" dt="2023-11-28T01:55:37.269" v="73" actId="26606"/>
          <ac:grpSpMkLst>
            <pc:docMk/>
            <pc:sldMk cId="1112936199" sldId="260"/>
            <ac:grpSpMk id="129" creationId="{6D0E248E-80AB-4B35-BA8D-F940FCB44326}"/>
          </ac:grpSpMkLst>
        </pc:grpChg>
        <pc:grpChg chg="add del">
          <ac:chgData name="Braden Prather" userId="e812329b-f988-4202-909c-e7ba6fbab2a6" providerId="ADAL" clId="{288478D8-56AA-424A-9F29-7608931D2A26}" dt="2023-11-28T01:55:37.779" v="75" actId="26606"/>
          <ac:grpSpMkLst>
            <pc:docMk/>
            <pc:sldMk cId="1112936199" sldId="260"/>
            <ac:grpSpMk id="138" creationId="{D76D63AC-0421-45EC-B383-E79A61A78C6B}"/>
          </ac:grpSpMkLst>
        </pc:grpChg>
        <pc:grpChg chg="add del">
          <ac:chgData name="Braden Prather" userId="e812329b-f988-4202-909c-e7ba6fbab2a6" providerId="ADAL" clId="{288478D8-56AA-424A-9F29-7608931D2A26}" dt="2023-11-28T01:55:37.779" v="75" actId="26606"/>
          <ac:grpSpMkLst>
            <pc:docMk/>
            <pc:sldMk cId="1112936199" sldId="260"/>
            <ac:grpSpMk id="146" creationId="{87F87F1B-42BA-4AC7-A4E2-41544DDB2CE3}"/>
          </ac:grpSpMkLst>
        </pc:grpChg>
        <pc:grpChg chg="add del">
          <ac:chgData name="Braden Prather" userId="e812329b-f988-4202-909c-e7ba6fbab2a6" providerId="ADAL" clId="{288478D8-56AA-424A-9F29-7608931D2A26}" dt="2023-11-28T01:55:37.779" v="75" actId="26606"/>
          <ac:grpSpMkLst>
            <pc:docMk/>
            <pc:sldMk cId="1112936199" sldId="260"/>
            <ac:grpSpMk id="151" creationId="{967346A5-7569-4F15-AB5D-BE3DADF192C0}"/>
          </ac:grpSpMkLst>
        </pc:grpChg>
        <pc:grpChg chg="add">
          <ac:chgData name="Braden Prather" userId="e812329b-f988-4202-909c-e7ba6fbab2a6" providerId="ADAL" clId="{288478D8-56AA-424A-9F29-7608931D2A26}" dt="2023-11-28T01:55:37.806" v="76" actId="26606"/>
          <ac:grpSpMkLst>
            <pc:docMk/>
            <pc:sldMk cId="1112936199" sldId="260"/>
            <ac:grpSpMk id="160" creationId="{CCDE13A7-6382-4A67-BEBE-4FF1F37C7F52}"/>
          </ac:grpSpMkLst>
        </pc:grpChg>
        <pc:grpChg chg="add">
          <ac:chgData name="Braden Prather" userId="e812329b-f988-4202-909c-e7ba6fbab2a6" providerId="ADAL" clId="{288478D8-56AA-424A-9F29-7608931D2A26}" dt="2023-11-28T01:55:37.806" v="76" actId="26606"/>
          <ac:grpSpMkLst>
            <pc:docMk/>
            <pc:sldMk cId="1112936199" sldId="260"/>
            <ac:grpSpMk id="168" creationId="{17147D5D-F01F-4164-BD81-D10DC6F23E41}"/>
          </ac:grpSpMkLst>
        </pc:grpChg>
        <pc:grpChg chg="add">
          <ac:chgData name="Braden Prather" userId="e812329b-f988-4202-909c-e7ba6fbab2a6" providerId="ADAL" clId="{288478D8-56AA-424A-9F29-7608931D2A26}" dt="2023-11-28T01:55:37.806" v="76" actId="26606"/>
          <ac:grpSpMkLst>
            <pc:docMk/>
            <pc:sldMk cId="1112936199" sldId="260"/>
            <ac:grpSpMk id="173" creationId="{6D0E248E-80AB-4B35-BA8D-F940FCB44326}"/>
          </ac:grpSpMkLst>
        </pc:grpChg>
      </pc:sldChg>
      <pc:sldChg chg="addSp delSp modSp mod setBg">
        <pc:chgData name="Braden Prather" userId="e812329b-f988-4202-909c-e7ba6fbab2a6" providerId="ADAL" clId="{288478D8-56AA-424A-9F29-7608931D2A26}" dt="2023-11-28T16:09:11.341" v="961" actId="313"/>
        <pc:sldMkLst>
          <pc:docMk/>
          <pc:sldMk cId="4073825305" sldId="262"/>
        </pc:sldMkLst>
        <pc:spChg chg="mod">
          <ac:chgData name="Braden Prather" userId="e812329b-f988-4202-909c-e7ba6fbab2a6" providerId="ADAL" clId="{288478D8-56AA-424A-9F29-7608931D2A26}" dt="2023-11-28T00:50:08.791" v="14" actId="26606"/>
          <ac:spMkLst>
            <pc:docMk/>
            <pc:sldMk cId="4073825305" sldId="262"/>
            <ac:spMk id="2" creationId="{CA281271-0819-EEC7-13E4-D20B78E96D49}"/>
          </ac:spMkLst>
        </pc:spChg>
        <pc:spChg chg="mod">
          <ac:chgData name="Braden Prather" userId="e812329b-f988-4202-909c-e7ba6fbab2a6" providerId="ADAL" clId="{288478D8-56AA-424A-9F29-7608931D2A26}" dt="2023-11-28T16:09:11.341" v="961" actId="313"/>
          <ac:spMkLst>
            <pc:docMk/>
            <pc:sldMk cId="4073825305" sldId="262"/>
            <ac:spMk id="3" creationId="{5E260B17-C728-FEDB-50E4-112A10AB6CCF}"/>
          </ac:spMkLst>
        </pc:spChg>
        <pc:spChg chg="add del">
          <ac:chgData name="Braden Prather" userId="e812329b-f988-4202-909c-e7ba6fbab2a6" providerId="ADAL" clId="{288478D8-56AA-424A-9F29-7608931D2A26}" dt="2023-11-28T00:49:56.696" v="11" actId="26606"/>
          <ac:spMkLst>
            <pc:docMk/>
            <pc:sldMk cId="4073825305" sldId="262"/>
            <ac:spMk id="8" creationId="{D038248A-211C-4EEC-8401-C761B929FB52}"/>
          </ac:spMkLst>
        </pc:spChg>
        <pc:spChg chg="add del">
          <ac:chgData name="Braden Prather" userId="e812329b-f988-4202-909c-e7ba6fbab2a6" providerId="ADAL" clId="{288478D8-56AA-424A-9F29-7608931D2A26}" dt="2023-11-28T00:50:08.775" v="13" actId="26606"/>
          <ac:spMkLst>
            <pc:docMk/>
            <pc:sldMk cId="4073825305" sldId="262"/>
            <ac:spMk id="9" creationId="{3ECBE1F1-D69B-4AFA-ABD5-8E41720EF6DE}"/>
          </ac:spMkLst>
        </pc:spChg>
        <pc:spChg chg="add del">
          <ac:chgData name="Braden Prather" userId="e812329b-f988-4202-909c-e7ba6fbab2a6" providerId="ADAL" clId="{288478D8-56AA-424A-9F29-7608931D2A26}" dt="2023-11-28T00:49:56.696" v="11" actId="26606"/>
          <ac:spMkLst>
            <pc:docMk/>
            <pc:sldMk cId="4073825305" sldId="262"/>
            <ac:spMk id="10" creationId="{C30A849F-66D9-40C8-BEC8-35AFF8F4568F}"/>
          </ac:spMkLst>
        </pc:spChg>
        <pc:spChg chg="add del">
          <ac:chgData name="Braden Prather" userId="e812329b-f988-4202-909c-e7ba6fbab2a6" providerId="ADAL" clId="{288478D8-56AA-424A-9F29-7608931D2A26}" dt="2023-11-28T00:50:08.775" v="13" actId="26606"/>
          <ac:spMkLst>
            <pc:docMk/>
            <pc:sldMk cId="4073825305" sldId="262"/>
            <ac:spMk id="11" creationId="{603A6265-E10C-4B85-9C20-E75FCAF9CC63}"/>
          </ac:spMkLst>
        </pc:spChg>
        <pc:spChg chg="add">
          <ac:chgData name="Braden Prather" userId="e812329b-f988-4202-909c-e7ba6fbab2a6" providerId="ADAL" clId="{288478D8-56AA-424A-9F29-7608931D2A26}" dt="2023-11-28T00:50:08.791" v="14" actId="26606"/>
          <ac:spMkLst>
            <pc:docMk/>
            <pc:sldMk cId="4073825305" sldId="262"/>
            <ac:spMk id="17" creationId="{D038248A-211C-4EEC-8401-C761B929FB52}"/>
          </ac:spMkLst>
        </pc:spChg>
        <pc:spChg chg="add">
          <ac:chgData name="Braden Prather" userId="e812329b-f988-4202-909c-e7ba6fbab2a6" providerId="ADAL" clId="{288478D8-56AA-424A-9F29-7608931D2A26}" dt="2023-11-28T00:50:08.791" v="14" actId="26606"/>
          <ac:spMkLst>
            <pc:docMk/>
            <pc:sldMk cId="4073825305" sldId="262"/>
            <ac:spMk id="23" creationId="{C30A849F-66D9-40C8-BEC8-35AFF8F4568F}"/>
          </ac:spMkLst>
        </pc:spChg>
        <pc:grpChg chg="add del">
          <ac:chgData name="Braden Prather" userId="e812329b-f988-4202-909c-e7ba6fbab2a6" providerId="ADAL" clId="{288478D8-56AA-424A-9F29-7608931D2A26}" dt="2023-11-28T00:49:56.696" v="11" actId="26606"/>
          <ac:grpSpMkLst>
            <pc:docMk/>
            <pc:sldMk cId="4073825305" sldId="262"/>
            <ac:grpSpMk id="12" creationId="{04542298-A2B1-480F-A11C-A40EDD19B857}"/>
          </ac:grpSpMkLst>
        </pc:grpChg>
        <pc:grpChg chg="add del">
          <ac:chgData name="Braden Prather" userId="e812329b-f988-4202-909c-e7ba6fbab2a6" providerId="ADAL" clId="{288478D8-56AA-424A-9F29-7608931D2A26}" dt="2023-11-28T00:49:56.696" v="11" actId="26606"/>
          <ac:grpSpMkLst>
            <pc:docMk/>
            <pc:sldMk cId="4073825305" sldId="262"/>
            <ac:grpSpMk id="18" creationId="{2A5C9C35-2375-49EB-B99C-17C87D42FE7C}"/>
          </ac:grpSpMkLst>
        </pc:grpChg>
        <pc:grpChg chg="add">
          <ac:chgData name="Braden Prather" userId="e812329b-f988-4202-909c-e7ba6fbab2a6" providerId="ADAL" clId="{288478D8-56AA-424A-9F29-7608931D2A26}" dt="2023-11-28T00:50:08.791" v="14" actId="26606"/>
          <ac:grpSpMkLst>
            <pc:docMk/>
            <pc:sldMk cId="4073825305" sldId="262"/>
            <ac:grpSpMk id="24" creationId="{04542298-A2B1-480F-A11C-A40EDD19B857}"/>
          </ac:grpSpMkLst>
        </pc:grpChg>
        <pc:grpChg chg="add">
          <ac:chgData name="Braden Prather" userId="e812329b-f988-4202-909c-e7ba6fbab2a6" providerId="ADAL" clId="{288478D8-56AA-424A-9F29-7608931D2A26}" dt="2023-11-28T00:50:08.791" v="14" actId="26606"/>
          <ac:grpSpMkLst>
            <pc:docMk/>
            <pc:sldMk cId="4073825305" sldId="262"/>
            <ac:grpSpMk id="25" creationId="{2A5C9C35-2375-49EB-B99C-17C87D42FE7C}"/>
          </ac:grpSpMkLst>
        </pc:grpChg>
        <pc:picChg chg="add del">
          <ac:chgData name="Braden Prather" userId="e812329b-f988-4202-909c-e7ba6fbab2a6" providerId="ADAL" clId="{288478D8-56AA-424A-9F29-7608931D2A26}" dt="2023-11-28T00:50:08.775" v="13" actId="26606"/>
          <ac:picMkLst>
            <pc:docMk/>
            <pc:sldMk cId="4073825305" sldId="262"/>
            <ac:picMk id="5" creationId="{E9A0645A-C7F8-53CD-0CFA-78C9567BB301}"/>
          </ac:picMkLst>
        </pc:picChg>
      </pc:sldChg>
      <pc:sldChg chg="addSp modSp mod setBg">
        <pc:chgData name="Braden Prather" userId="e812329b-f988-4202-909c-e7ba6fbab2a6" providerId="ADAL" clId="{288478D8-56AA-424A-9F29-7608931D2A26}" dt="2023-11-28T04:47:50.409" v="960" actId="1076"/>
        <pc:sldMkLst>
          <pc:docMk/>
          <pc:sldMk cId="1479154425" sldId="263"/>
        </pc:sldMkLst>
        <pc:spChg chg="mod">
          <ac:chgData name="Braden Prather" userId="e812329b-f988-4202-909c-e7ba6fbab2a6" providerId="ADAL" clId="{288478D8-56AA-424A-9F29-7608931D2A26}" dt="2023-11-28T00:49:21.461" v="8" actId="26606"/>
          <ac:spMkLst>
            <pc:docMk/>
            <pc:sldMk cId="1479154425" sldId="263"/>
            <ac:spMk id="2" creationId="{568FA1A1-E860-AEB3-A649-CE0224A26818}"/>
          </ac:spMkLst>
        </pc:spChg>
        <pc:spChg chg="mod">
          <ac:chgData name="Braden Prather" userId="e812329b-f988-4202-909c-e7ba6fbab2a6" providerId="ADAL" clId="{288478D8-56AA-424A-9F29-7608931D2A26}" dt="2023-11-28T00:49:21.461" v="8" actId="26606"/>
          <ac:spMkLst>
            <pc:docMk/>
            <pc:sldMk cId="1479154425" sldId="263"/>
            <ac:spMk id="3" creationId="{33139C92-7623-3C61-72FD-ECB7DAB76C09}"/>
          </ac:spMkLst>
        </pc:spChg>
        <pc:spChg chg="add">
          <ac:chgData name="Braden Prather" userId="e812329b-f988-4202-909c-e7ba6fbab2a6" providerId="ADAL" clId="{288478D8-56AA-424A-9F29-7608931D2A26}" dt="2023-11-28T00:49:21.461" v="8" actId="26606"/>
          <ac:spMkLst>
            <pc:docMk/>
            <pc:sldMk cId="1479154425" sldId="263"/>
            <ac:spMk id="10" creationId="{EDDBB197-D710-4A4F-A9CA-FD2177498BE8}"/>
          </ac:spMkLst>
        </pc:spChg>
        <pc:spChg chg="add">
          <ac:chgData name="Braden Prather" userId="e812329b-f988-4202-909c-e7ba6fbab2a6" providerId="ADAL" clId="{288478D8-56AA-424A-9F29-7608931D2A26}" dt="2023-11-28T00:49:21.461" v="8" actId="26606"/>
          <ac:spMkLst>
            <pc:docMk/>
            <pc:sldMk cId="1479154425" sldId="263"/>
            <ac:spMk id="12" creationId="{975D1CFA-2CDB-4B64-BD9F-85744E8DA12F}"/>
          </ac:spMkLst>
        </pc:spChg>
        <pc:grpChg chg="add">
          <ac:chgData name="Braden Prather" userId="e812329b-f988-4202-909c-e7ba6fbab2a6" providerId="ADAL" clId="{288478D8-56AA-424A-9F29-7608931D2A26}" dt="2023-11-28T00:49:21.461" v="8" actId="26606"/>
          <ac:grpSpMkLst>
            <pc:docMk/>
            <pc:sldMk cId="1479154425" sldId="263"/>
            <ac:grpSpMk id="14" creationId="{25EE5136-01F1-466C-962D-BA9B4C6757AA}"/>
          </ac:grpSpMkLst>
        </pc:grpChg>
        <pc:picChg chg="add mod">
          <ac:chgData name="Braden Prather" userId="e812329b-f988-4202-909c-e7ba6fbab2a6" providerId="ADAL" clId="{288478D8-56AA-424A-9F29-7608931D2A26}" dt="2023-11-28T04:47:50.409" v="960" actId="1076"/>
          <ac:picMkLst>
            <pc:docMk/>
            <pc:sldMk cId="1479154425" sldId="263"/>
            <ac:picMk id="7" creationId="{CA20FDF8-3676-4D21-FFD2-6F7B48ADF26C}"/>
          </ac:picMkLst>
        </pc:picChg>
      </pc:sldChg>
      <pc:sldChg chg="addSp modSp mod setBg">
        <pc:chgData name="Braden Prather" userId="e812329b-f988-4202-909c-e7ba6fbab2a6" providerId="ADAL" clId="{288478D8-56AA-424A-9F29-7608931D2A26}" dt="2023-11-28T00:49:34.676" v="9" actId="26606"/>
        <pc:sldMkLst>
          <pc:docMk/>
          <pc:sldMk cId="1062824187" sldId="264"/>
        </pc:sldMkLst>
        <pc:spChg chg="mod">
          <ac:chgData name="Braden Prather" userId="e812329b-f988-4202-909c-e7ba6fbab2a6" providerId="ADAL" clId="{288478D8-56AA-424A-9F29-7608931D2A26}" dt="2023-11-28T00:49:34.676" v="9" actId="26606"/>
          <ac:spMkLst>
            <pc:docMk/>
            <pc:sldMk cId="1062824187" sldId="264"/>
            <ac:spMk id="2" creationId="{1B929004-30A6-174D-A2C7-0BEDA20D18FC}"/>
          </ac:spMkLst>
        </pc:spChg>
        <pc:spChg chg="mod">
          <ac:chgData name="Braden Prather" userId="e812329b-f988-4202-909c-e7ba6fbab2a6" providerId="ADAL" clId="{288478D8-56AA-424A-9F29-7608931D2A26}" dt="2023-11-28T00:49:34.676" v="9" actId="26606"/>
          <ac:spMkLst>
            <pc:docMk/>
            <pc:sldMk cId="1062824187" sldId="264"/>
            <ac:spMk id="3" creationId="{140CFCB5-693E-4E26-B10D-46207DFB0BE5}"/>
          </ac:spMkLst>
        </pc:spChg>
        <pc:spChg chg="add">
          <ac:chgData name="Braden Prather" userId="e812329b-f988-4202-909c-e7ba6fbab2a6" providerId="ADAL" clId="{288478D8-56AA-424A-9F29-7608931D2A26}" dt="2023-11-28T00:49:34.676" v="9" actId="26606"/>
          <ac:spMkLst>
            <pc:docMk/>
            <pc:sldMk cId="1062824187" sldId="264"/>
            <ac:spMk id="8" creationId="{FA3C7DEA-BCC2-4295-8850-147993296189}"/>
          </ac:spMkLst>
        </pc:spChg>
        <pc:spChg chg="add">
          <ac:chgData name="Braden Prather" userId="e812329b-f988-4202-909c-e7ba6fbab2a6" providerId="ADAL" clId="{288478D8-56AA-424A-9F29-7608931D2A26}" dt="2023-11-28T00:49:34.676" v="9" actId="26606"/>
          <ac:spMkLst>
            <pc:docMk/>
            <pc:sldMk cId="1062824187" sldId="264"/>
            <ac:spMk id="10" creationId="{C289949D-B9F6-468A-86FE-2694DC5AE773}"/>
          </ac:spMkLst>
        </pc:spChg>
        <pc:grpChg chg="add">
          <ac:chgData name="Braden Prather" userId="e812329b-f988-4202-909c-e7ba6fbab2a6" providerId="ADAL" clId="{288478D8-56AA-424A-9F29-7608931D2A26}" dt="2023-11-28T00:49:34.676" v="9" actId="26606"/>
          <ac:grpSpMkLst>
            <pc:docMk/>
            <pc:sldMk cId="1062824187" sldId="264"/>
            <ac:grpSpMk id="12" creationId="{E4DF0958-0C87-4C28-9554-2FADC788C2B1}"/>
          </ac:grpSpMkLst>
        </pc:grpChg>
      </pc:sldChg>
      <pc:sldChg chg="addSp modSp mod setBg">
        <pc:chgData name="Braden Prather" userId="e812329b-f988-4202-909c-e7ba6fbab2a6" providerId="ADAL" clId="{288478D8-56AA-424A-9F29-7608931D2A26}" dt="2023-11-28T01:55:57.738" v="77" actId="26606"/>
        <pc:sldMkLst>
          <pc:docMk/>
          <pc:sldMk cId="893272215" sldId="265"/>
        </pc:sldMkLst>
        <pc:spChg chg="mod">
          <ac:chgData name="Braden Prather" userId="e812329b-f988-4202-909c-e7ba6fbab2a6" providerId="ADAL" clId="{288478D8-56AA-424A-9F29-7608931D2A26}" dt="2023-11-28T01:55:57.738" v="77" actId="26606"/>
          <ac:spMkLst>
            <pc:docMk/>
            <pc:sldMk cId="893272215" sldId="265"/>
            <ac:spMk id="2" creationId="{D9D73310-9CC0-1611-3318-C27A14288783}"/>
          </ac:spMkLst>
        </pc:spChg>
        <pc:spChg chg="mod">
          <ac:chgData name="Braden Prather" userId="e812329b-f988-4202-909c-e7ba6fbab2a6" providerId="ADAL" clId="{288478D8-56AA-424A-9F29-7608931D2A26}" dt="2023-11-28T01:55:57.738" v="77" actId="26606"/>
          <ac:spMkLst>
            <pc:docMk/>
            <pc:sldMk cId="893272215" sldId="265"/>
            <ac:spMk id="3" creationId="{797575C4-F380-F9AE-B0A5-EC65C9A91164}"/>
          </ac:spMkLst>
        </pc:spChg>
        <pc:spChg chg="add">
          <ac:chgData name="Braden Prather" userId="e812329b-f988-4202-909c-e7ba6fbab2a6" providerId="ADAL" clId="{288478D8-56AA-424A-9F29-7608931D2A26}" dt="2023-11-28T01:55:57.738" v="77" actId="26606"/>
          <ac:spMkLst>
            <pc:docMk/>
            <pc:sldMk cId="893272215" sldId="265"/>
            <ac:spMk id="8" creationId="{D038248A-211C-4EEC-8401-C761B929FB52}"/>
          </ac:spMkLst>
        </pc:spChg>
        <pc:spChg chg="add">
          <ac:chgData name="Braden Prather" userId="e812329b-f988-4202-909c-e7ba6fbab2a6" providerId="ADAL" clId="{288478D8-56AA-424A-9F29-7608931D2A26}" dt="2023-11-28T01:55:57.738" v="77" actId="26606"/>
          <ac:spMkLst>
            <pc:docMk/>
            <pc:sldMk cId="893272215" sldId="265"/>
            <ac:spMk id="10" creationId="{C30A849F-66D9-40C8-BEC8-35AFF8F4568F}"/>
          </ac:spMkLst>
        </pc:spChg>
        <pc:grpChg chg="add">
          <ac:chgData name="Braden Prather" userId="e812329b-f988-4202-909c-e7ba6fbab2a6" providerId="ADAL" clId="{288478D8-56AA-424A-9F29-7608931D2A26}" dt="2023-11-28T01:55:57.738" v="77" actId="26606"/>
          <ac:grpSpMkLst>
            <pc:docMk/>
            <pc:sldMk cId="893272215" sldId="265"/>
            <ac:grpSpMk id="12" creationId="{04542298-A2B1-480F-A11C-A40EDD19B857}"/>
          </ac:grpSpMkLst>
        </pc:grpChg>
        <pc:grpChg chg="add">
          <ac:chgData name="Braden Prather" userId="e812329b-f988-4202-909c-e7ba6fbab2a6" providerId="ADAL" clId="{288478D8-56AA-424A-9F29-7608931D2A26}" dt="2023-11-28T01:55:57.738" v="77" actId="26606"/>
          <ac:grpSpMkLst>
            <pc:docMk/>
            <pc:sldMk cId="893272215" sldId="265"/>
            <ac:grpSpMk id="18" creationId="{2A5C9C35-2375-49EB-B99C-17C87D42FE7C}"/>
          </ac:grpSpMkLst>
        </pc:grpChg>
      </pc:sldChg>
      <pc:sldChg chg="addSp modSp mod setBg">
        <pc:chgData name="Braden Prather" userId="e812329b-f988-4202-909c-e7ba6fbab2a6" providerId="ADAL" clId="{288478D8-56AA-424A-9F29-7608931D2A26}" dt="2023-11-28T01:56:02.250" v="78" actId="26606"/>
        <pc:sldMkLst>
          <pc:docMk/>
          <pc:sldMk cId="3299730851" sldId="266"/>
        </pc:sldMkLst>
        <pc:spChg chg="mod">
          <ac:chgData name="Braden Prather" userId="e812329b-f988-4202-909c-e7ba6fbab2a6" providerId="ADAL" clId="{288478D8-56AA-424A-9F29-7608931D2A26}" dt="2023-11-28T01:56:02.250" v="78" actId="26606"/>
          <ac:spMkLst>
            <pc:docMk/>
            <pc:sldMk cId="3299730851" sldId="266"/>
            <ac:spMk id="2" creationId="{142473DF-2226-7045-46B6-1200B399F62D}"/>
          </ac:spMkLst>
        </pc:spChg>
        <pc:spChg chg="mod">
          <ac:chgData name="Braden Prather" userId="e812329b-f988-4202-909c-e7ba6fbab2a6" providerId="ADAL" clId="{288478D8-56AA-424A-9F29-7608931D2A26}" dt="2023-11-28T01:56:02.250" v="78" actId="26606"/>
          <ac:spMkLst>
            <pc:docMk/>
            <pc:sldMk cId="3299730851" sldId="266"/>
            <ac:spMk id="3" creationId="{CFF3F2D8-D079-A834-C823-BBD0AB26800A}"/>
          </ac:spMkLst>
        </pc:spChg>
        <pc:spChg chg="add">
          <ac:chgData name="Braden Prather" userId="e812329b-f988-4202-909c-e7ba6fbab2a6" providerId="ADAL" clId="{288478D8-56AA-424A-9F29-7608931D2A26}" dt="2023-11-28T01:56:02.250" v="78" actId="26606"/>
          <ac:spMkLst>
            <pc:docMk/>
            <pc:sldMk cId="3299730851" sldId="266"/>
            <ac:spMk id="8" creationId="{D038248A-211C-4EEC-8401-C761B929FB52}"/>
          </ac:spMkLst>
        </pc:spChg>
        <pc:spChg chg="add">
          <ac:chgData name="Braden Prather" userId="e812329b-f988-4202-909c-e7ba6fbab2a6" providerId="ADAL" clId="{288478D8-56AA-424A-9F29-7608931D2A26}" dt="2023-11-28T01:56:02.250" v="78" actId="26606"/>
          <ac:spMkLst>
            <pc:docMk/>
            <pc:sldMk cId="3299730851" sldId="266"/>
            <ac:spMk id="10" creationId="{C30A849F-66D9-40C8-BEC8-35AFF8F4568F}"/>
          </ac:spMkLst>
        </pc:spChg>
        <pc:grpChg chg="add">
          <ac:chgData name="Braden Prather" userId="e812329b-f988-4202-909c-e7ba6fbab2a6" providerId="ADAL" clId="{288478D8-56AA-424A-9F29-7608931D2A26}" dt="2023-11-28T01:56:02.250" v="78" actId="26606"/>
          <ac:grpSpMkLst>
            <pc:docMk/>
            <pc:sldMk cId="3299730851" sldId="266"/>
            <ac:grpSpMk id="12" creationId="{04542298-A2B1-480F-A11C-A40EDD19B857}"/>
          </ac:grpSpMkLst>
        </pc:grpChg>
        <pc:grpChg chg="add">
          <ac:chgData name="Braden Prather" userId="e812329b-f988-4202-909c-e7ba6fbab2a6" providerId="ADAL" clId="{288478D8-56AA-424A-9F29-7608931D2A26}" dt="2023-11-28T01:56:02.250" v="78" actId="26606"/>
          <ac:grpSpMkLst>
            <pc:docMk/>
            <pc:sldMk cId="3299730851" sldId="266"/>
            <ac:grpSpMk id="18" creationId="{2A5C9C35-2375-49EB-B99C-17C87D42FE7C}"/>
          </ac:grpSpMkLst>
        </pc:grpChg>
      </pc:sldChg>
      <pc:sldChg chg="addSp modSp mod setBg">
        <pc:chgData name="Braden Prather" userId="e812329b-f988-4202-909c-e7ba6fbab2a6" providerId="ADAL" clId="{288478D8-56AA-424A-9F29-7608931D2A26}" dt="2023-11-28T01:07:26.440" v="17" actId="26606"/>
        <pc:sldMkLst>
          <pc:docMk/>
          <pc:sldMk cId="420139137" sldId="267"/>
        </pc:sldMkLst>
        <pc:spChg chg="mod">
          <ac:chgData name="Braden Prather" userId="e812329b-f988-4202-909c-e7ba6fbab2a6" providerId="ADAL" clId="{288478D8-56AA-424A-9F29-7608931D2A26}" dt="2023-11-28T01:07:26.440" v="17" actId="26606"/>
          <ac:spMkLst>
            <pc:docMk/>
            <pc:sldMk cId="420139137" sldId="267"/>
            <ac:spMk id="2" creationId="{16634755-8605-4C79-C6B2-56BE45879EC0}"/>
          </ac:spMkLst>
        </pc:spChg>
        <pc:spChg chg="mod">
          <ac:chgData name="Braden Prather" userId="e812329b-f988-4202-909c-e7ba6fbab2a6" providerId="ADAL" clId="{288478D8-56AA-424A-9F29-7608931D2A26}" dt="2023-11-28T01:07:26.440" v="17" actId="26606"/>
          <ac:spMkLst>
            <pc:docMk/>
            <pc:sldMk cId="420139137" sldId="267"/>
            <ac:spMk id="3" creationId="{59B99961-5F22-DEC2-512E-8E1924F12524}"/>
          </ac:spMkLst>
        </pc:spChg>
        <pc:spChg chg="add">
          <ac:chgData name="Braden Prather" userId="e812329b-f988-4202-909c-e7ba6fbab2a6" providerId="ADAL" clId="{288478D8-56AA-424A-9F29-7608931D2A26}" dt="2023-11-28T01:07:26.440" v="17" actId="26606"/>
          <ac:spMkLst>
            <pc:docMk/>
            <pc:sldMk cId="420139137" sldId="267"/>
            <ac:spMk id="8" creationId="{43C823D3-D619-407C-89E0-C6F6B1E7A42A}"/>
          </ac:spMkLst>
        </pc:spChg>
        <pc:spChg chg="add">
          <ac:chgData name="Braden Prather" userId="e812329b-f988-4202-909c-e7ba6fbab2a6" providerId="ADAL" clId="{288478D8-56AA-424A-9F29-7608931D2A26}" dt="2023-11-28T01:07:26.440" v="17" actId="26606"/>
          <ac:spMkLst>
            <pc:docMk/>
            <pc:sldMk cId="420139137" sldId="267"/>
            <ac:spMk id="10" creationId="{047F8E3E-2FFA-4A0F-B3C7-E57ADDCFB415}"/>
          </ac:spMkLst>
        </pc:spChg>
        <pc:grpChg chg="add">
          <ac:chgData name="Braden Prather" userId="e812329b-f988-4202-909c-e7ba6fbab2a6" providerId="ADAL" clId="{288478D8-56AA-424A-9F29-7608931D2A26}" dt="2023-11-28T01:07:26.440" v="17" actId="26606"/>
          <ac:grpSpMkLst>
            <pc:docMk/>
            <pc:sldMk cId="420139137" sldId="267"/>
            <ac:grpSpMk id="12" creationId="{33D939F1-7ABE-4D0E-946A-43F37F556AFD}"/>
          </ac:grpSpMkLst>
        </pc:grpChg>
        <pc:grpChg chg="add">
          <ac:chgData name="Braden Prather" userId="e812329b-f988-4202-909c-e7ba6fbab2a6" providerId="ADAL" clId="{288478D8-56AA-424A-9F29-7608931D2A26}" dt="2023-11-28T01:07:26.440" v="17" actId="26606"/>
          <ac:grpSpMkLst>
            <pc:docMk/>
            <pc:sldMk cId="420139137" sldId="267"/>
            <ac:grpSpMk id="18" creationId="{9DB3963A-4187-4A72-9DA4-CA6BADE22931}"/>
          </ac:grpSpMkLst>
        </pc:grpChg>
      </pc:sldChg>
      <pc:sldChg chg="addSp modSp mod setBg">
        <pc:chgData name="Braden Prather" userId="e812329b-f988-4202-909c-e7ba6fbab2a6" providerId="ADAL" clId="{288478D8-56AA-424A-9F29-7608931D2A26}" dt="2023-11-28T04:38:38.034" v="856" actId="1076"/>
        <pc:sldMkLst>
          <pc:docMk/>
          <pc:sldMk cId="1734257891" sldId="268"/>
        </pc:sldMkLst>
        <pc:spChg chg="mod">
          <ac:chgData name="Braden Prather" userId="e812329b-f988-4202-909c-e7ba6fbab2a6" providerId="ADAL" clId="{288478D8-56AA-424A-9F29-7608931D2A26}" dt="2023-11-28T04:38:38.034" v="856" actId="1076"/>
          <ac:spMkLst>
            <pc:docMk/>
            <pc:sldMk cId="1734257891" sldId="268"/>
            <ac:spMk id="2" creationId="{03562E4C-67D0-C27F-A980-39ED6200E728}"/>
          </ac:spMkLst>
        </pc:spChg>
        <pc:spChg chg="mod">
          <ac:chgData name="Braden Prather" userId="e812329b-f988-4202-909c-e7ba6fbab2a6" providerId="ADAL" clId="{288478D8-56AA-424A-9F29-7608931D2A26}" dt="2023-11-28T04:22:43.924" v="389" actId="1076"/>
          <ac:spMkLst>
            <pc:docMk/>
            <pc:sldMk cId="1734257891" sldId="268"/>
            <ac:spMk id="3" creationId="{F04D9E12-9DD5-0BB8-C097-126C2D9CA022}"/>
          </ac:spMkLst>
        </pc:spChg>
        <pc:spChg chg="add">
          <ac:chgData name="Braden Prather" userId="e812329b-f988-4202-909c-e7ba6fbab2a6" providerId="ADAL" clId="{288478D8-56AA-424A-9F29-7608931D2A26}" dt="2023-11-28T01:56:10.416" v="79" actId="26606"/>
          <ac:spMkLst>
            <pc:docMk/>
            <pc:sldMk cId="1734257891" sldId="268"/>
            <ac:spMk id="8" creationId="{D038248A-211C-4EEC-8401-C761B929FB52}"/>
          </ac:spMkLst>
        </pc:spChg>
        <pc:spChg chg="add">
          <ac:chgData name="Braden Prather" userId="e812329b-f988-4202-909c-e7ba6fbab2a6" providerId="ADAL" clId="{288478D8-56AA-424A-9F29-7608931D2A26}" dt="2023-11-28T01:56:10.416" v="79" actId="26606"/>
          <ac:spMkLst>
            <pc:docMk/>
            <pc:sldMk cId="1734257891" sldId="268"/>
            <ac:spMk id="10" creationId="{C30A849F-66D9-40C8-BEC8-35AFF8F4568F}"/>
          </ac:spMkLst>
        </pc:spChg>
        <pc:grpChg chg="add">
          <ac:chgData name="Braden Prather" userId="e812329b-f988-4202-909c-e7ba6fbab2a6" providerId="ADAL" clId="{288478D8-56AA-424A-9F29-7608931D2A26}" dt="2023-11-28T01:56:10.416" v="79" actId="26606"/>
          <ac:grpSpMkLst>
            <pc:docMk/>
            <pc:sldMk cId="1734257891" sldId="268"/>
            <ac:grpSpMk id="12" creationId="{04542298-A2B1-480F-A11C-A40EDD19B857}"/>
          </ac:grpSpMkLst>
        </pc:grpChg>
        <pc:grpChg chg="add">
          <ac:chgData name="Braden Prather" userId="e812329b-f988-4202-909c-e7ba6fbab2a6" providerId="ADAL" clId="{288478D8-56AA-424A-9F29-7608931D2A26}" dt="2023-11-28T01:56:10.416" v="79" actId="26606"/>
          <ac:grpSpMkLst>
            <pc:docMk/>
            <pc:sldMk cId="1734257891" sldId="268"/>
            <ac:grpSpMk id="18" creationId="{2A5C9C35-2375-49EB-B99C-17C87D42FE7C}"/>
          </ac:grpSpMkLst>
        </pc:grpChg>
        <pc:picChg chg="add mod">
          <ac:chgData name="Braden Prather" userId="e812329b-f988-4202-909c-e7ba6fbab2a6" providerId="ADAL" clId="{288478D8-56AA-424A-9F29-7608931D2A26}" dt="2023-11-28T04:20:07.607" v="220" actId="1076"/>
          <ac:picMkLst>
            <pc:docMk/>
            <pc:sldMk cId="1734257891" sldId="268"/>
            <ac:picMk id="5" creationId="{E49A61B7-518D-CB09-7381-4030EF43FEFF}"/>
          </ac:picMkLst>
        </pc:picChg>
      </pc:sldChg>
      <pc:sldChg chg="addSp modSp mod setBg">
        <pc:chgData name="Braden Prather" userId="e812329b-f988-4202-909c-e7ba6fbab2a6" providerId="ADAL" clId="{288478D8-56AA-424A-9F29-7608931D2A26}" dt="2023-11-28T04:38:50.115" v="857" actId="1076"/>
        <pc:sldMkLst>
          <pc:docMk/>
          <pc:sldMk cId="360563050" sldId="269"/>
        </pc:sldMkLst>
        <pc:spChg chg="mod">
          <ac:chgData name="Braden Prather" userId="e812329b-f988-4202-909c-e7ba6fbab2a6" providerId="ADAL" clId="{288478D8-56AA-424A-9F29-7608931D2A26}" dt="2023-11-28T04:38:28.691" v="855" actId="1076"/>
          <ac:spMkLst>
            <pc:docMk/>
            <pc:sldMk cId="360563050" sldId="269"/>
            <ac:spMk id="2" creationId="{40FE9A9B-6E04-CECA-DC21-8D6DBE3FD790}"/>
          </ac:spMkLst>
        </pc:spChg>
        <pc:spChg chg="mod">
          <ac:chgData name="Braden Prather" userId="e812329b-f988-4202-909c-e7ba6fbab2a6" providerId="ADAL" clId="{288478D8-56AA-424A-9F29-7608931D2A26}" dt="2023-11-28T04:37:37.199" v="850" actId="33524"/>
          <ac:spMkLst>
            <pc:docMk/>
            <pc:sldMk cId="360563050" sldId="269"/>
            <ac:spMk id="3" creationId="{AD28C1F7-2F91-B5B6-4F80-CC49EBA0405B}"/>
          </ac:spMkLst>
        </pc:spChg>
        <pc:spChg chg="add">
          <ac:chgData name="Braden Prather" userId="e812329b-f988-4202-909c-e7ba6fbab2a6" providerId="ADAL" clId="{288478D8-56AA-424A-9F29-7608931D2A26}" dt="2023-11-28T01:56:13.179" v="80" actId="26606"/>
          <ac:spMkLst>
            <pc:docMk/>
            <pc:sldMk cId="360563050" sldId="269"/>
            <ac:spMk id="8" creationId="{D038248A-211C-4EEC-8401-C761B929FB52}"/>
          </ac:spMkLst>
        </pc:spChg>
        <pc:spChg chg="add">
          <ac:chgData name="Braden Prather" userId="e812329b-f988-4202-909c-e7ba6fbab2a6" providerId="ADAL" clId="{288478D8-56AA-424A-9F29-7608931D2A26}" dt="2023-11-28T01:56:13.179" v="80" actId="26606"/>
          <ac:spMkLst>
            <pc:docMk/>
            <pc:sldMk cId="360563050" sldId="269"/>
            <ac:spMk id="10" creationId="{C30A849F-66D9-40C8-BEC8-35AFF8F4568F}"/>
          </ac:spMkLst>
        </pc:spChg>
        <pc:grpChg chg="add">
          <ac:chgData name="Braden Prather" userId="e812329b-f988-4202-909c-e7ba6fbab2a6" providerId="ADAL" clId="{288478D8-56AA-424A-9F29-7608931D2A26}" dt="2023-11-28T01:56:13.179" v="80" actId="26606"/>
          <ac:grpSpMkLst>
            <pc:docMk/>
            <pc:sldMk cId="360563050" sldId="269"/>
            <ac:grpSpMk id="12" creationId="{04542298-A2B1-480F-A11C-A40EDD19B857}"/>
          </ac:grpSpMkLst>
        </pc:grpChg>
        <pc:grpChg chg="add">
          <ac:chgData name="Braden Prather" userId="e812329b-f988-4202-909c-e7ba6fbab2a6" providerId="ADAL" clId="{288478D8-56AA-424A-9F29-7608931D2A26}" dt="2023-11-28T01:56:13.179" v="80" actId="26606"/>
          <ac:grpSpMkLst>
            <pc:docMk/>
            <pc:sldMk cId="360563050" sldId="269"/>
            <ac:grpSpMk id="18" creationId="{2A5C9C35-2375-49EB-B99C-17C87D42FE7C}"/>
          </ac:grpSpMkLst>
        </pc:grpChg>
        <pc:picChg chg="add mod">
          <ac:chgData name="Braden Prather" userId="e812329b-f988-4202-909c-e7ba6fbab2a6" providerId="ADAL" clId="{288478D8-56AA-424A-9F29-7608931D2A26}" dt="2023-11-28T04:38:50.115" v="857" actId="1076"/>
          <ac:picMkLst>
            <pc:docMk/>
            <pc:sldMk cId="360563050" sldId="269"/>
            <ac:picMk id="5" creationId="{85AE2783-FA48-DC6D-DC86-D652C3836FC5}"/>
          </ac:picMkLst>
        </pc:picChg>
      </pc:sldChg>
      <pc:sldChg chg="addSp modSp mod setBg">
        <pc:chgData name="Braden Prather" userId="e812329b-f988-4202-909c-e7ba6fbab2a6" providerId="ADAL" clId="{288478D8-56AA-424A-9F29-7608931D2A26}" dt="2023-11-28T01:56:36.012" v="82"/>
        <pc:sldMkLst>
          <pc:docMk/>
          <pc:sldMk cId="487655473" sldId="270"/>
        </pc:sldMkLst>
        <pc:spChg chg="mod">
          <ac:chgData name="Braden Prather" userId="e812329b-f988-4202-909c-e7ba6fbab2a6" providerId="ADAL" clId="{288478D8-56AA-424A-9F29-7608931D2A26}" dt="2023-11-28T01:56:16.138" v="81" actId="26606"/>
          <ac:spMkLst>
            <pc:docMk/>
            <pc:sldMk cId="487655473" sldId="270"/>
            <ac:spMk id="2" creationId="{DC813F1A-82AE-4EDB-69A7-843E128B011A}"/>
          </ac:spMkLst>
        </pc:spChg>
        <pc:spChg chg="mod">
          <ac:chgData name="Braden Prather" userId="e812329b-f988-4202-909c-e7ba6fbab2a6" providerId="ADAL" clId="{288478D8-56AA-424A-9F29-7608931D2A26}" dt="2023-11-28T01:56:36.012" v="82"/>
          <ac:spMkLst>
            <pc:docMk/>
            <pc:sldMk cId="487655473" sldId="270"/>
            <ac:spMk id="3" creationId="{AA160BBF-5D85-A616-F527-9019CA4D517B}"/>
          </ac:spMkLst>
        </pc:spChg>
        <pc:spChg chg="add">
          <ac:chgData name="Braden Prather" userId="e812329b-f988-4202-909c-e7ba6fbab2a6" providerId="ADAL" clId="{288478D8-56AA-424A-9F29-7608931D2A26}" dt="2023-11-28T01:56:16.138" v="81" actId="26606"/>
          <ac:spMkLst>
            <pc:docMk/>
            <pc:sldMk cId="487655473" sldId="270"/>
            <ac:spMk id="8" creationId="{D038248A-211C-4EEC-8401-C761B929FB52}"/>
          </ac:spMkLst>
        </pc:spChg>
        <pc:spChg chg="add">
          <ac:chgData name="Braden Prather" userId="e812329b-f988-4202-909c-e7ba6fbab2a6" providerId="ADAL" clId="{288478D8-56AA-424A-9F29-7608931D2A26}" dt="2023-11-28T01:56:16.138" v="81" actId="26606"/>
          <ac:spMkLst>
            <pc:docMk/>
            <pc:sldMk cId="487655473" sldId="270"/>
            <ac:spMk id="10" creationId="{C30A849F-66D9-40C8-BEC8-35AFF8F4568F}"/>
          </ac:spMkLst>
        </pc:spChg>
        <pc:grpChg chg="add">
          <ac:chgData name="Braden Prather" userId="e812329b-f988-4202-909c-e7ba6fbab2a6" providerId="ADAL" clId="{288478D8-56AA-424A-9F29-7608931D2A26}" dt="2023-11-28T01:56:16.138" v="81" actId="26606"/>
          <ac:grpSpMkLst>
            <pc:docMk/>
            <pc:sldMk cId="487655473" sldId="270"/>
            <ac:grpSpMk id="12" creationId="{04542298-A2B1-480F-A11C-A40EDD19B857}"/>
          </ac:grpSpMkLst>
        </pc:grpChg>
        <pc:grpChg chg="add">
          <ac:chgData name="Braden Prather" userId="e812329b-f988-4202-909c-e7ba6fbab2a6" providerId="ADAL" clId="{288478D8-56AA-424A-9F29-7608931D2A26}" dt="2023-11-28T01:56:16.138" v="81" actId="26606"/>
          <ac:grpSpMkLst>
            <pc:docMk/>
            <pc:sldMk cId="487655473" sldId="270"/>
            <ac:grpSpMk id="18" creationId="{2A5C9C35-2375-49EB-B99C-17C87D42FE7C}"/>
          </ac:grpSpMkLst>
        </pc:grpChg>
      </pc:sldChg>
      <pc:sldChg chg="addSp modSp mod setBg">
        <pc:chgData name="Braden Prather" userId="e812329b-f988-4202-909c-e7ba6fbab2a6" providerId="ADAL" clId="{288478D8-56AA-424A-9F29-7608931D2A26}" dt="2023-11-28T01:08:37.806" v="23" actId="1076"/>
        <pc:sldMkLst>
          <pc:docMk/>
          <pc:sldMk cId="1492888802" sldId="271"/>
        </pc:sldMkLst>
        <pc:spChg chg="mod">
          <ac:chgData name="Braden Prather" userId="e812329b-f988-4202-909c-e7ba6fbab2a6" providerId="ADAL" clId="{288478D8-56AA-424A-9F29-7608931D2A26}" dt="2023-11-28T01:08:30.792" v="22" actId="26606"/>
          <ac:spMkLst>
            <pc:docMk/>
            <pc:sldMk cId="1492888802" sldId="271"/>
            <ac:spMk id="2" creationId="{8411EF9C-9300-667B-54FB-80E689DFAC45}"/>
          </ac:spMkLst>
        </pc:spChg>
        <pc:spChg chg="mod">
          <ac:chgData name="Braden Prather" userId="e812329b-f988-4202-909c-e7ba6fbab2a6" providerId="ADAL" clId="{288478D8-56AA-424A-9F29-7608931D2A26}" dt="2023-11-28T01:08:37.806" v="23" actId="1076"/>
          <ac:spMkLst>
            <pc:docMk/>
            <pc:sldMk cId="1492888802" sldId="271"/>
            <ac:spMk id="3" creationId="{0EB3BAC3-3EC7-0487-19E1-3E5974CBBBC7}"/>
          </ac:spMkLst>
        </pc:spChg>
        <pc:spChg chg="add">
          <ac:chgData name="Braden Prather" userId="e812329b-f988-4202-909c-e7ba6fbab2a6" providerId="ADAL" clId="{288478D8-56AA-424A-9F29-7608931D2A26}" dt="2023-11-28T01:08:30.792" v="22" actId="26606"/>
          <ac:spMkLst>
            <pc:docMk/>
            <pc:sldMk cId="1492888802" sldId="271"/>
            <ac:spMk id="8" creationId="{D038248A-211C-4EEC-8401-C761B929FB52}"/>
          </ac:spMkLst>
        </pc:spChg>
        <pc:spChg chg="add">
          <ac:chgData name="Braden Prather" userId="e812329b-f988-4202-909c-e7ba6fbab2a6" providerId="ADAL" clId="{288478D8-56AA-424A-9F29-7608931D2A26}" dt="2023-11-28T01:08:30.792" v="22" actId="26606"/>
          <ac:spMkLst>
            <pc:docMk/>
            <pc:sldMk cId="1492888802" sldId="271"/>
            <ac:spMk id="10" creationId="{C30A849F-66D9-40C8-BEC8-35AFF8F4568F}"/>
          </ac:spMkLst>
        </pc:spChg>
        <pc:grpChg chg="add">
          <ac:chgData name="Braden Prather" userId="e812329b-f988-4202-909c-e7ba6fbab2a6" providerId="ADAL" clId="{288478D8-56AA-424A-9F29-7608931D2A26}" dt="2023-11-28T01:08:30.792" v="22" actId="26606"/>
          <ac:grpSpMkLst>
            <pc:docMk/>
            <pc:sldMk cId="1492888802" sldId="271"/>
            <ac:grpSpMk id="12" creationId="{04542298-A2B1-480F-A11C-A40EDD19B857}"/>
          </ac:grpSpMkLst>
        </pc:grpChg>
        <pc:grpChg chg="add">
          <ac:chgData name="Braden Prather" userId="e812329b-f988-4202-909c-e7ba6fbab2a6" providerId="ADAL" clId="{288478D8-56AA-424A-9F29-7608931D2A26}" dt="2023-11-28T01:08:30.792" v="22" actId="26606"/>
          <ac:grpSpMkLst>
            <pc:docMk/>
            <pc:sldMk cId="1492888802" sldId="271"/>
            <ac:grpSpMk id="18" creationId="{2A5C9C35-2375-49EB-B99C-17C87D42FE7C}"/>
          </ac:grpSpMkLst>
        </pc:grpChg>
      </pc:sldChg>
      <pc:sldChg chg="addSp delSp modSp mod setBg">
        <pc:chgData name="Braden Prather" userId="e812329b-f988-4202-909c-e7ba6fbab2a6" providerId="ADAL" clId="{288478D8-56AA-424A-9F29-7608931D2A26}" dt="2023-11-28T01:18:09.414" v="26" actId="26606"/>
        <pc:sldMkLst>
          <pc:docMk/>
          <pc:sldMk cId="3914041366" sldId="272"/>
        </pc:sldMkLst>
        <pc:spChg chg="mod">
          <ac:chgData name="Braden Prather" userId="e812329b-f988-4202-909c-e7ba6fbab2a6" providerId="ADAL" clId="{288478D8-56AA-424A-9F29-7608931D2A26}" dt="2023-11-28T01:18:09.414" v="26" actId="26606"/>
          <ac:spMkLst>
            <pc:docMk/>
            <pc:sldMk cId="3914041366" sldId="272"/>
            <ac:spMk id="2" creationId="{24492BFA-505D-3452-A06F-80E735613BC4}"/>
          </ac:spMkLst>
        </pc:spChg>
        <pc:spChg chg="mod">
          <ac:chgData name="Braden Prather" userId="e812329b-f988-4202-909c-e7ba6fbab2a6" providerId="ADAL" clId="{288478D8-56AA-424A-9F29-7608931D2A26}" dt="2023-11-28T01:18:09.414" v="26" actId="26606"/>
          <ac:spMkLst>
            <pc:docMk/>
            <pc:sldMk cId="3914041366" sldId="272"/>
            <ac:spMk id="3" creationId="{572860A3-A847-F264-44EC-37C11047FBEA}"/>
          </ac:spMkLst>
        </pc:spChg>
        <pc:spChg chg="add">
          <ac:chgData name="Braden Prather" userId="e812329b-f988-4202-909c-e7ba6fbab2a6" providerId="ADAL" clId="{288478D8-56AA-424A-9F29-7608931D2A26}" dt="2023-11-28T01:18:09.414" v="26" actId="26606"/>
          <ac:spMkLst>
            <pc:docMk/>
            <pc:sldMk cId="3914041366" sldId="272"/>
            <ac:spMk id="8" creationId="{D038248A-211C-4EEC-8401-C761B929FB52}"/>
          </ac:spMkLst>
        </pc:spChg>
        <pc:spChg chg="add del">
          <ac:chgData name="Braden Prather" userId="e812329b-f988-4202-909c-e7ba6fbab2a6" providerId="ADAL" clId="{288478D8-56AA-424A-9F29-7608931D2A26}" dt="2023-11-28T01:18:09.398" v="25" actId="26606"/>
          <ac:spMkLst>
            <pc:docMk/>
            <pc:sldMk cId="3914041366" sldId="272"/>
            <ac:spMk id="9" creationId="{E10650BA-D090-4A23-98E3-B48BBAEA9201}"/>
          </ac:spMkLst>
        </pc:spChg>
        <pc:spChg chg="add">
          <ac:chgData name="Braden Prather" userId="e812329b-f988-4202-909c-e7ba6fbab2a6" providerId="ADAL" clId="{288478D8-56AA-424A-9F29-7608931D2A26}" dt="2023-11-28T01:18:09.414" v="26" actId="26606"/>
          <ac:spMkLst>
            <pc:docMk/>
            <pc:sldMk cId="3914041366" sldId="272"/>
            <ac:spMk id="10" creationId="{C30A849F-66D9-40C8-BEC8-35AFF8F4568F}"/>
          </ac:spMkLst>
        </pc:spChg>
        <pc:grpChg chg="add del">
          <ac:chgData name="Braden Prather" userId="e812329b-f988-4202-909c-e7ba6fbab2a6" providerId="ADAL" clId="{288478D8-56AA-424A-9F29-7608931D2A26}" dt="2023-11-28T01:18:09.398" v="25" actId="26606"/>
          <ac:grpSpMkLst>
            <pc:docMk/>
            <pc:sldMk cId="3914041366" sldId="272"/>
            <ac:grpSpMk id="11" creationId="{FFB939B9-73CE-4644-87BB-72AEBF001142}"/>
          </ac:grpSpMkLst>
        </pc:grpChg>
        <pc:grpChg chg="add">
          <ac:chgData name="Braden Prather" userId="e812329b-f988-4202-909c-e7ba6fbab2a6" providerId="ADAL" clId="{288478D8-56AA-424A-9F29-7608931D2A26}" dt="2023-11-28T01:18:09.414" v="26" actId="26606"/>
          <ac:grpSpMkLst>
            <pc:docMk/>
            <pc:sldMk cId="3914041366" sldId="272"/>
            <ac:grpSpMk id="18" creationId="{2A5C9C35-2375-49EB-B99C-17C87D42FE7C}"/>
          </ac:grpSpMkLst>
        </pc:grpChg>
        <pc:grpChg chg="add">
          <ac:chgData name="Braden Prather" userId="e812329b-f988-4202-909c-e7ba6fbab2a6" providerId="ADAL" clId="{288478D8-56AA-424A-9F29-7608931D2A26}" dt="2023-11-28T01:18:09.414" v="26" actId="26606"/>
          <ac:grpSpMkLst>
            <pc:docMk/>
            <pc:sldMk cId="3914041366" sldId="272"/>
            <ac:grpSpMk id="23" creationId="{04542298-A2B1-480F-A11C-A40EDD19B857}"/>
          </ac:grpSpMkLst>
        </pc:grpChg>
        <pc:picChg chg="add del">
          <ac:chgData name="Braden Prather" userId="e812329b-f988-4202-909c-e7ba6fbab2a6" providerId="ADAL" clId="{288478D8-56AA-424A-9F29-7608931D2A26}" dt="2023-11-28T01:18:09.398" v="25" actId="26606"/>
          <ac:picMkLst>
            <pc:docMk/>
            <pc:sldMk cId="3914041366" sldId="272"/>
            <ac:picMk id="5" creationId="{9E628563-6F16-CB87-E2A7-650A64A6FCA4}"/>
          </ac:picMkLst>
        </pc:picChg>
      </pc:sldChg>
      <pc:sldChg chg="addSp modSp mod setBg">
        <pc:chgData name="Braden Prather" userId="e812329b-f988-4202-909c-e7ba6fbab2a6" providerId="ADAL" clId="{288478D8-56AA-424A-9F29-7608931D2A26}" dt="2023-11-28T01:23:45.553" v="27" actId="26606"/>
        <pc:sldMkLst>
          <pc:docMk/>
          <pc:sldMk cId="838840384" sldId="273"/>
        </pc:sldMkLst>
        <pc:spChg chg="mod">
          <ac:chgData name="Braden Prather" userId="e812329b-f988-4202-909c-e7ba6fbab2a6" providerId="ADAL" clId="{288478D8-56AA-424A-9F29-7608931D2A26}" dt="2023-11-28T01:23:45.553" v="27" actId="26606"/>
          <ac:spMkLst>
            <pc:docMk/>
            <pc:sldMk cId="838840384" sldId="273"/>
            <ac:spMk id="2" creationId="{5275348C-8E21-6632-30BC-867A32CB0ED8}"/>
          </ac:spMkLst>
        </pc:spChg>
        <pc:spChg chg="mod">
          <ac:chgData name="Braden Prather" userId="e812329b-f988-4202-909c-e7ba6fbab2a6" providerId="ADAL" clId="{288478D8-56AA-424A-9F29-7608931D2A26}" dt="2023-11-28T01:23:45.553" v="27" actId="26606"/>
          <ac:spMkLst>
            <pc:docMk/>
            <pc:sldMk cId="838840384" sldId="273"/>
            <ac:spMk id="3" creationId="{6A96F9E6-4992-D5D8-968D-25FD3F164EFB}"/>
          </ac:spMkLst>
        </pc:spChg>
        <pc:spChg chg="add">
          <ac:chgData name="Braden Prather" userId="e812329b-f988-4202-909c-e7ba6fbab2a6" providerId="ADAL" clId="{288478D8-56AA-424A-9F29-7608931D2A26}" dt="2023-11-28T01:23:45.553" v="27" actId="26606"/>
          <ac:spMkLst>
            <pc:docMk/>
            <pc:sldMk cId="838840384" sldId="273"/>
            <ac:spMk id="8" creationId="{43C823D3-D619-407C-89E0-C6F6B1E7A42A}"/>
          </ac:spMkLst>
        </pc:spChg>
        <pc:spChg chg="add">
          <ac:chgData name="Braden Prather" userId="e812329b-f988-4202-909c-e7ba6fbab2a6" providerId="ADAL" clId="{288478D8-56AA-424A-9F29-7608931D2A26}" dt="2023-11-28T01:23:45.553" v="27" actId="26606"/>
          <ac:spMkLst>
            <pc:docMk/>
            <pc:sldMk cId="838840384" sldId="273"/>
            <ac:spMk id="10" creationId="{047F8E3E-2FFA-4A0F-B3C7-E57ADDCFB415}"/>
          </ac:spMkLst>
        </pc:spChg>
        <pc:grpChg chg="add">
          <ac:chgData name="Braden Prather" userId="e812329b-f988-4202-909c-e7ba6fbab2a6" providerId="ADAL" clId="{288478D8-56AA-424A-9F29-7608931D2A26}" dt="2023-11-28T01:23:45.553" v="27" actId="26606"/>
          <ac:grpSpMkLst>
            <pc:docMk/>
            <pc:sldMk cId="838840384" sldId="273"/>
            <ac:grpSpMk id="12" creationId="{33D939F1-7ABE-4D0E-946A-43F37F556AFD}"/>
          </ac:grpSpMkLst>
        </pc:grpChg>
        <pc:grpChg chg="add">
          <ac:chgData name="Braden Prather" userId="e812329b-f988-4202-909c-e7ba6fbab2a6" providerId="ADAL" clId="{288478D8-56AA-424A-9F29-7608931D2A26}" dt="2023-11-28T01:23:45.553" v="27" actId="26606"/>
          <ac:grpSpMkLst>
            <pc:docMk/>
            <pc:sldMk cId="838840384" sldId="273"/>
            <ac:grpSpMk id="18" creationId="{9DB3963A-4187-4A72-9DA4-CA6BADE22931}"/>
          </ac:grpSpMkLst>
        </pc:grpChg>
      </pc:sldChg>
      <pc:sldChg chg="addSp modSp mod setBg">
        <pc:chgData name="Braden Prather" userId="e812329b-f988-4202-909c-e7ba6fbab2a6" providerId="ADAL" clId="{288478D8-56AA-424A-9F29-7608931D2A26}" dt="2023-11-28T01:23:52.098" v="28" actId="26606"/>
        <pc:sldMkLst>
          <pc:docMk/>
          <pc:sldMk cId="3944717095" sldId="274"/>
        </pc:sldMkLst>
        <pc:spChg chg="mod">
          <ac:chgData name="Braden Prather" userId="e812329b-f988-4202-909c-e7ba6fbab2a6" providerId="ADAL" clId="{288478D8-56AA-424A-9F29-7608931D2A26}" dt="2023-11-28T01:23:52.098" v="28" actId="26606"/>
          <ac:spMkLst>
            <pc:docMk/>
            <pc:sldMk cId="3944717095" sldId="274"/>
            <ac:spMk id="2" creationId="{300AE52D-83F5-8F3E-B950-7BEB24C6E111}"/>
          </ac:spMkLst>
        </pc:spChg>
        <pc:spChg chg="mod">
          <ac:chgData name="Braden Prather" userId="e812329b-f988-4202-909c-e7ba6fbab2a6" providerId="ADAL" clId="{288478D8-56AA-424A-9F29-7608931D2A26}" dt="2023-11-28T01:23:52.098" v="28" actId="26606"/>
          <ac:spMkLst>
            <pc:docMk/>
            <pc:sldMk cId="3944717095" sldId="274"/>
            <ac:spMk id="3" creationId="{B91B1D57-A550-DC38-8896-1AEFB2C2E2F9}"/>
          </ac:spMkLst>
        </pc:spChg>
        <pc:spChg chg="add">
          <ac:chgData name="Braden Prather" userId="e812329b-f988-4202-909c-e7ba6fbab2a6" providerId="ADAL" clId="{288478D8-56AA-424A-9F29-7608931D2A26}" dt="2023-11-28T01:23:52.098" v="28" actId="26606"/>
          <ac:spMkLst>
            <pc:docMk/>
            <pc:sldMk cId="3944717095" sldId="274"/>
            <ac:spMk id="8" creationId="{D038248A-211C-4EEC-8401-C761B929FB52}"/>
          </ac:spMkLst>
        </pc:spChg>
        <pc:spChg chg="add">
          <ac:chgData name="Braden Prather" userId="e812329b-f988-4202-909c-e7ba6fbab2a6" providerId="ADAL" clId="{288478D8-56AA-424A-9F29-7608931D2A26}" dt="2023-11-28T01:23:52.098" v="28" actId="26606"/>
          <ac:spMkLst>
            <pc:docMk/>
            <pc:sldMk cId="3944717095" sldId="274"/>
            <ac:spMk id="10" creationId="{C30A849F-66D9-40C8-BEC8-35AFF8F4568F}"/>
          </ac:spMkLst>
        </pc:spChg>
        <pc:grpChg chg="add">
          <ac:chgData name="Braden Prather" userId="e812329b-f988-4202-909c-e7ba6fbab2a6" providerId="ADAL" clId="{288478D8-56AA-424A-9F29-7608931D2A26}" dt="2023-11-28T01:23:52.098" v="28" actId="26606"/>
          <ac:grpSpMkLst>
            <pc:docMk/>
            <pc:sldMk cId="3944717095" sldId="274"/>
            <ac:grpSpMk id="12" creationId="{04542298-A2B1-480F-A11C-A40EDD19B857}"/>
          </ac:grpSpMkLst>
        </pc:grpChg>
        <pc:grpChg chg="add">
          <ac:chgData name="Braden Prather" userId="e812329b-f988-4202-909c-e7ba6fbab2a6" providerId="ADAL" clId="{288478D8-56AA-424A-9F29-7608931D2A26}" dt="2023-11-28T01:23:52.098" v="28" actId="26606"/>
          <ac:grpSpMkLst>
            <pc:docMk/>
            <pc:sldMk cId="3944717095" sldId="274"/>
            <ac:grpSpMk id="18" creationId="{2A5C9C35-2375-49EB-B99C-17C87D42FE7C}"/>
          </ac:grpSpMkLst>
        </pc:grpChg>
      </pc:sldChg>
      <pc:sldChg chg="addSp delSp modSp mod setBg">
        <pc:chgData name="Braden Prather" userId="e812329b-f988-4202-909c-e7ba6fbab2a6" providerId="ADAL" clId="{288478D8-56AA-424A-9F29-7608931D2A26}" dt="2023-11-28T01:51:43.989" v="48" actId="1076"/>
        <pc:sldMkLst>
          <pc:docMk/>
          <pc:sldMk cId="3642160991" sldId="275"/>
        </pc:sldMkLst>
        <pc:spChg chg="mod">
          <ac:chgData name="Braden Prather" userId="e812329b-f988-4202-909c-e7ba6fbab2a6" providerId="ADAL" clId="{288478D8-56AA-424A-9F29-7608931D2A26}" dt="2023-11-28T01:51:31.370" v="46" actId="26606"/>
          <ac:spMkLst>
            <pc:docMk/>
            <pc:sldMk cId="3642160991" sldId="275"/>
            <ac:spMk id="2" creationId="{300AE52D-83F5-8F3E-B950-7BEB24C6E111}"/>
          </ac:spMkLst>
        </pc:spChg>
        <pc:spChg chg="mod">
          <ac:chgData name="Braden Prather" userId="e812329b-f988-4202-909c-e7ba6fbab2a6" providerId="ADAL" clId="{288478D8-56AA-424A-9F29-7608931D2A26}" dt="2023-11-28T01:51:43.989" v="48" actId="1076"/>
          <ac:spMkLst>
            <pc:docMk/>
            <pc:sldMk cId="3642160991" sldId="275"/>
            <ac:spMk id="3" creationId="{B91B1D57-A550-DC38-8896-1AEFB2C2E2F9}"/>
          </ac:spMkLst>
        </pc:spChg>
        <pc:spChg chg="add">
          <ac:chgData name="Braden Prather" userId="e812329b-f988-4202-909c-e7ba6fbab2a6" providerId="ADAL" clId="{288478D8-56AA-424A-9F29-7608931D2A26}" dt="2023-11-28T01:51:31.370" v="46" actId="26606"/>
          <ac:spMkLst>
            <pc:docMk/>
            <pc:sldMk cId="3642160991" sldId="275"/>
            <ac:spMk id="5" creationId="{C30A849F-66D9-40C8-BEC8-35AFF8F4568F}"/>
          </ac:spMkLst>
        </pc:spChg>
        <pc:spChg chg="add">
          <ac:chgData name="Braden Prather" userId="e812329b-f988-4202-909c-e7ba6fbab2a6" providerId="ADAL" clId="{288478D8-56AA-424A-9F29-7608931D2A26}" dt="2023-11-28T01:51:31.370" v="46" actId="26606"/>
          <ac:spMkLst>
            <pc:docMk/>
            <pc:sldMk cId="3642160991" sldId="275"/>
            <ac:spMk id="8" creationId="{D038248A-211C-4EEC-8401-C761B929FB52}"/>
          </ac:spMkLst>
        </pc:spChg>
        <pc:spChg chg="add del">
          <ac:chgData name="Braden Prather" userId="e812329b-f988-4202-909c-e7ba6fbab2a6" providerId="ADAL" clId="{288478D8-56AA-424A-9F29-7608931D2A26}" dt="2023-11-28T01:51:13.735" v="41" actId="26606"/>
          <ac:spMkLst>
            <pc:docMk/>
            <pc:sldMk cId="3642160991" sldId="275"/>
            <ac:spMk id="10" creationId="{6F4C891B-62D0-4250-AEB7-0F42BAD78D7D}"/>
          </ac:spMkLst>
        </pc:spChg>
        <pc:spChg chg="add del">
          <ac:chgData name="Braden Prather" userId="e812329b-f988-4202-909c-e7ba6fbab2a6" providerId="ADAL" clId="{288478D8-56AA-424A-9F29-7608931D2A26}" dt="2023-11-28T01:51:16.163" v="43" actId="26606"/>
          <ac:spMkLst>
            <pc:docMk/>
            <pc:sldMk cId="3642160991" sldId="275"/>
            <ac:spMk id="12" creationId="{975D1CFA-2CDB-4B64-BD9F-85744E8DA12F}"/>
          </ac:spMkLst>
        </pc:spChg>
        <pc:spChg chg="add del">
          <ac:chgData name="Braden Prather" userId="e812329b-f988-4202-909c-e7ba6fbab2a6" providerId="ADAL" clId="{288478D8-56AA-424A-9F29-7608931D2A26}" dt="2023-11-28T01:51:16.163" v="43" actId="26606"/>
          <ac:spMkLst>
            <pc:docMk/>
            <pc:sldMk cId="3642160991" sldId="275"/>
            <ac:spMk id="13" creationId="{EDDBB197-D710-4A4F-A9CA-FD2177498BE8}"/>
          </ac:spMkLst>
        </pc:spChg>
        <pc:spChg chg="add del">
          <ac:chgData name="Braden Prather" userId="e812329b-f988-4202-909c-e7ba6fbab2a6" providerId="ADAL" clId="{288478D8-56AA-424A-9F29-7608931D2A26}" dt="2023-11-28T01:51:25.115" v="45" actId="26606"/>
          <ac:spMkLst>
            <pc:docMk/>
            <pc:sldMk cId="3642160991" sldId="275"/>
            <ac:spMk id="21" creationId="{245A9F99-D9B1-4094-A2E2-B90AC1DB7B9C}"/>
          </ac:spMkLst>
        </pc:spChg>
        <pc:spChg chg="add del">
          <ac:chgData name="Braden Prather" userId="e812329b-f988-4202-909c-e7ba6fbab2a6" providerId="ADAL" clId="{288478D8-56AA-424A-9F29-7608931D2A26}" dt="2023-11-28T01:51:25.115" v="45" actId="26606"/>
          <ac:spMkLst>
            <pc:docMk/>
            <pc:sldMk cId="3642160991" sldId="275"/>
            <ac:spMk id="22" creationId="{B7FAF607-473A-4A43-A23D-BBFF5C4117BB}"/>
          </ac:spMkLst>
        </pc:spChg>
        <pc:grpChg chg="add">
          <ac:chgData name="Braden Prather" userId="e812329b-f988-4202-909c-e7ba6fbab2a6" providerId="ADAL" clId="{288478D8-56AA-424A-9F29-7608931D2A26}" dt="2023-11-28T01:51:31.370" v="46" actId="26606"/>
          <ac:grpSpMkLst>
            <pc:docMk/>
            <pc:sldMk cId="3642160991" sldId="275"/>
            <ac:grpSpMk id="6" creationId="{04542298-A2B1-480F-A11C-A40EDD19B857}"/>
          </ac:grpSpMkLst>
        </pc:grpChg>
        <pc:grpChg chg="add del">
          <ac:chgData name="Braden Prather" userId="e812329b-f988-4202-909c-e7ba6fbab2a6" providerId="ADAL" clId="{288478D8-56AA-424A-9F29-7608931D2A26}" dt="2023-11-28T01:51:16.163" v="43" actId="26606"/>
          <ac:grpSpMkLst>
            <pc:docMk/>
            <pc:sldMk cId="3642160991" sldId="275"/>
            <ac:grpSpMk id="14" creationId="{25EE5136-01F1-466C-962D-BA9B4C6757AA}"/>
          </ac:grpSpMkLst>
        </pc:grpChg>
        <pc:grpChg chg="add">
          <ac:chgData name="Braden Prather" userId="e812329b-f988-4202-909c-e7ba6fbab2a6" providerId="ADAL" clId="{288478D8-56AA-424A-9F29-7608931D2A26}" dt="2023-11-28T01:51:31.370" v="46" actId="26606"/>
          <ac:grpSpMkLst>
            <pc:docMk/>
            <pc:sldMk cId="3642160991" sldId="275"/>
            <ac:grpSpMk id="18" creationId="{2A5C9C35-2375-49EB-B99C-17C87D42FE7C}"/>
          </ac:grpSpMkLst>
        </pc:grpChg>
        <pc:grpChg chg="add del">
          <ac:chgData name="Braden Prather" userId="e812329b-f988-4202-909c-e7ba6fbab2a6" providerId="ADAL" clId="{288478D8-56AA-424A-9F29-7608931D2A26}" dt="2023-11-28T01:51:25.115" v="45" actId="26606"/>
          <ac:grpSpMkLst>
            <pc:docMk/>
            <pc:sldMk cId="3642160991" sldId="275"/>
            <ac:grpSpMk id="24" creationId="{C5F6476F-D303-44D3-B30F-1BA348F0F64A}"/>
          </ac:grpSpMkLst>
        </pc:grpChg>
        <pc:picChg chg="add del">
          <ac:chgData name="Braden Prather" userId="e812329b-f988-4202-909c-e7ba6fbab2a6" providerId="ADAL" clId="{288478D8-56AA-424A-9F29-7608931D2A26}" dt="2023-11-28T01:51:13.735" v="41" actId="26606"/>
          <ac:picMkLst>
            <pc:docMk/>
            <pc:sldMk cId="3642160991" sldId="275"/>
            <ac:picMk id="7" creationId="{CF96B74B-7C34-9042-26C6-B03DBB9971DA}"/>
          </ac:picMkLst>
        </pc:picChg>
        <pc:picChg chg="add del">
          <ac:chgData name="Braden Prather" userId="e812329b-f988-4202-909c-e7ba6fbab2a6" providerId="ADAL" clId="{288478D8-56AA-424A-9F29-7608931D2A26}" dt="2023-11-28T01:51:16.163" v="43" actId="26606"/>
          <ac:picMkLst>
            <pc:docMk/>
            <pc:sldMk cId="3642160991" sldId="275"/>
            <ac:picMk id="19" creationId="{3463BFD4-1554-59EA-2268-F190FC01FC6E}"/>
          </ac:picMkLst>
        </pc:picChg>
        <pc:picChg chg="add del">
          <ac:chgData name="Braden Prather" userId="e812329b-f988-4202-909c-e7ba6fbab2a6" providerId="ADAL" clId="{288478D8-56AA-424A-9F29-7608931D2A26}" dt="2023-11-28T01:51:25.115" v="45" actId="26606"/>
          <ac:picMkLst>
            <pc:docMk/>
            <pc:sldMk cId="3642160991" sldId="275"/>
            <ac:picMk id="23" creationId="{02806003-0E4B-012D-6F6D-AAED01188BEB}"/>
          </ac:picMkLst>
        </pc:picChg>
      </pc:sldChg>
      <pc:sldChg chg="addSp delSp modSp mod setClrOvrMap">
        <pc:chgData name="Braden Prather" userId="e812329b-f988-4202-909c-e7ba6fbab2a6" providerId="ADAL" clId="{288478D8-56AA-424A-9F29-7608931D2A26}" dt="2023-11-28T01:40:45.050" v="39" actId="208"/>
        <pc:sldMkLst>
          <pc:docMk/>
          <pc:sldMk cId="2911852834" sldId="276"/>
        </pc:sldMkLst>
        <pc:spChg chg="mod ord">
          <ac:chgData name="Braden Prather" userId="e812329b-f988-4202-909c-e7ba6fbab2a6" providerId="ADAL" clId="{288478D8-56AA-424A-9F29-7608931D2A26}" dt="2023-11-28T01:39:45.658" v="36" actId="26606"/>
          <ac:spMkLst>
            <pc:docMk/>
            <pc:sldMk cId="2911852834" sldId="276"/>
            <ac:spMk id="2" creationId="{DD14E19C-D05C-7599-51CB-359E6A220DFC}"/>
          </ac:spMkLst>
        </pc:spChg>
        <pc:spChg chg="add del">
          <ac:chgData name="Braden Prather" userId="e812329b-f988-4202-909c-e7ba6fbab2a6" providerId="ADAL" clId="{288478D8-56AA-424A-9F29-7608931D2A26}" dt="2023-11-28T01:39:45.658" v="36" actId="26606"/>
          <ac:spMkLst>
            <pc:docMk/>
            <pc:sldMk cId="2911852834" sldId="276"/>
            <ac:spMk id="10" creationId="{BEBFA723-5A7B-472D-ABD7-1526B8D3A38B}"/>
          </ac:spMkLst>
        </pc:spChg>
        <pc:spChg chg="add del">
          <ac:chgData name="Braden Prather" userId="e812329b-f988-4202-909c-e7ba6fbab2a6" providerId="ADAL" clId="{288478D8-56AA-424A-9F29-7608931D2A26}" dt="2023-11-28T01:39:45.658" v="36" actId="26606"/>
          <ac:spMkLst>
            <pc:docMk/>
            <pc:sldMk cId="2911852834" sldId="276"/>
            <ac:spMk id="12" creationId="{A6B27065-399A-4CF7-BF70-CF79B9848FC1}"/>
          </ac:spMkLst>
        </pc:spChg>
        <pc:spChg chg="add del">
          <ac:chgData name="Braden Prather" userId="e812329b-f988-4202-909c-e7ba6fbab2a6" providerId="ADAL" clId="{288478D8-56AA-424A-9F29-7608931D2A26}" dt="2023-11-28T01:39:32.258" v="32" actId="26606"/>
          <ac:spMkLst>
            <pc:docMk/>
            <pc:sldMk cId="2911852834" sldId="276"/>
            <ac:spMk id="19" creationId="{526E0BFB-CDF1-4990-8C11-AC849311E0A8}"/>
          </ac:spMkLst>
        </pc:spChg>
        <pc:spChg chg="add del">
          <ac:chgData name="Braden Prather" userId="e812329b-f988-4202-909c-e7ba6fbab2a6" providerId="ADAL" clId="{288478D8-56AA-424A-9F29-7608931D2A26}" dt="2023-11-28T01:39:37.894" v="34" actId="26606"/>
          <ac:spMkLst>
            <pc:docMk/>
            <pc:sldMk cId="2911852834" sldId="276"/>
            <ac:spMk id="20" creationId="{362D44EE-C852-4460-B8B5-C4F2BC20510C}"/>
          </ac:spMkLst>
        </pc:spChg>
        <pc:spChg chg="add del">
          <ac:chgData name="Braden Prather" userId="e812329b-f988-4202-909c-e7ba6fbab2a6" providerId="ADAL" clId="{288478D8-56AA-424A-9F29-7608931D2A26}" dt="2023-11-28T01:39:37.894" v="34" actId="26606"/>
          <ac:spMkLst>
            <pc:docMk/>
            <pc:sldMk cId="2911852834" sldId="276"/>
            <ac:spMk id="21" creationId="{658970D8-8D1D-4B5C-894B-E871CC86543D}"/>
          </ac:spMkLst>
        </pc:spChg>
        <pc:spChg chg="add del">
          <ac:chgData name="Braden Prather" userId="e812329b-f988-4202-909c-e7ba6fbab2a6" providerId="ADAL" clId="{288478D8-56AA-424A-9F29-7608931D2A26}" dt="2023-11-28T01:39:27.200" v="30" actId="26606"/>
          <ac:spMkLst>
            <pc:docMk/>
            <pc:sldMk cId="2911852834" sldId="276"/>
            <ac:spMk id="22" creationId="{06DA9DF9-31F7-4056-B42E-878CC92417B8}"/>
          </ac:spMkLst>
        </pc:spChg>
        <pc:spChg chg="add del">
          <ac:chgData name="Braden Prather" userId="e812329b-f988-4202-909c-e7ba6fbab2a6" providerId="ADAL" clId="{288478D8-56AA-424A-9F29-7608931D2A26}" dt="2023-11-28T01:39:37.894" v="34" actId="26606"/>
          <ac:spMkLst>
            <pc:docMk/>
            <pc:sldMk cId="2911852834" sldId="276"/>
            <ac:spMk id="23" creationId="{F227E5B6-9132-43CA-B503-37A18562ADF2}"/>
          </ac:spMkLst>
        </pc:spChg>
        <pc:spChg chg="add del">
          <ac:chgData name="Braden Prather" userId="e812329b-f988-4202-909c-e7ba6fbab2a6" providerId="ADAL" clId="{288478D8-56AA-424A-9F29-7608931D2A26}" dt="2023-11-28T01:39:32.258" v="32" actId="26606"/>
          <ac:spMkLst>
            <pc:docMk/>
            <pc:sldMk cId="2911852834" sldId="276"/>
            <ac:spMk id="24" creationId="{6069A1F8-9BEB-4786-9694-FC48B2D75D21}"/>
          </ac:spMkLst>
        </pc:spChg>
        <pc:spChg chg="add del">
          <ac:chgData name="Braden Prather" userId="e812329b-f988-4202-909c-e7ba6fbab2a6" providerId="ADAL" clId="{288478D8-56AA-424A-9F29-7608931D2A26}" dt="2023-11-28T01:39:37.894" v="34" actId="26606"/>
          <ac:spMkLst>
            <pc:docMk/>
            <pc:sldMk cId="2911852834" sldId="276"/>
            <ac:spMk id="25" creationId="{03C2051E-A88D-48E5-BACF-AAED17892722}"/>
          </ac:spMkLst>
        </pc:spChg>
        <pc:spChg chg="add del">
          <ac:chgData name="Braden Prather" userId="e812329b-f988-4202-909c-e7ba6fbab2a6" providerId="ADAL" clId="{288478D8-56AA-424A-9F29-7608931D2A26}" dt="2023-11-28T01:39:32.258" v="32" actId="26606"/>
          <ac:spMkLst>
            <pc:docMk/>
            <pc:sldMk cId="2911852834" sldId="276"/>
            <ac:spMk id="26" creationId="{AF2F604E-43BE-4DC3-B983-E071523364F8}"/>
          </ac:spMkLst>
        </pc:spChg>
        <pc:spChg chg="add del">
          <ac:chgData name="Braden Prather" userId="e812329b-f988-4202-909c-e7ba6fbab2a6" providerId="ADAL" clId="{288478D8-56AA-424A-9F29-7608931D2A26}" dt="2023-11-28T01:39:45.658" v="36" actId="26606"/>
          <ac:spMkLst>
            <pc:docMk/>
            <pc:sldMk cId="2911852834" sldId="276"/>
            <ac:spMk id="27" creationId="{37C89E4B-3C9F-44B9-8B86-D9E3D112D8EC}"/>
          </ac:spMkLst>
        </pc:spChg>
        <pc:spChg chg="add del">
          <ac:chgData name="Braden Prather" userId="e812329b-f988-4202-909c-e7ba6fbab2a6" providerId="ADAL" clId="{288478D8-56AA-424A-9F29-7608931D2A26}" dt="2023-11-28T01:39:32.258" v="32" actId="26606"/>
          <ac:spMkLst>
            <pc:docMk/>
            <pc:sldMk cId="2911852834" sldId="276"/>
            <ac:spMk id="28" creationId="{08C9B587-E65E-4B52-B37C-ABEBB6E87928}"/>
          </ac:spMkLst>
        </pc:spChg>
        <pc:spChg chg="add del">
          <ac:chgData name="Braden Prather" userId="e812329b-f988-4202-909c-e7ba6fbab2a6" providerId="ADAL" clId="{288478D8-56AA-424A-9F29-7608931D2A26}" dt="2023-11-28T01:39:37.894" v="34" actId="26606"/>
          <ac:spMkLst>
            <pc:docMk/>
            <pc:sldMk cId="2911852834" sldId="276"/>
            <ac:spMk id="30" creationId="{7821A508-2985-4905-874A-527429BAABFA}"/>
          </ac:spMkLst>
        </pc:spChg>
        <pc:spChg chg="add del">
          <ac:chgData name="Braden Prather" userId="e812329b-f988-4202-909c-e7ba6fbab2a6" providerId="ADAL" clId="{288478D8-56AA-424A-9F29-7608931D2A26}" dt="2023-11-28T01:39:37.894" v="34" actId="26606"/>
          <ac:spMkLst>
            <pc:docMk/>
            <pc:sldMk cId="2911852834" sldId="276"/>
            <ac:spMk id="32" creationId="{D2929CB1-0E3C-4B2D-ADC5-0154FB33BA44}"/>
          </ac:spMkLst>
        </pc:spChg>
        <pc:spChg chg="add del">
          <ac:chgData name="Braden Prather" userId="e812329b-f988-4202-909c-e7ba6fbab2a6" providerId="ADAL" clId="{288478D8-56AA-424A-9F29-7608931D2A26}" dt="2023-11-28T01:39:37.894" v="34" actId="26606"/>
          <ac:spMkLst>
            <pc:docMk/>
            <pc:sldMk cId="2911852834" sldId="276"/>
            <ac:spMk id="34" creationId="{5F2F0C84-BE8C-4DC2-A6D3-30349A801D5C}"/>
          </ac:spMkLst>
        </pc:spChg>
        <pc:grpChg chg="add del">
          <ac:chgData name="Braden Prather" userId="e812329b-f988-4202-909c-e7ba6fbab2a6" providerId="ADAL" clId="{288478D8-56AA-424A-9F29-7608931D2A26}" dt="2023-11-28T01:39:45.658" v="36" actId="26606"/>
          <ac:grpSpMkLst>
            <pc:docMk/>
            <pc:sldMk cId="2911852834" sldId="276"/>
            <ac:grpSpMk id="14" creationId="{CF22986C-DDF7-4109-9D6A-006800D6B041}"/>
          </ac:grpSpMkLst>
        </pc:grpChg>
        <pc:picChg chg="mod">
          <ac:chgData name="Braden Prather" userId="e812329b-f988-4202-909c-e7ba6fbab2a6" providerId="ADAL" clId="{288478D8-56AA-424A-9F29-7608931D2A26}" dt="2023-11-28T01:40:45.050" v="39" actId="208"/>
          <ac:picMkLst>
            <pc:docMk/>
            <pc:sldMk cId="2911852834" sldId="276"/>
            <ac:picMk id="5" creationId="{8A6828A1-6385-28C8-4975-2A700A933BF7}"/>
          </ac:picMkLst>
        </pc:picChg>
        <pc:cxnChg chg="add del">
          <ac:chgData name="Braden Prather" userId="e812329b-f988-4202-909c-e7ba6fbab2a6" providerId="ADAL" clId="{288478D8-56AA-424A-9F29-7608931D2A26}" dt="2023-11-28T01:39:45.658" v="36" actId="26606"/>
          <ac:cxnSpMkLst>
            <pc:docMk/>
            <pc:sldMk cId="2911852834" sldId="276"/>
            <ac:cxnSpMk id="29" creationId="{AA2EAA10-076F-46BD-8F0F-B9A2FB77A85C}"/>
          </ac:cxnSpMkLst>
        </pc:cxnChg>
        <pc:cxnChg chg="add del">
          <ac:chgData name="Braden Prather" userId="e812329b-f988-4202-909c-e7ba6fbab2a6" providerId="ADAL" clId="{288478D8-56AA-424A-9F29-7608931D2A26}" dt="2023-11-28T01:39:45.658" v="36" actId="26606"/>
          <ac:cxnSpMkLst>
            <pc:docMk/>
            <pc:sldMk cId="2911852834" sldId="276"/>
            <ac:cxnSpMk id="31" creationId="{D891E407-403B-4764-86C9-33A56D3BCAA3}"/>
          </ac:cxnSpMkLst>
        </pc:cxnChg>
      </pc:sldChg>
      <pc:sldChg chg="addSp delSp modSp new mod setBg addAnim modAnim">
        <pc:chgData name="Braden Prather" userId="e812329b-f988-4202-909c-e7ba6fbab2a6" providerId="ADAL" clId="{288478D8-56AA-424A-9F29-7608931D2A26}" dt="2023-11-28T02:33:39.609" v="192" actId="20577"/>
        <pc:sldMkLst>
          <pc:docMk/>
          <pc:sldMk cId="1508536091" sldId="279"/>
        </pc:sldMkLst>
        <pc:spChg chg="mod">
          <ac:chgData name="Braden Prather" userId="e812329b-f988-4202-909c-e7ba6fbab2a6" providerId="ADAL" clId="{288478D8-56AA-424A-9F29-7608931D2A26}" dt="2023-11-28T02:33:39.609" v="192" actId="20577"/>
          <ac:spMkLst>
            <pc:docMk/>
            <pc:sldMk cId="1508536091" sldId="279"/>
            <ac:spMk id="2" creationId="{A0421F8D-86E5-B92C-2F34-BF69954D209D}"/>
          </ac:spMkLst>
        </pc:spChg>
        <pc:spChg chg="del mod">
          <ac:chgData name="Braden Prather" userId="e812329b-f988-4202-909c-e7ba6fbab2a6" providerId="ADAL" clId="{288478D8-56AA-424A-9F29-7608931D2A26}" dt="2023-11-28T01:54:38.240" v="61" actId="478"/>
          <ac:spMkLst>
            <pc:docMk/>
            <pc:sldMk cId="1508536091" sldId="279"/>
            <ac:spMk id="3" creationId="{8CAC31E2-9327-BA67-BE8D-2D399934930C}"/>
          </ac:spMkLst>
        </pc:spChg>
        <pc:spChg chg="add del">
          <ac:chgData name="Braden Prather" userId="e812329b-f988-4202-909c-e7ba6fbab2a6" providerId="ADAL" clId="{288478D8-56AA-424A-9F29-7608931D2A26}" dt="2023-11-28T01:54:41.777" v="62" actId="26606"/>
          <ac:spMkLst>
            <pc:docMk/>
            <pc:sldMk cId="1508536091" sldId="279"/>
            <ac:spMk id="8" creationId="{4BC99CB9-DDAD-44A2-8A1C-E3AF4E72DF5C}"/>
          </ac:spMkLst>
        </pc:spChg>
        <pc:spChg chg="add del">
          <ac:chgData name="Braden Prather" userId="e812329b-f988-4202-909c-e7ba6fbab2a6" providerId="ADAL" clId="{288478D8-56AA-424A-9F29-7608931D2A26}" dt="2023-11-28T01:54:41.777" v="62" actId="26606"/>
          <ac:spMkLst>
            <pc:docMk/>
            <pc:sldMk cId="1508536091" sldId="279"/>
            <ac:spMk id="10" creationId="{1561AEE4-4E38-4BAC-976D-E0DE523FC5D1}"/>
          </ac:spMkLst>
        </pc:spChg>
        <pc:spChg chg="add">
          <ac:chgData name="Braden Prather" userId="e812329b-f988-4202-909c-e7ba6fbab2a6" providerId="ADAL" clId="{288478D8-56AA-424A-9F29-7608931D2A26}" dt="2023-11-28T01:54:41.777" v="62" actId="26606"/>
          <ac:spMkLst>
            <pc:docMk/>
            <pc:sldMk cId="1508536091" sldId="279"/>
            <ac:spMk id="24" creationId="{A8DB9CD9-59B1-4D73-BC4C-98796A48EF9B}"/>
          </ac:spMkLst>
        </pc:spChg>
        <pc:spChg chg="add">
          <ac:chgData name="Braden Prather" userId="e812329b-f988-4202-909c-e7ba6fbab2a6" providerId="ADAL" clId="{288478D8-56AA-424A-9F29-7608931D2A26}" dt="2023-11-28T01:54:41.777" v="62" actId="26606"/>
          <ac:spMkLst>
            <pc:docMk/>
            <pc:sldMk cId="1508536091" sldId="279"/>
            <ac:spMk id="26" creationId="{8874A6A9-41FF-4E33-AFA8-F9F81436A59E}"/>
          </ac:spMkLst>
        </pc:spChg>
        <pc:grpChg chg="add del">
          <ac:chgData name="Braden Prather" userId="e812329b-f988-4202-909c-e7ba6fbab2a6" providerId="ADAL" clId="{288478D8-56AA-424A-9F29-7608931D2A26}" dt="2023-11-28T01:54:41.777" v="62" actId="26606"/>
          <ac:grpSpMkLst>
            <pc:docMk/>
            <pc:sldMk cId="1508536091" sldId="279"/>
            <ac:grpSpMk id="12" creationId="{F0BC676B-D19A-44DB-910A-0C0E6D433979}"/>
          </ac:grpSpMkLst>
        </pc:grpChg>
        <pc:grpChg chg="add">
          <ac:chgData name="Braden Prather" userId="e812329b-f988-4202-909c-e7ba6fbab2a6" providerId="ADAL" clId="{288478D8-56AA-424A-9F29-7608931D2A26}" dt="2023-11-28T01:54:41.777" v="62" actId="26606"/>
          <ac:grpSpMkLst>
            <pc:docMk/>
            <pc:sldMk cId="1508536091" sldId="279"/>
            <ac:grpSpMk id="28" creationId="{721D730E-1F97-4071-B143-B05E6D2599BC}"/>
          </ac:grpSpMkLst>
        </pc:grpChg>
      </pc:sldChg>
      <pc:sldChg chg="addSp delSp modSp add del mod setBg delDesignElem">
        <pc:chgData name="Braden Prather" userId="e812329b-f988-4202-909c-e7ba6fbab2a6" providerId="ADAL" clId="{288478D8-56AA-424A-9F29-7608931D2A26}" dt="2023-11-28T04:46:50.830" v="957" actId="47"/>
        <pc:sldMkLst>
          <pc:docMk/>
          <pc:sldMk cId="882363297" sldId="280"/>
        </pc:sldMkLst>
        <pc:spChg chg="mod">
          <ac:chgData name="Braden Prather" userId="e812329b-f988-4202-909c-e7ba6fbab2a6" providerId="ADAL" clId="{288478D8-56AA-424A-9F29-7608931D2A26}" dt="2023-11-28T04:45:56.770" v="931" actId="20577"/>
          <ac:spMkLst>
            <pc:docMk/>
            <pc:sldMk cId="882363297" sldId="280"/>
            <ac:spMk id="2" creationId="{3F241922-C553-AB65-4DF2-4F93D6AA9CE4}"/>
          </ac:spMkLst>
        </pc:spChg>
        <pc:spChg chg="add mod">
          <ac:chgData name="Braden Prather" userId="e812329b-f988-4202-909c-e7ba6fbab2a6" providerId="ADAL" clId="{288478D8-56AA-424A-9F29-7608931D2A26}" dt="2023-11-28T04:46:14.653" v="942" actId="122"/>
          <ac:spMkLst>
            <pc:docMk/>
            <pc:sldMk cId="882363297" sldId="280"/>
            <ac:spMk id="4" creationId="{56488CAF-9413-A1C5-6373-EBC41DA63D2F}"/>
          </ac:spMkLst>
        </pc:spChg>
        <pc:spChg chg="add">
          <ac:chgData name="Braden Prather" userId="e812329b-f988-4202-909c-e7ba6fbab2a6" providerId="ADAL" clId="{288478D8-56AA-424A-9F29-7608931D2A26}" dt="2023-11-28T04:43:57.076" v="860" actId="26606"/>
          <ac:spMkLst>
            <pc:docMk/>
            <pc:sldMk cId="882363297" sldId="280"/>
            <ac:spMk id="7" creationId="{A8DB9CD9-59B1-4D73-BC4C-98796A48EF9B}"/>
          </ac:spMkLst>
        </pc:spChg>
        <pc:spChg chg="add">
          <ac:chgData name="Braden Prather" userId="e812329b-f988-4202-909c-e7ba6fbab2a6" providerId="ADAL" clId="{288478D8-56AA-424A-9F29-7608931D2A26}" dt="2023-11-28T04:43:57.076" v="860" actId="26606"/>
          <ac:spMkLst>
            <pc:docMk/>
            <pc:sldMk cId="882363297" sldId="280"/>
            <ac:spMk id="9" creationId="{8874A6A9-41FF-4E33-AFA8-F9F81436A59E}"/>
          </ac:spMkLst>
        </pc:spChg>
        <pc:spChg chg="del">
          <ac:chgData name="Braden Prather" userId="e812329b-f988-4202-909c-e7ba6fbab2a6" providerId="ADAL" clId="{288478D8-56AA-424A-9F29-7608931D2A26}" dt="2023-11-28T04:43:46.926" v="859"/>
          <ac:spMkLst>
            <pc:docMk/>
            <pc:sldMk cId="882363297" sldId="280"/>
            <ac:spMk id="157" creationId="{73A25D70-4A55-4F72-B9C5-A69CDBF4DB42}"/>
          </ac:spMkLst>
        </pc:spChg>
        <pc:spChg chg="del">
          <ac:chgData name="Braden Prather" userId="e812329b-f988-4202-909c-e7ba6fbab2a6" providerId="ADAL" clId="{288478D8-56AA-424A-9F29-7608931D2A26}" dt="2023-11-28T04:43:46.926" v="859"/>
          <ac:spMkLst>
            <pc:docMk/>
            <pc:sldMk cId="882363297" sldId="280"/>
            <ac:spMk id="158" creationId="{54957100-6D8B-4161-9F2F-C0A949EC84C4}"/>
          </ac:spMkLst>
        </pc:spChg>
        <pc:spChg chg="del">
          <ac:chgData name="Braden Prather" userId="e812329b-f988-4202-909c-e7ba6fbab2a6" providerId="ADAL" clId="{288478D8-56AA-424A-9F29-7608931D2A26}" dt="2023-11-28T04:43:46.926" v="859"/>
          <ac:spMkLst>
            <pc:docMk/>
            <pc:sldMk cId="882363297" sldId="280"/>
            <ac:spMk id="159" creationId="{CBCB02B1-1B82-403C-B7D2-E2CED1882F50}"/>
          </ac:spMkLst>
        </pc:spChg>
        <pc:grpChg chg="add">
          <ac:chgData name="Braden Prather" userId="e812329b-f988-4202-909c-e7ba6fbab2a6" providerId="ADAL" clId="{288478D8-56AA-424A-9F29-7608931D2A26}" dt="2023-11-28T04:43:57.076" v="860" actId="26606"/>
          <ac:grpSpMkLst>
            <pc:docMk/>
            <pc:sldMk cId="882363297" sldId="280"/>
            <ac:grpSpMk id="11" creationId="{721D730E-1F97-4071-B143-B05E6D2599BC}"/>
          </ac:grpSpMkLst>
        </pc:grpChg>
        <pc:grpChg chg="del">
          <ac:chgData name="Braden Prather" userId="e812329b-f988-4202-909c-e7ba6fbab2a6" providerId="ADAL" clId="{288478D8-56AA-424A-9F29-7608931D2A26}" dt="2023-11-28T04:43:46.926" v="859"/>
          <ac:grpSpMkLst>
            <pc:docMk/>
            <pc:sldMk cId="882363297" sldId="280"/>
            <ac:grpSpMk id="160" creationId="{CCDE13A7-6382-4A67-BEBE-4FF1F37C7F52}"/>
          </ac:grpSpMkLst>
        </pc:grpChg>
        <pc:grpChg chg="del">
          <ac:chgData name="Braden Prather" userId="e812329b-f988-4202-909c-e7ba6fbab2a6" providerId="ADAL" clId="{288478D8-56AA-424A-9F29-7608931D2A26}" dt="2023-11-28T04:43:46.926" v="859"/>
          <ac:grpSpMkLst>
            <pc:docMk/>
            <pc:sldMk cId="882363297" sldId="280"/>
            <ac:grpSpMk id="168" creationId="{17147D5D-F01F-4164-BD81-D10DC6F23E41}"/>
          </ac:grpSpMkLst>
        </pc:grpChg>
        <pc:grpChg chg="del">
          <ac:chgData name="Braden Prather" userId="e812329b-f988-4202-909c-e7ba6fbab2a6" providerId="ADAL" clId="{288478D8-56AA-424A-9F29-7608931D2A26}" dt="2023-11-28T04:43:46.926" v="859"/>
          <ac:grpSpMkLst>
            <pc:docMk/>
            <pc:sldMk cId="882363297" sldId="280"/>
            <ac:grpSpMk id="173" creationId="{6D0E248E-80AB-4B35-BA8D-F940FCB44326}"/>
          </ac:grpSpMkLst>
        </pc:grpChg>
      </pc:sldChg>
      <pc:sldChg chg="modSp add mod ord">
        <pc:chgData name="Braden Prather" userId="e812329b-f988-4202-909c-e7ba6fbab2a6" providerId="ADAL" clId="{288478D8-56AA-424A-9F29-7608931D2A26}" dt="2023-11-28T04:46:49.189" v="956"/>
        <pc:sldMkLst>
          <pc:docMk/>
          <pc:sldMk cId="557505319" sldId="281"/>
        </pc:sldMkLst>
        <pc:spChg chg="mod">
          <ac:chgData name="Braden Prather" userId="e812329b-f988-4202-909c-e7ba6fbab2a6" providerId="ADAL" clId="{288478D8-56AA-424A-9F29-7608931D2A26}" dt="2023-11-28T04:46:38.979" v="946" actId="20577"/>
          <ac:spMkLst>
            <pc:docMk/>
            <pc:sldMk cId="557505319" sldId="281"/>
            <ac:spMk id="2" creationId="{3F241922-C553-AB65-4DF2-4F93D6AA9CE4}"/>
          </ac:spMkLst>
        </pc:spChg>
        <pc:spChg chg="mod">
          <ac:chgData name="Braden Prather" userId="e812329b-f988-4202-909c-e7ba6fbab2a6" providerId="ADAL" clId="{288478D8-56AA-424A-9F29-7608931D2A26}" dt="2023-11-28T04:46:44.092" v="954" actId="20577"/>
          <ac:spMkLst>
            <pc:docMk/>
            <pc:sldMk cId="557505319" sldId="281"/>
            <ac:spMk id="5" creationId="{F529D660-3E9F-8958-7F81-6B023B83252A}"/>
          </ac:spMkLst>
        </pc:spChg>
      </pc:sldChg>
      <pc:sldChg chg="addSp modSp mod setBg">
        <pc:chgData name="Braden Prather" userId="e812329b-f988-4202-909c-e7ba6fbab2a6" providerId="ADAL" clId="{288478D8-56AA-424A-9F29-7608931D2A26}" dt="2023-11-30T19:09:13.632" v="962" actId="26606"/>
        <pc:sldMkLst>
          <pc:docMk/>
          <pc:sldMk cId="3852014128" sldId="282"/>
        </pc:sldMkLst>
        <pc:spChg chg="mod">
          <ac:chgData name="Braden Prather" userId="e812329b-f988-4202-909c-e7ba6fbab2a6" providerId="ADAL" clId="{288478D8-56AA-424A-9F29-7608931D2A26}" dt="2023-11-30T19:09:13.632" v="962" actId="26606"/>
          <ac:spMkLst>
            <pc:docMk/>
            <pc:sldMk cId="3852014128" sldId="282"/>
            <ac:spMk id="2" creationId="{1CBD28E5-3992-D238-B575-973D16332796}"/>
          </ac:spMkLst>
        </pc:spChg>
        <pc:spChg chg="add">
          <ac:chgData name="Braden Prather" userId="e812329b-f988-4202-909c-e7ba6fbab2a6" providerId="ADAL" clId="{288478D8-56AA-424A-9F29-7608931D2A26}" dt="2023-11-30T19:09:13.632" v="962" actId="26606"/>
          <ac:spMkLst>
            <pc:docMk/>
            <pc:sldMk cId="3852014128" sldId="282"/>
            <ac:spMk id="7" creationId="{A8DB9CD9-59B1-4D73-BC4C-98796A48EF9B}"/>
          </ac:spMkLst>
        </pc:spChg>
        <pc:spChg chg="add">
          <ac:chgData name="Braden Prather" userId="e812329b-f988-4202-909c-e7ba6fbab2a6" providerId="ADAL" clId="{288478D8-56AA-424A-9F29-7608931D2A26}" dt="2023-11-30T19:09:13.632" v="962" actId="26606"/>
          <ac:spMkLst>
            <pc:docMk/>
            <pc:sldMk cId="3852014128" sldId="282"/>
            <ac:spMk id="9" creationId="{8874A6A9-41FF-4E33-AFA8-F9F81436A59E}"/>
          </ac:spMkLst>
        </pc:spChg>
        <pc:grpChg chg="add">
          <ac:chgData name="Braden Prather" userId="e812329b-f988-4202-909c-e7ba6fbab2a6" providerId="ADAL" clId="{288478D8-56AA-424A-9F29-7608931D2A26}" dt="2023-11-30T19:09:13.632" v="962" actId="26606"/>
          <ac:grpSpMkLst>
            <pc:docMk/>
            <pc:sldMk cId="3852014128" sldId="282"/>
            <ac:grpSpMk id="11" creationId="{721D730E-1F97-4071-B143-B05E6D2599BC}"/>
          </ac:grpSpMkLst>
        </pc:grpChg>
      </pc:sldChg>
    </pc:docChg>
  </pc:docChgLst>
  <pc:docChgLst>
    <pc:chgData name="Alexander Mccutcheon" userId="d11a1d2a-b5e4-49ce-9761-fb7193f1b49a" providerId="ADAL" clId="{42154B41-A3F6-4C14-B444-99FFFD8CF8BA}"/>
    <pc:docChg chg="undo redo custSel addSld delSld modSld sldOrd modMainMaster addSection delSection modSection">
      <pc:chgData name="Alexander Mccutcheon" userId="d11a1d2a-b5e4-49ce-9761-fb7193f1b49a" providerId="ADAL" clId="{42154B41-A3F6-4C14-B444-99FFFD8CF8BA}" dt="2024-02-26T06:11:47.601" v="6648" actId="20577"/>
      <pc:docMkLst>
        <pc:docMk/>
      </pc:docMkLst>
      <pc:sldChg chg="modSp mod">
        <pc:chgData name="Alexander Mccutcheon" userId="d11a1d2a-b5e4-49ce-9761-fb7193f1b49a" providerId="ADAL" clId="{42154B41-A3F6-4C14-B444-99FFFD8CF8BA}" dt="2023-11-21T19:09:40.441" v="108" actId="27636"/>
        <pc:sldMkLst>
          <pc:docMk/>
          <pc:sldMk cId="2833393540" sldId="256"/>
        </pc:sldMkLst>
        <pc:spChg chg="mod">
          <ac:chgData name="Alexander Mccutcheon" userId="d11a1d2a-b5e4-49ce-9761-fb7193f1b49a" providerId="ADAL" clId="{42154B41-A3F6-4C14-B444-99FFFD8CF8BA}" dt="2023-11-21T19:09:13.425" v="34" actId="20577"/>
          <ac:spMkLst>
            <pc:docMk/>
            <pc:sldMk cId="2833393540" sldId="256"/>
            <ac:spMk id="2" creationId="{079F9BD8-878C-057F-F732-E1CF1FF5E352}"/>
          </ac:spMkLst>
        </pc:spChg>
        <pc:spChg chg="mod">
          <ac:chgData name="Alexander Mccutcheon" userId="d11a1d2a-b5e4-49ce-9761-fb7193f1b49a" providerId="ADAL" clId="{42154B41-A3F6-4C14-B444-99FFFD8CF8BA}" dt="2023-11-21T19:09:40.441" v="108" actId="27636"/>
          <ac:spMkLst>
            <pc:docMk/>
            <pc:sldMk cId="2833393540" sldId="256"/>
            <ac:spMk id="3" creationId="{70716C34-2230-A367-02E6-56FB244F46B5}"/>
          </ac:spMkLst>
        </pc:spChg>
      </pc:sldChg>
      <pc:sldChg chg="modSp mod modTransition">
        <pc:chgData name="Alexander Mccutcheon" userId="d11a1d2a-b5e4-49ce-9761-fb7193f1b49a" providerId="ADAL" clId="{42154B41-A3F6-4C14-B444-99FFFD8CF8BA}" dt="2024-02-26T05:52:59.313" v="5598" actId="1076"/>
        <pc:sldMkLst>
          <pc:docMk/>
          <pc:sldMk cId="433805655" sldId="257"/>
        </pc:sldMkLst>
        <pc:spChg chg="mod">
          <ac:chgData name="Alexander Mccutcheon" userId="d11a1d2a-b5e4-49ce-9761-fb7193f1b49a" providerId="ADAL" clId="{42154B41-A3F6-4C14-B444-99FFFD8CF8BA}" dt="2024-02-26T05:52:59.313" v="5598" actId="1076"/>
          <ac:spMkLst>
            <pc:docMk/>
            <pc:sldMk cId="433805655" sldId="257"/>
            <ac:spMk id="2" creationId="{3F241922-C553-AB65-4DF2-4F93D6AA9CE4}"/>
          </ac:spMkLst>
        </pc:spChg>
        <pc:spChg chg="mod">
          <ac:chgData name="Alexander Mccutcheon" userId="d11a1d2a-b5e4-49ce-9761-fb7193f1b49a" providerId="ADAL" clId="{42154B41-A3F6-4C14-B444-99FFFD8CF8BA}" dt="2023-11-28T05:42:01.774" v="5480" actId="1076"/>
          <ac:spMkLst>
            <pc:docMk/>
            <pc:sldMk cId="433805655" sldId="257"/>
            <ac:spMk id="3" creationId="{3AA14874-C0E5-9550-25CC-48D21465D20C}"/>
          </ac:spMkLst>
        </pc:spChg>
      </pc:sldChg>
      <pc:sldChg chg="del">
        <pc:chgData name="Alexander Mccutcheon" userId="d11a1d2a-b5e4-49ce-9761-fb7193f1b49a" providerId="ADAL" clId="{42154B41-A3F6-4C14-B444-99FFFD8CF8BA}" dt="2023-11-28T01:25:17.167" v="4912" actId="47"/>
        <pc:sldMkLst>
          <pc:docMk/>
          <pc:sldMk cId="8492761" sldId="258"/>
        </pc:sldMkLst>
      </pc:sldChg>
      <pc:sldChg chg="addSp delSp modSp mod modTransition modClrScheme delDesignElem chgLayout">
        <pc:chgData name="Alexander Mccutcheon" userId="d11a1d2a-b5e4-49ce-9761-fb7193f1b49a" providerId="ADAL" clId="{42154B41-A3F6-4C14-B444-99FFFD8CF8BA}" dt="2023-11-28T05:40:35.600" v="5452" actId="14100"/>
        <pc:sldMkLst>
          <pc:docMk/>
          <pc:sldMk cId="2482966900" sldId="259"/>
        </pc:sldMkLst>
        <pc:spChg chg="mod ord">
          <ac:chgData name="Alexander Mccutcheon" userId="d11a1d2a-b5e4-49ce-9761-fb7193f1b49a" providerId="ADAL" clId="{42154B41-A3F6-4C14-B444-99FFFD8CF8BA}" dt="2023-11-28T05:40:35.600" v="5452" actId="14100"/>
          <ac:spMkLst>
            <pc:docMk/>
            <pc:sldMk cId="2482966900" sldId="259"/>
            <ac:spMk id="2" creationId="{3F241922-C553-AB65-4DF2-4F93D6AA9CE4}"/>
          </ac:spMkLst>
        </pc:spChg>
        <pc:spChg chg="del mod ord">
          <ac:chgData name="Alexander Mccutcheon" userId="d11a1d2a-b5e4-49ce-9761-fb7193f1b49a" providerId="ADAL" clId="{42154B41-A3F6-4C14-B444-99FFFD8CF8BA}" dt="2023-11-28T00:41:14.208" v="997" actId="700"/>
          <ac:spMkLst>
            <pc:docMk/>
            <pc:sldMk cId="2482966900" sldId="259"/>
            <ac:spMk id="3" creationId="{3AA14874-C0E5-9550-25CC-48D21465D20C}"/>
          </ac:spMkLst>
        </pc:spChg>
        <pc:spChg chg="add mod ord">
          <ac:chgData name="Alexander Mccutcheon" userId="d11a1d2a-b5e4-49ce-9761-fb7193f1b49a" providerId="ADAL" clId="{42154B41-A3F6-4C14-B444-99FFFD8CF8BA}" dt="2023-11-28T00:41:30.091" v="1029" actId="26606"/>
          <ac:spMkLst>
            <pc:docMk/>
            <pc:sldMk cId="2482966900" sldId="259"/>
            <ac:spMk id="4" creationId="{5C8A529A-BCB0-F1F9-50D9-0430E10356F8}"/>
          </ac:spMkLst>
        </pc:spChg>
        <pc:spChg chg="del">
          <ac:chgData name="Alexander Mccutcheon" userId="d11a1d2a-b5e4-49ce-9761-fb7193f1b49a" providerId="ADAL" clId="{42154B41-A3F6-4C14-B444-99FFFD8CF8BA}" dt="2023-11-28T00:41:14.208" v="997" actId="700"/>
          <ac:spMkLst>
            <pc:docMk/>
            <pc:sldMk cId="2482966900" sldId="259"/>
            <ac:spMk id="8" creationId="{43C823D3-D619-407C-89E0-C6F6B1E7A42A}"/>
          </ac:spMkLst>
        </pc:spChg>
        <pc:spChg chg="add">
          <ac:chgData name="Alexander Mccutcheon" userId="d11a1d2a-b5e4-49ce-9761-fb7193f1b49a" providerId="ADAL" clId="{42154B41-A3F6-4C14-B444-99FFFD8CF8BA}" dt="2023-11-28T00:41:30.091" v="1029" actId="26606"/>
          <ac:spMkLst>
            <pc:docMk/>
            <pc:sldMk cId="2482966900" sldId="259"/>
            <ac:spMk id="9" creationId="{54A6836E-C603-43CB-9DA7-89D8E3FA3838}"/>
          </ac:spMkLst>
        </pc:spChg>
        <pc:spChg chg="del">
          <ac:chgData name="Alexander Mccutcheon" userId="d11a1d2a-b5e4-49ce-9761-fb7193f1b49a" providerId="ADAL" clId="{42154B41-A3F6-4C14-B444-99FFFD8CF8BA}" dt="2023-11-28T00:41:14.208" v="997" actId="700"/>
          <ac:spMkLst>
            <pc:docMk/>
            <pc:sldMk cId="2482966900" sldId="259"/>
            <ac:spMk id="10" creationId="{047F8E3E-2FFA-4A0F-B3C7-E57ADDCFB415}"/>
          </ac:spMkLst>
        </pc:spChg>
        <pc:spChg chg="add">
          <ac:chgData name="Alexander Mccutcheon" userId="d11a1d2a-b5e4-49ce-9761-fb7193f1b49a" providerId="ADAL" clId="{42154B41-A3F6-4C14-B444-99FFFD8CF8BA}" dt="2023-11-28T00:41:30.091" v="1029" actId="26606"/>
          <ac:spMkLst>
            <pc:docMk/>
            <pc:sldMk cId="2482966900" sldId="259"/>
            <ac:spMk id="11" creationId="{296007DD-F9BF-4F0F-B8C6-C514B2841971}"/>
          </ac:spMkLst>
        </pc:spChg>
        <pc:grpChg chg="add">
          <ac:chgData name="Alexander Mccutcheon" userId="d11a1d2a-b5e4-49ce-9761-fb7193f1b49a" providerId="ADAL" clId="{42154B41-A3F6-4C14-B444-99FFFD8CF8BA}" dt="2023-11-28T00:41:30.091" v="1029" actId="26606"/>
          <ac:grpSpMkLst>
            <pc:docMk/>
            <pc:sldMk cId="2482966900" sldId="259"/>
            <ac:grpSpMk id="6" creationId="{8A0FAFCA-5C96-453B-83B7-A9AEF7F18960}"/>
          </ac:grpSpMkLst>
        </pc:grpChg>
        <pc:grpChg chg="del">
          <ac:chgData name="Alexander Mccutcheon" userId="d11a1d2a-b5e4-49ce-9761-fb7193f1b49a" providerId="ADAL" clId="{42154B41-A3F6-4C14-B444-99FFFD8CF8BA}" dt="2023-11-28T00:41:14.208" v="997" actId="700"/>
          <ac:grpSpMkLst>
            <pc:docMk/>
            <pc:sldMk cId="2482966900" sldId="259"/>
            <ac:grpSpMk id="12" creationId="{33D939F1-7ABE-4D0E-946A-43F37F556AFD}"/>
          </ac:grpSpMkLst>
        </pc:grpChg>
        <pc:grpChg chg="del">
          <ac:chgData name="Alexander Mccutcheon" userId="d11a1d2a-b5e4-49ce-9761-fb7193f1b49a" providerId="ADAL" clId="{42154B41-A3F6-4C14-B444-99FFFD8CF8BA}" dt="2023-11-28T00:41:14.208" v="997" actId="700"/>
          <ac:grpSpMkLst>
            <pc:docMk/>
            <pc:sldMk cId="2482966900" sldId="259"/>
            <ac:grpSpMk id="18" creationId="{9DB3963A-4187-4A72-9DA4-CA6BADE22931}"/>
          </ac:grpSpMkLst>
        </pc:grpChg>
        <pc:grpChg chg="add">
          <ac:chgData name="Alexander Mccutcheon" userId="d11a1d2a-b5e4-49ce-9761-fb7193f1b49a" providerId="ADAL" clId="{42154B41-A3F6-4C14-B444-99FFFD8CF8BA}" dt="2023-11-28T00:41:30.091" v="1029" actId="26606"/>
          <ac:grpSpMkLst>
            <pc:docMk/>
            <pc:sldMk cId="2482966900" sldId="259"/>
            <ac:grpSpMk id="26" creationId="{CD0398DD-AD75-4E2B-A3C6-35073082A8B4}"/>
          </ac:grpSpMkLst>
        </pc:grpChg>
      </pc:sldChg>
      <pc:sldChg chg="addSp delSp modSp mod modTransition modClrScheme addAnim modAnim delDesignElem chgLayout">
        <pc:chgData name="Alexander Mccutcheon" userId="d11a1d2a-b5e4-49ce-9761-fb7193f1b49a" providerId="ADAL" clId="{42154B41-A3F6-4C14-B444-99FFFD8CF8BA}" dt="2023-11-28T05:41:00.425" v="5459" actId="20577"/>
        <pc:sldMkLst>
          <pc:docMk/>
          <pc:sldMk cId="1112936199" sldId="260"/>
        </pc:sldMkLst>
        <pc:spChg chg="del mod ord">
          <ac:chgData name="Alexander Mccutcheon" userId="d11a1d2a-b5e4-49ce-9761-fb7193f1b49a" providerId="ADAL" clId="{42154B41-A3F6-4C14-B444-99FFFD8CF8BA}" dt="2023-11-28T05:40:53.621" v="5453" actId="478"/>
          <ac:spMkLst>
            <pc:docMk/>
            <pc:sldMk cId="1112936199" sldId="260"/>
            <ac:spMk id="2" creationId="{3F241922-C553-AB65-4DF2-4F93D6AA9CE4}"/>
          </ac:spMkLst>
        </pc:spChg>
        <pc:spChg chg="del mod ord">
          <ac:chgData name="Alexander Mccutcheon" userId="d11a1d2a-b5e4-49ce-9761-fb7193f1b49a" providerId="ADAL" clId="{42154B41-A3F6-4C14-B444-99FFFD8CF8BA}" dt="2023-11-28T00:42:57.198" v="1106" actId="700"/>
          <ac:spMkLst>
            <pc:docMk/>
            <pc:sldMk cId="1112936199" sldId="260"/>
            <ac:spMk id="3" creationId="{3AA14874-C0E5-9550-25CC-48D21465D20C}"/>
          </ac:spMkLst>
        </pc:spChg>
        <pc:spChg chg="add del mod">
          <ac:chgData name="Alexander Mccutcheon" userId="d11a1d2a-b5e4-49ce-9761-fb7193f1b49a" providerId="ADAL" clId="{42154B41-A3F6-4C14-B444-99FFFD8CF8BA}" dt="2023-11-28T05:40:57.430" v="5455" actId="478"/>
          <ac:spMkLst>
            <pc:docMk/>
            <pc:sldMk cId="1112936199" sldId="260"/>
            <ac:spMk id="4" creationId="{2EFC3ED9-CB59-3BB9-1790-5437A8DE7FCF}"/>
          </ac:spMkLst>
        </pc:spChg>
        <pc:spChg chg="add mod ord">
          <ac:chgData name="Alexander Mccutcheon" userId="d11a1d2a-b5e4-49ce-9761-fb7193f1b49a" providerId="ADAL" clId="{42154B41-A3F6-4C14-B444-99FFFD8CF8BA}" dt="2023-11-28T00:42:59.404" v="1107" actId="26606"/>
          <ac:spMkLst>
            <pc:docMk/>
            <pc:sldMk cId="1112936199" sldId="260"/>
            <ac:spMk id="4" creationId="{70FC5F89-0D38-32DA-1415-7812587BB5C4}"/>
          </ac:spMkLst>
        </pc:spChg>
        <pc:spChg chg="del">
          <ac:chgData name="Alexander Mccutcheon" userId="d11a1d2a-b5e4-49ce-9761-fb7193f1b49a" providerId="ADAL" clId="{42154B41-A3F6-4C14-B444-99FFFD8CF8BA}" dt="2023-11-28T05:40:53.621" v="5453" actId="478"/>
          <ac:spMkLst>
            <pc:docMk/>
            <pc:sldMk cId="1112936199" sldId="260"/>
            <ac:spMk id="5" creationId="{F529D660-3E9F-8958-7F81-6B023B83252A}"/>
          </ac:spMkLst>
        </pc:spChg>
        <pc:spChg chg="add mod">
          <ac:chgData name="Alexander Mccutcheon" userId="d11a1d2a-b5e4-49ce-9761-fb7193f1b49a" providerId="ADAL" clId="{42154B41-A3F6-4C14-B444-99FFFD8CF8BA}" dt="2023-11-28T05:40:57.656" v="5456"/>
          <ac:spMkLst>
            <pc:docMk/>
            <pc:sldMk cId="1112936199" sldId="260"/>
            <ac:spMk id="6" creationId="{D3F176D6-2EC8-7339-4F0F-05A5FBC25AF3}"/>
          </ac:spMkLst>
        </pc:spChg>
        <pc:spChg chg="add mod">
          <ac:chgData name="Alexander Mccutcheon" userId="d11a1d2a-b5e4-49ce-9761-fb7193f1b49a" providerId="ADAL" clId="{42154B41-A3F6-4C14-B444-99FFFD8CF8BA}" dt="2023-11-28T05:41:00.425" v="5459" actId="20577"/>
          <ac:spMkLst>
            <pc:docMk/>
            <pc:sldMk cId="1112936199" sldId="260"/>
            <ac:spMk id="7" creationId="{B7EE8D9B-89C8-177D-D007-B58385781D8D}"/>
          </ac:spMkLst>
        </pc:spChg>
        <pc:spChg chg="del">
          <ac:chgData name="Alexander Mccutcheon" userId="d11a1d2a-b5e4-49ce-9761-fb7193f1b49a" providerId="ADAL" clId="{42154B41-A3F6-4C14-B444-99FFFD8CF8BA}" dt="2023-11-28T00:42:57.198" v="1106" actId="700"/>
          <ac:spMkLst>
            <pc:docMk/>
            <pc:sldMk cId="1112936199" sldId="260"/>
            <ac:spMk id="8" creationId="{43C823D3-D619-407C-89E0-C6F6B1E7A42A}"/>
          </ac:spMkLst>
        </pc:spChg>
        <pc:spChg chg="add">
          <ac:chgData name="Alexander Mccutcheon" userId="d11a1d2a-b5e4-49ce-9761-fb7193f1b49a" providerId="ADAL" clId="{42154B41-A3F6-4C14-B444-99FFFD8CF8BA}" dt="2023-11-28T00:42:59.404" v="1107" actId="26606"/>
          <ac:spMkLst>
            <pc:docMk/>
            <pc:sldMk cId="1112936199" sldId="260"/>
            <ac:spMk id="9" creationId="{54A6836E-C603-43CB-9DA7-89D8E3FA3838}"/>
          </ac:spMkLst>
        </pc:spChg>
        <pc:spChg chg="del">
          <ac:chgData name="Alexander Mccutcheon" userId="d11a1d2a-b5e4-49ce-9761-fb7193f1b49a" providerId="ADAL" clId="{42154B41-A3F6-4C14-B444-99FFFD8CF8BA}" dt="2023-11-28T00:42:57.198" v="1106" actId="700"/>
          <ac:spMkLst>
            <pc:docMk/>
            <pc:sldMk cId="1112936199" sldId="260"/>
            <ac:spMk id="10" creationId="{047F8E3E-2FFA-4A0F-B3C7-E57ADDCFB415}"/>
          </ac:spMkLst>
        </pc:spChg>
        <pc:spChg chg="add">
          <ac:chgData name="Alexander Mccutcheon" userId="d11a1d2a-b5e4-49ce-9761-fb7193f1b49a" providerId="ADAL" clId="{42154B41-A3F6-4C14-B444-99FFFD8CF8BA}" dt="2023-11-28T00:42:59.404" v="1107" actId="26606"/>
          <ac:spMkLst>
            <pc:docMk/>
            <pc:sldMk cId="1112936199" sldId="260"/>
            <ac:spMk id="11" creationId="{296007DD-F9BF-4F0F-B8C6-C514B2841971}"/>
          </ac:spMkLst>
        </pc:spChg>
        <pc:grpChg chg="add">
          <ac:chgData name="Alexander Mccutcheon" userId="d11a1d2a-b5e4-49ce-9761-fb7193f1b49a" providerId="ADAL" clId="{42154B41-A3F6-4C14-B444-99FFFD8CF8BA}" dt="2023-11-28T00:42:59.404" v="1107" actId="26606"/>
          <ac:grpSpMkLst>
            <pc:docMk/>
            <pc:sldMk cId="1112936199" sldId="260"/>
            <ac:grpSpMk id="6" creationId="{8A0FAFCA-5C96-453B-83B7-A9AEF7F18960}"/>
          </ac:grpSpMkLst>
        </pc:grpChg>
        <pc:grpChg chg="del">
          <ac:chgData name="Alexander Mccutcheon" userId="d11a1d2a-b5e4-49ce-9761-fb7193f1b49a" providerId="ADAL" clId="{42154B41-A3F6-4C14-B444-99FFFD8CF8BA}" dt="2023-11-28T00:42:57.198" v="1106" actId="700"/>
          <ac:grpSpMkLst>
            <pc:docMk/>
            <pc:sldMk cId="1112936199" sldId="260"/>
            <ac:grpSpMk id="12" creationId="{33D939F1-7ABE-4D0E-946A-43F37F556AFD}"/>
          </ac:grpSpMkLst>
        </pc:grpChg>
        <pc:grpChg chg="del">
          <ac:chgData name="Alexander Mccutcheon" userId="d11a1d2a-b5e4-49ce-9761-fb7193f1b49a" providerId="ADAL" clId="{42154B41-A3F6-4C14-B444-99FFFD8CF8BA}" dt="2023-11-28T00:42:57.198" v="1106" actId="700"/>
          <ac:grpSpMkLst>
            <pc:docMk/>
            <pc:sldMk cId="1112936199" sldId="260"/>
            <ac:grpSpMk id="18" creationId="{9DB3963A-4187-4A72-9DA4-CA6BADE22931}"/>
          </ac:grpSpMkLst>
        </pc:grpChg>
        <pc:grpChg chg="add">
          <ac:chgData name="Alexander Mccutcheon" userId="d11a1d2a-b5e4-49ce-9761-fb7193f1b49a" providerId="ADAL" clId="{42154B41-A3F6-4C14-B444-99FFFD8CF8BA}" dt="2023-11-28T00:42:59.404" v="1107" actId="26606"/>
          <ac:grpSpMkLst>
            <pc:docMk/>
            <pc:sldMk cId="1112936199" sldId="260"/>
            <ac:grpSpMk id="26" creationId="{CD0398DD-AD75-4E2B-A3C6-35073082A8B4}"/>
          </ac:grpSpMkLst>
        </pc:grpChg>
      </pc:sldChg>
      <pc:sldChg chg="addSp delSp modSp mod modTransition modClrScheme addAnim modAnim delDesignElem chgLayout">
        <pc:chgData name="Alexander Mccutcheon" userId="d11a1d2a-b5e4-49ce-9761-fb7193f1b49a" providerId="ADAL" clId="{42154B41-A3F6-4C14-B444-99FFFD8CF8BA}" dt="2023-11-28T01:56:46.972" v="5411"/>
        <pc:sldMkLst>
          <pc:docMk/>
          <pc:sldMk cId="118028646" sldId="261"/>
        </pc:sldMkLst>
        <pc:spChg chg="mod ord">
          <ac:chgData name="Alexander Mccutcheon" userId="d11a1d2a-b5e4-49ce-9761-fb7193f1b49a" providerId="ADAL" clId="{42154B41-A3F6-4C14-B444-99FFFD8CF8BA}" dt="2023-11-28T00:43:57.130" v="1144" actId="26606"/>
          <ac:spMkLst>
            <pc:docMk/>
            <pc:sldMk cId="118028646" sldId="261"/>
            <ac:spMk id="2" creationId="{3F241922-C553-AB65-4DF2-4F93D6AA9CE4}"/>
          </ac:spMkLst>
        </pc:spChg>
        <pc:spChg chg="del">
          <ac:chgData name="Alexander Mccutcheon" userId="d11a1d2a-b5e4-49ce-9761-fb7193f1b49a" providerId="ADAL" clId="{42154B41-A3F6-4C14-B444-99FFFD8CF8BA}" dt="2023-11-28T00:43:55.122" v="1143" actId="700"/>
          <ac:spMkLst>
            <pc:docMk/>
            <pc:sldMk cId="118028646" sldId="261"/>
            <ac:spMk id="3" creationId="{3AA14874-C0E5-9550-25CC-48D21465D20C}"/>
          </ac:spMkLst>
        </pc:spChg>
        <pc:spChg chg="add">
          <ac:chgData name="Alexander Mccutcheon" userId="d11a1d2a-b5e4-49ce-9761-fb7193f1b49a" providerId="ADAL" clId="{42154B41-A3F6-4C14-B444-99FFFD8CF8BA}" dt="2023-11-28T00:43:57.130" v="1144" actId="26606"/>
          <ac:spMkLst>
            <pc:docMk/>
            <pc:sldMk cId="118028646" sldId="261"/>
            <ac:spMk id="7" creationId="{54A6836E-C603-43CB-9DA7-89D8E3FA3838}"/>
          </ac:spMkLst>
        </pc:spChg>
        <pc:spChg chg="del">
          <ac:chgData name="Alexander Mccutcheon" userId="d11a1d2a-b5e4-49ce-9761-fb7193f1b49a" providerId="ADAL" clId="{42154B41-A3F6-4C14-B444-99FFFD8CF8BA}" dt="2023-11-28T00:43:55.122" v="1143" actId="700"/>
          <ac:spMkLst>
            <pc:docMk/>
            <pc:sldMk cId="118028646" sldId="261"/>
            <ac:spMk id="8" creationId="{43C823D3-D619-407C-89E0-C6F6B1E7A42A}"/>
          </ac:spMkLst>
        </pc:spChg>
        <pc:spChg chg="add">
          <ac:chgData name="Alexander Mccutcheon" userId="d11a1d2a-b5e4-49ce-9761-fb7193f1b49a" providerId="ADAL" clId="{42154B41-A3F6-4C14-B444-99FFFD8CF8BA}" dt="2023-11-28T00:43:57.130" v="1144" actId="26606"/>
          <ac:spMkLst>
            <pc:docMk/>
            <pc:sldMk cId="118028646" sldId="261"/>
            <ac:spMk id="9" creationId="{296007DD-F9BF-4F0F-B8C6-C514B2841971}"/>
          </ac:spMkLst>
        </pc:spChg>
        <pc:spChg chg="del">
          <ac:chgData name="Alexander Mccutcheon" userId="d11a1d2a-b5e4-49ce-9761-fb7193f1b49a" providerId="ADAL" clId="{42154B41-A3F6-4C14-B444-99FFFD8CF8BA}" dt="2023-11-28T00:43:55.122" v="1143" actId="700"/>
          <ac:spMkLst>
            <pc:docMk/>
            <pc:sldMk cId="118028646" sldId="261"/>
            <ac:spMk id="10" creationId="{047F8E3E-2FFA-4A0F-B3C7-E57ADDCFB415}"/>
          </ac:spMkLst>
        </pc:spChg>
        <pc:grpChg chg="add">
          <ac:chgData name="Alexander Mccutcheon" userId="d11a1d2a-b5e4-49ce-9761-fb7193f1b49a" providerId="ADAL" clId="{42154B41-A3F6-4C14-B444-99FFFD8CF8BA}" dt="2023-11-28T00:43:57.130" v="1144" actId="26606"/>
          <ac:grpSpMkLst>
            <pc:docMk/>
            <pc:sldMk cId="118028646" sldId="261"/>
            <ac:grpSpMk id="11" creationId="{8A0FAFCA-5C96-453B-83B7-A9AEF7F18960}"/>
          </ac:grpSpMkLst>
        </pc:grpChg>
        <pc:grpChg chg="del">
          <ac:chgData name="Alexander Mccutcheon" userId="d11a1d2a-b5e4-49ce-9761-fb7193f1b49a" providerId="ADAL" clId="{42154B41-A3F6-4C14-B444-99FFFD8CF8BA}" dt="2023-11-28T00:43:55.122" v="1143" actId="700"/>
          <ac:grpSpMkLst>
            <pc:docMk/>
            <pc:sldMk cId="118028646" sldId="261"/>
            <ac:grpSpMk id="12" creationId="{33D939F1-7ABE-4D0E-946A-43F37F556AFD}"/>
          </ac:grpSpMkLst>
        </pc:grpChg>
        <pc:grpChg chg="add">
          <ac:chgData name="Alexander Mccutcheon" userId="d11a1d2a-b5e4-49ce-9761-fb7193f1b49a" providerId="ADAL" clId="{42154B41-A3F6-4C14-B444-99FFFD8CF8BA}" dt="2023-11-28T00:43:57.130" v="1144" actId="26606"/>
          <ac:grpSpMkLst>
            <pc:docMk/>
            <pc:sldMk cId="118028646" sldId="261"/>
            <ac:grpSpMk id="17" creationId="{CD0398DD-AD75-4E2B-A3C6-35073082A8B4}"/>
          </ac:grpSpMkLst>
        </pc:grpChg>
        <pc:grpChg chg="del">
          <ac:chgData name="Alexander Mccutcheon" userId="d11a1d2a-b5e4-49ce-9761-fb7193f1b49a" providerId="ADAL" clId="{42154B41-A3F6-4C14-B444-99FFFD8CF8BA}" dt="2023-11-28T00:43:55.122" v="1143" actId="700"/>
          <ac:grpSpMkLst>
            <pc:docMk/>
            <pc:sldMk cId="118028646" sldId="261"/>
            <ac:grpSpMk id="18" creationId="{9DB3963A-4187-4A72-9DA4-CA6BADE22931}"/>
          </ac:grpSpMkLst>
        </pc:grpChg>
      </pc:sldChg>
      <pc:sldChg chg="modSp new mod modTransition">
        <pc:chgData name="Alexander Mccutcheon" userId="d11a1d2a-b5e4-49ce-9761-fb7193f1b49a" providerId="ADAL" clId="{42154B41-A3F6-4C14-B444-99FFFD8CF8BA}" dt="2024-02-26T05:55:19.434" v="5719" actId="20577"/>
        <pc:sldMkLst>
          <pc:docMk/>
          <pc:sldMk cId="4073825305" sldId="262"/>
        </pc:sldMkLst>
        <pc:spChg chg="mod">
          <ac:chgData name="Alexander Mccutcheon" userId="d11a1d2a-b5e4-49ce-9761-fb7193f1b49a" providerId="ADAL" clId="{42154B41-A3F6-4C14-B444-99FFFD8CF8BA}" dt="2023-11-28T05:39:59.799" v="5451" actId="20577"/>
          <ac:spMkLst>
            <pc:docMk/>
            <pc:sldMk cId="4073825305" sldId="262"/>
            <ac:spMk id="2" creationId="{CA281271-0819-EEC7-13E4-D20B78E96D49}"/>
          </ac:spMkLst>
        </pc:spChg>
        <pc:spChg chg="mod">
          <ac:chgData name="Alexander Mccutcheon" userId="d11a1d2a-b5e4-49ce-9761-fb7193f1b49a" providerId="ADAL" clId="{42154B41-A3F6-4C14-B444-99FFFD8CF8BA}" dt="2024-02-26T05:55:19.434" v="5719" actId="20577"/>
          <ac:spMkLst>
            <pc:docMk/>
            <pc:sldMk cId="4073825305" sldId="262"/>
            <ac:spMk id="3" creationId="{5E260B17-C728-FEDB-50E4-112A10AB6CCF}"/>
          </ac:spMkLst>
        </pc:spChg>
      </pc:sldChg>
      <pc:sldChg chg="modSp new mod modTransition">
        <pc:chgData name="Alexander Mccutcheon" userId="d11a1d2a-b5e4-49ce-9761-fb7193f1b49a" providerId="ADAL" clId="{42154B41-A3F6-4C14-B444-99FFFD8CF8BA}" dt="2023-11-28T01:56:46.972" v="5411"/>
        <pc:sldMkLst>
          <pc:docMk/>
          <pc:sldMk cId="1479154425" sldId="263"/>
        </pc:sldMkLst>
        <pc:spChg chg="mod">
          <ac:chgData name="Alexander Mccutcheon" userId="d11a1d2a-b5e4-49ce-9761-fb7193f1b49a" providerId="ADAL" clId="{42154B41-A3F6-4C14-B444-99FFFD8CF8BA}" dt="2023-11-28T00:31:19.818" v="215" actId="20577"/>
          <ac:spMkLst>
            <pc:docMk/>
            <pc:sldMk cId="1479154425" sldId="263"/>
            <ac:spMk id="2" creationId="{568FA1A1-E860-AEB3-A649-CE0224A26818}"/>
          </ac:spMkLst>
        </pc:spChg>
        <pc:spChg chg="mod">
          <ac:chgData name="Alexander Mccutcheon" userId="d11a1d2a-b5e4-49ce-9761-fb7193f1b49a" providerId="ADAL" clId="{42154B41-A3F6-4C14-B444-99FFFD8CF8BA}" dt="2023-11-28T01:54:17.603" v="5404" actId="33524"/>
          <ac:spMkLst>
            <pc:docMk/>
            <pc:sldMk cId="1479154425" sldId="263"/>
            <ac:spMk id="3" creationId="{33139C92-7623-3C61-72FD-ECB7DAB76C09}"/>
          </ac:spMkLst>
        </pc:spChg>
      </pc:sldChg>
      <pc:sldChg chg="modSp new mod modTransition">
        <pc:chgData name="Alexander Mccutcheon" userId="d11a1d2a-b5e4-49ce-9761-fb7193f1b49a" providerId="ADAL" clId="{42154B41-A3F6-4C14-B444-99FFFD8CF8BA}" dt="2023-11-28T01:56:46.972" v="5411"/>
        <pc:sldMkLst>
          <pc:docMk/>
          <pc:sldMk cId="1062824187" sldId="264"/>
        </pc:sldMkLst>
        <pc:spChg chg="mod">
          <ac:chgData name="Alexander Mccutcheon" userId="d11a1d2a-b5e4-49ce-9761-fb7193f1b49a" providerId="ADAL" clId="{42154B41-A3F6-4C14-B444-99FFFD8CF8BA}" dt="2023-11-28T00:37:52.389" v="510" actId="20577"/>
          <ac:spMkLst>
            <pc:docMk/>
            <pc:sldMk cId="1062824187" sldId="264"/>
            <ac:spMk id="2" creationId="{1B929004-30A6-174D-A2C7-0BEDA20D18FC}"/>
          </ac:spMkLst>
        </pc:spChg>
        <pc:spChg chg="mod">
          <ac:chgData name="Alexander Mccutcheon" userId="d11a1d2a-b5e4-49ce-9761-fb7193f1b49a" providerId="ADAL" clId="{42154B41-A3F6-4C14-B444-99FFFD8CF8BA}" dt="2023-11-28T01:03:26.959" v="2751" actId="20577"/>
          <ac:spMkLst>
            <pc:docMk/>
            <pc:sldMk cId="1062824187" sldId="264"/>
            <ac:spMk id="3" creationId="{140CFCB5-693E-4E26-B10D-46207DFB0BE5}"/>
          </ac:spMkLst>
        </pc:spChg>
      </pc:sldChg>
      <pc:sldChg chg="modSp new mod modTransition">
        <pc:chgData name="Alexander Mccutcheon" userId="d11a1d2a-b5e4-49ce-9761-fb7193f1b49a" providerId="ADAL" clId="{42154B41-A3F6-4C14-B444-99FFFD8CF8BA}" dt="2023-11-28T01:56:46.972" v="5411"/>
        <pc:sldMkLst>
          <pc:docMk/>
          <pc:sldMk cId="893272215" sldId="265"/>
        </pc:sldMkLst>
        <pc:spChg chg="mod">
          <ac:chgData name="Alexander Mccutcheon" userId="d11a1d2a-b5e4-49ce-9761-fb7193f1b49a" providerId="ADAL" clId="{42154B41-A3F6-4C14-B444-99FFFD8CF8BA}" dt="2023-11-28T00:42:09.513" v="1036" actId="20577"/>
          <ac:spMkLst>
            <pc:docMk/>
            <pc:sldMk cId="893272215" sldId="265"/>
            <ac:spMk id="2" creationId="{D9D73310-9CC0-1611-3318-C27A14288783}"/>
          </ac:spMkLst>
        </pc:spChg>
      </pc:sldChg>
      <pc:sldChg chg="modSp new mod modTransition">
        <pc:chgData name="Alexander Mccutcheon" userId="d11a1d2a-b5e4-49ce-9761-fb7193f1b49a" providerId="ADAL" clId="{42154B41-A3F6-4C14-B444-99FFFD8CF8BA}" dt="2023-11-28T01:56:46.972" v="5411"/>
        <pc:sldMkLst>
          <pc:docMk/>
          <pc:sldMk cId="3299730851" sldId="266"/>
        </pc:sldMkLst>
        <pc:spChg chg="mod">
          <ac:chgData name="Alexander Mccutcheon" userId="d11a1d2a-b5e4-49ce-9761-fb7193f1b49a" providerId="ADAL" clId="{42154B41-A3F6-4C14-B444-99FFFD8CF8BA}" dt="2023-11-28T00:42:21.743" v="1078" actId="20577"/>
          <ac:spMkLst>
            <pc:docMk/>
            <pc:sldMk cId="3299730851" sldId="266"/>
            <ac:spMk id="2" creationId="{142473DF-2226-7045-46B6-1200B399F62D}"/>
          </ac:spMkLst>
        </pc:spChg>
      </pc:sldChg>
      <pc:sldChg chg="modSp new mod modTransition">
        <pc:chgData name="Alexander Mccutcheon" userId="d11a1d2a-b5e4-49ce-9761-fb7193f1b49a" providerId="ADAL" clId="{42154B41-A3F6-4C14-B444-99FFFD8CF8BA}" dt="2024-02-26T06:11:47.601" v="6648" actId="20577"/>
        <pc:sldMkLst>
          <pc:docMk/>
          <pc:sldMk cId="420139137" sldId="267"/>
        </pc:sldMkLst>
        <pc:spChg chg="mod">
          <ac:chgData name="Alexander Mccutcheon" userId="d11a1d2a-b5e4-49ce-9761-fb7193f1b49a" providerId="ADAL" clId="{42154B41-A3F6-4C14-B444-99FFFD8CF8BA}" dt="2023-11-28T00:42:49.078" v="1105" actId="20577"/>
          <ac:spMkLst>
            <pc:docMk/>
            <pc:sldMk cId="420139137" sldId="267"/>
            <ac:spMk id="2" creationId="{16634755-8605-4C79-C6B2-56BE45879EC0}"/>
          </ac:spMkLst>
        </pc:spChg>
        <pc:spChg chg="mod">
          <ac:chgData name="Alexander Mccutcheon" userId="d11a1d2a-b5e4-49ce-9761-fb7193f1b49a" providerId="ADAL" clId="{42154B41-A3F6-4C14-B444-99FFFD8CF8BA}" dt="2024-02-26T06:11:47.601" v="6648" actId="20577"/>
          <ac:spMkLst>
            <pc:docMk/>
            <pc:sldMk cId="420139137" sldId="267"/>
            <ac:spMk id="3" creationId="{59B99961-5F22-DEC2-512E-8E1924F12524}"/>
          </ac:spMkLst>
        </pc:spChg>
      </pc:sldChg>
      <pc:sldChg chg="modSp new mod modTransition">
        <pc:chgData name="Alexander Mccutcheon" userId="d11a1d2a-b5e4-49ce-9761-fb7193f1b49a" providerId="ADAL" clId="{42154B41-A3F6-4C14-B444-99FFFD8CF8BA}" dt="2023-11-28T05:42:24.133" v="5496" actId="20577"/>
        <pc:sldMkLst>
          <pc:docMk/>
          <pc:sldMk cId="1734257891" sldId="268"/>
        </pc:sldMkLst>
        <pc:spChg chg="mod">
          <ac:chgData name="Alexander Mccutcheon" userId="d11a1d2a-b5e4-49ce-9761-fb7193f1b49a" providerId="ADAL" clId="{42154B41-A3F6-4C14-B444-99FFFD8CF8BA}" dt="2023-11-28T05:42:24.133" v="5496" actId="20577"/>
          <ac:spMkLst>
            <pc:docMk/>
            <pc:sldMk cId="1734257891" sldId="268"/>
            <ac:spMk id="2" creationId="{03562E4C-67D0-C27F-A980-39ED6200E728}"/>
          </ac:spMkLst>
        </pc:spChg>
      </pc:sldChg>
      <pc:sldChg chg="modSp new mod modTransition">
        <pc:chgData name="Alexander Mccutcheon" userId="d11a1d2a-b5e4-49ce-9761-fb7193f1b49a" providerId="ADAL" clId="{42154B41-A3F6-4C14-B444-99FFFD8CF8BA}" dt="2023-11-28T01:56:46.972" v="5411"/>
        <pc:sldMkLst>
          <pc:docMk/>
          <pc:sldMk cId="360563050" sldId="269"/>
        </pc:sldMkLst>
        <pc:spChg chg="mod">
          <ac:chgData name="Alexander Mccutcheon" userId="d11a1d2a-b5e4-49ce-9761-fb7193f1b49a" providerId="ADAL" clId="{42154B41-A3F6-4C14-B444-99FFFD8CF8BA}" dt="2023-11-28T00:45:48.388" v="1384" actId="20577"/>
          <ac:spMkLst>
            <pc:docMk/>
            <pc:sldMk cId="360563050" sldId="269"/>
            <ac:spMk id="2" creationId="{40FE9A9B-6E04-CECA-DC21-8D6DBE3FD790}"/>
          </ac:spMkLst>
        </pc:spChg>
      </pc:sldChg>
      <pc:sldChg chg="modSp new mod modTransition">
        <pc:chgData name="Alexander Mccutcheon" userId="d11a1d2a-b5e4-49ce-9761-fb7193f1b49a" providerId="ADAL" clId="{42154B41-A3F6-4C14-B444-99FFFD8CF8BA}" dt="2023-11-28T01:56:46.972" v="5411"/>
        <pc:sldMkLst>
          <pc:docMk/>
          <pc:sldMk cId="487655473" sldId="270"/>
        </pc:sldMkLst>
        <pc:spChg chg="mod">
          <ac:chgData name="Alexander Mccutcheon" userId="d11a1d2a-b5e4-49ce-9761-fb7193f1b49a" providerId="ADAL" clId="{42154B41-A3F6-4C14-B444-99FFFD8CF8BA}" dt="2023-11-28T00:43:27.132" v="1142" actId="20577"/>
          <ac:spMkLst>
            <pc:docMk/>
            <pc:sldMk cId="487655473" sldId="270"/>
            <ac:spMk id="2" creationId="{DC813F1A-82AE-4EDB-69A7-843E128B011A}"/>
          </ac:spMkLst>
        </pc:spChg>
      </pc:sldChg>
      <pc:sldChg chg="modSp new mod ord modTransition">
        <pc:chgData name="Alexander Mccutcheon" userId="d11a1d2a-b5e4-49ce-9761-fb7193f1b49a" providerId="ADAL" clId="{42154B41-A3F6-4C14-B444-99FFFD8CF8BA}" dt="2023-11-28T05:37:35.302" v="5445"/>
        <pc:sldMkLst>
          <pc:docMk/>
          <pc:sldMk cId="1492888802" sldId="271"/>
        </pc:sldMkLst>
        <pc:spChg chg="mod">
          <ac:chgData name="Alexander Mccutcheon" userId="d11a1d2a-b5e4-49ce-9761-fb7193f1b49a" providerId="ADAL" clId="{42154B41-A3F6-4C14-B444-99FFFD8CF8BA}" dt="2023-11-28T01:04:10.315" v="2760" actId="20577"/>
          <ac:spMkLst>
            <pc:docMk/>
            <pc:sldMk cId="1492888802" sldId="271"/>
            <ac:spMk id="2" creationId="{8411EF9C-9300-667B-54FB-80E689DFAC45}"/>
          </ac:spMkLst>
        </pc:spChg>
        <pc:spChg chg="mod">
          <ac:chgData name="Alexander Mccutcheon" userId="d11a1d2a-b5e4-49ce-9761-fb7193f1b49a" providerId="ADAL" clId="{42154B41-A3F6-4C14-B444-99FFFD8CF8BA}" dt="2023-11-28T01:06:13.656" v="2896" actId="20577"/>
          <ac:spMkLst>
            <pc:docMk/>
            <pc:sldMk cId="1492888802" sldId="271"/>
            <ac:spMk id="3" creationId="{0EB3BAC3-3EC7-0487-19E1-3E5974CBBBC7}"/>
          </ac:spMkLst>
        </pc:spChg>
      </pc:sldChg>
      <pc:sldChg chg="modSp new mod modTransition">
        <pc:chgData name="Alexander Mccutcheon" userId="d11a1d2a-b5e4-49ce-9761-fb7193f1b49a" providerId="ADAL" clId="{42154B41-A3F6-4C14-B444-99FFFD8CF8BA}" dt="2023-11-28T05:42:50.112" v="5512" actId="20577"/>
        <pc:sldMkLst>
          <pc:docMk/>
          <pc:sldMk cId="3914041366" sldId="272"/>
        </pc:sldMkLst>
        <pc:spChg chg="mod">
          <ac:chgData name="Alexander Mccutcheon" userId="d11a1d2a-b5e4-49ce-9761-fb7193f1b49a" providerId="ADAL" clId="{42154B41-A3F6-4C14-B444-99FFFD8CF8BA}" dt="2023-11-28T05:42:50.112" v="5512" actId="20577"/>
          <ac:spMkLst>
            <pc:docMk/>
            <pc:sldMk cId="3914041366" sldId="272"/>
            <ac:spMk id="2" creationId="{24492BFA-505D-3452-A06F-80E735613BC4}"/>
          </ac:spMkLst>
        </pc:spChg>
        <pc:spChg chg="mod">
          <ac:chgData name="Alexander Mccutcheon" userId="d11a1d2a-b5e4-49ce-9761-fb7193f1b49a" providerId="ADAL" clId="{42154B41-A3F6-4C14-B444-99FFFD8CF8BA}" dt="2023-11-28T01:13:00.640" v="3644" actId="20577"/>
          <ac:spMkLst>
            <pc:docMk/>
            <pc:sldMk cId="3914041366" sldId="272"/>
            <ac:spMk id="3" creationId="{572860A3-A847-F264-44EC-37C11047FBEA}"/>
          </ac:spMkLst>
        </pc:spChg>
      </pc:sldChg>
      <pc:sldChg chg="modSp new mod modTransition">
        <pc:chgData name="Alexander Mccutcheon" userId="d11a1d2a-b5e4-49ce-9761-fb7193f1b49a" providerId="ADAL" clId="{42154B41-A3F6-4C14-B444-99FFFD8CF8BA}" dt="2024-02-26T05:56:20.054" v="5814" actId="20577"/>
        <pc:sldMkLst>
          <pc:docMk/>
          <pc:sldMk cId="838840384" sldId="273"/>
        </pc:sldMkLst>
        <pc:spChg chg="mod">
          <ac:chgData name="Alexander Mccutcheon" userId="d11a1d2a-b5e4-49ce-9761-fb7193f1b49a" providerId="ADAL" clId="{42154B41-A3F6-4C14-B444-99FFFD8CF8BA}" dt="2023-11-28T01:14:02.600" v="3666" actId="20577"/>
          <ac:spMkLst>
            <pc:docMk/>
            <pc:sldMk cId="838840384" sldId="273"/>
            <ac:spMk id="2" creationId="{5275348C-8E21-6632-30BC-867A32CB0ED8}"/>
          </ac:spMkLst>
        </pc:spChg>
        <pc:spChg chg="mod">
          <ac:chgData name="Alexander Mccutcheon" userId="d11a1d2a-b5e4-49ce-9761-fb7193f1b49a" providerId="ADAL" clId="{42154B41-A3F6-4C14-B444-99FFFD8CF8BA}" dt="2024-02-26T05:56:20.054" v="5814" actId="20577"/>
          <ac:spMkLst>
            <pc:docMk/>
            <pc:sldMk cId="838840384" sldId="273"/>
            <ac:spMk id="3" creationId="{6A96F9E6-4992-D5D8-968D-25FD3F164EFB}"/>
          </ac:spMkLst>
        </pc:spChg>
      </pc:sldChg>
      <pc:sldChg chg="delSp modSp new mod modTransition">
        <pc:chgData name="Alexander Mccutcheon" userId="d11a1d2a-b5e4-49ce-9761-fb7193f1b49a" providerId="ADAL" clId="{42154B41-A3F6-4C14-B444-99FFFD8CF8BA}" dt="2024-02-26T05:59:11.978" v="6202" actId="20577"/>
        <pc:sldMkLst>
          <pc:docMk/>
          <pc:sldMk cId="3944717095" sldId="274"/>
        </pc:sldMkLst>
        <pc:spChg chg="mod">
          <ac:chgData name="Alexander Mccutcheon" userId="d11a1d2a-b5e4-49ce-9761-fb7193f1b49a" providerId="ADAL" clId="{42154B41-A3F6-4C14-B444-99FFFD8CF8BA}" dt="2023-11-28T01:18:30.978" v="4282" actId="20577"/>
          <ac:spMkLst>
            <pc:docMk/>
            <pc:sldMk cId="3944717095" sldId="274"/>
            <ac:spMk id="2" creationId="{300AE52D-83F5-8F3E-B950-7BEB24C6E111}"/>
          </ac:spMkLst>
        </pc:spChg>
        <pc:spChg chg="mod">
          <ac:chgData name="Alexander Mccutcheon" userId="d11a1d2a-b5e4-49ce-9761-fb7193f1b49a" providerId="ADAL" clId="{42154B41-A3F6-4C14-B444-99FFFD8CF8BA}" dt="2024-02-26T05:59:11.978" v="6202" actId="20577"/>
          <ac:spMkLst>
            <pc:docMk/>
            <pc:sldMk cId="3944717095" sldId="274"/>
            <ac:spMk id="3" creationId="{B91B1D57-A550-DC38-8896-1AEFB2C2E2F9}"/>
          </ac:spMkLst>
        </pc:spChg>
        <pc:picChg chg="del">
          <ac:chgData name="Alexander Mccutcheon" userId="d11a1d2a-b5e4-49ce-9761-fb7193f1b49a" providerId="ADAL" clId="{42154B41-A3F6-4C14-B444-99FFFD8CF8BA}" dt="2024-02-26T05:56:31.683" v="5817" actId="478"/>
          <ac:picMkLst>
            <pc:docMk/>
            <pc:sldMk cId="3944717095" sldId="274"/>
            <ac:picMk id="5" creationId="{80A3325F-AA48-1010-ACEB-20B3E2061E97}"/>
          </ac:picMkLst>
        </pc:picChg>
        <pc:picChg chg="del">
          <ac:chgData name="Alexander Mccutcheon" userId="d11a1d2a-b5e4-49ce-9761-fb7193f1b49a" providerId="ADAL" clId="{42154B41-A3F6-4C14-B444-99FFFD8CF8BA}" dt="2024-02-26T05:56:30.601" v="5815" actId="478"/>
          <ac:picMkLst>
            <pc:docMk/>
            <pc:sldMk cId="3944717095" sldId="274"/>
            <ac:picMk id="29" creationId="{DEE8AF24-5419-6A7C-4FE1-3881005839CC}"/>
          </ac:picMkLst>
        </pc:picChg>
        <pc:picChg chg="del">
          <ac:chgData name="Alexander Mccutcheon" userId="d11a1d2a-b5e4-49ce-9761-fb7193f1b49a" providerId="ADAL" clId="{42154B41-A3F6-4C14-B444-99FFFD8CF8BA}" dt="2024-02-26T05:56:31.179" v="5816" actId="478"/>
          <ac:picMkLst>
            <pc:docMk/>
            <pc:sldMk cId="3944717095" sldId="274"/>
            <ac:picMk id="31" creationId="{92DE81C4-616B-93E7-A240-212B282B55AA}"/>
          </ac:picMkLst>
        </pc:picChg>
      </pc:sldChg>
      <pc:sldChg chg="modSp add mod modTransition">
        <pc:chgData name="Alexander Mccutcheon" userId="d11a1d2a-b5e4-49ce-9761-fb7193f1b49a" providerId="ADAL" clId="{42154B41-A3F6-4C14-B444-99FFFD8CF8BA}" dt="2024-02-26T06:00:54.779" v="6204" actId="20577"/>
        <pc:sldMkLst>
          <pc:docMk/>
          <pc:sldMk cId="3642160991" sldId="275"/>
        </pc:sldMkLst>
        <pc:spChg chg="mod">
          <ac:chgData name="Alexander Mccutcheon" userId="d11a1d2a-b5e4-49ce-9761-fb7193f1b49a" providerId="ADAL" clId="{42154B41-A3F6-4C14-B444-99FFFD8CF8BA}" dt="2023-11-28T04:55:15.584" v="5443" actId="14100"/>
          <ac:spMkLst>
            <pc:docMk/>
            <pc:sldMk cId="3642160991" sldId="275"/>
            <ac:spMk id="2" creationId="{300AE52D-83F5-8F3E-B950-7BEB24C6E111}"/>
          </ac:spMkLst>
        </pc:spChg>
        <pc:spChg chg="mod">
          <ac:chgData name="Alexander Mccutcheon" userId="d11a1d2a-b5e4-49ce-9761-fb7193f1b49a" providerId="ADAL" clId="{42154B41-A3F6-4C14-B444-99FFFD8CF8BA}" dt="2024-02-26T06:00:54.779" v="6204" actId="20577"/>
          <ac:spMkLst>
            <pc:docMk/>
            <pc:sldMk cId="3642160991" sldId="275"/>
            <ac:spMk id="3" creationId="{B91B1D57-A550-DC38-8896-1AEFB2C2E2F9}"/>
          </ac:spMkLst>
        </pc:spChg>
      </pc:sldChg>
      <pc:sldChg chg="addSp delSp modSp new mod modTransition setBg">
        <pc:chgData name="Alexander Mccutcheon" userId="d11a1d2a-b5e4-49ce-9761-fb7193f1b49a" providerId="ADAL" clId="{42154B41-A3F6-4C14-B444-99FFFD8CF8BA}" dt="2023-11-28T01:56:46.972" v="5411"/>
        <pc:sldMkLst>
          <pc:docMk/>
          <pc:sldMk cId="2911852834" sldId="276"/>
        </pc:sldMkLst>
        <pc:spChg chg="mod">
          <ac:chgData name="Alexander Mccutcheon" userId="d11a1d2a-b5e4-49ce-9761-fb7193f1b49a" providerId="ADAL" clId="{42154B41-A3F6-4C14-B444-99FFFD8CF8BA}" dt="2023-11-28T01:30:36.324" v="5075" actId="20577"/>
          <ac:spMkLst>
            <pc:docMk/>
            <pc:sldMk cId="2911852834" sldId="276"/>
            <ac:spMk id="2" creationId="{DD14E19C-D05C-7599-51CB-359E6A220DFC}"/>
          </ac:spMkLst>
        </pc:spChg>
        <pc:spChg chg="del mod">
          <ac:chgData name="Alexander Mccutcheon" userId="d11a1d2a-b5e4-49ce-9761-fb7193f1b49a" providerId="ADAL" clId="{42154B41-A3F6-4C14-B444-99FFFD8CF8BA}" dt="2023-11-28T01:30:24.615" v="5070" actId="478"/>
          <ac:spMkLst>
            <pc:docMk/>
            <pc:sldMk cId="2911852834" sldId="276"/>
            <ac:spMk id="3" creationId="{06F3DACA-6F45-7256-F330-80B9CDC25B34}"/>
          </ac:spMkLst>
        </pc:spChg>
        <pc:spChg chg="add del mod">
          <ac:chgData name="Alexander Mccutcheon" userId="d11a1d2a-b5e4-49ce-9761-fb7193f1b49a" providerId="ADAL" clId="{42154B41-A3F6-4C14-B444-99FFFD8CF8BA}" dt="2023-11-28T01:30:27.218" v="5071" actId="478"/>
          <ac:spMkLst>
            <pc:docMk/>
            <pc:sldMk cId="2911852834" sldId="276"/>
            <ac:spMk id="7" creationId="{E6CD7472-1C6D-EC8E-A2FF-1545E7960EDD}"/>
          </ac:spMkLst>
        </pc:spChg>
        <pc:spChg chg="add">
          <ac:chgData name="Alexander Mccutcheon" userId="d11a1d2a-b5e4-49ce-9761-fb7193f1b49a" providerId="ADAL" clId="{42154B41-A3F6-4C14-B444-99FFFD8CF8BA}" dt="2023-11-28T01:30:18.198" v="5069" actId="26606"/>
          <ac:spMkLst>
            <pc:docMk/>
            <pc:sldMk cId="2911852834" sldId="276"/>
            <ac:spMk id="10" creationId="{BEBFA723-5A7B-472D-ABD7-1526B8D3A38B}"/>
          </ac:spMkLst>
        </pc:spChg>
        <pc:spChg chg="add">
          <ac:chgData name="Alexander Mccutcheon" userId="d11a1d2a-b5e4-49ce-9761-fb7193f1b49a" providerId="ADAL" clId="{42154B41-A3F6-4C14-B444-99FFFD8CF8BA}" dt="2023-11-28T01:30:18.198" v="5069" actId="26606"/>
          <ac:spMkLst>
            <pc:docMk/>
            <pc:sldMk cId="2911852834" sldId="276"/>
            <ac:spMk id="12" creationId="{A6B27065-399A-4CF7-BF70-CF79B9848FC1}"/>
          </ac:spMkLst>
        </pc:spChg>
        <pc:grpChg chg="add">
          <ac:chgData name="Alexander Mccutcheon" userId="d11a1d2a-b5e4-49ce-9761-fb7193f1b49a" providerId="ADAL" clId="{42154B41-A3F6-4C14-B444-99FFFD8CF8BA}" dt="2023-11-28T01:30:18.198" v="5069" actId="26606"/>
          <ac:grpSpMkLst>
            <pc:docMk/>
            <pc:sldMk cId="2911852834" sldId="276"/>
            <ac:grpSpMk id="14" creationId="{CF22986C-DDF7-4109-9D6A-006800D6B041}"/>
          </ac:grpSpMkLst>
        </pc:grpChg>
        <pc:picChg chg="add mod">
          <ac:chgData name="Alexander Mccutcheon" userId="d11a1d2a-b5e4-49ce-9761-fb7193f1b49a" providerId="ADAL" clId="{42154B41-A3F6-4C14-B444-99FFFD8CF8BA}" dt="2023-11-28T01:31:11.885" v="5076" actId="1440"/>
          <ac:picMkLst>
            <pc:docMk/>
            <pc:sldMk cId="2911852834" sldId="276"/>
            <ac:picMk id="5" creationId="{8A6828A1-6385-28C8-4975-2A700A933BF7}"/>
          </ac:picMkLst>
        </pc:picChg>
      </pc:sldChg>
      <pc:sldChg chg="addSp delSp modSp new del mod modTransition setBg modClrScheme delAnim modAnim chgLayout">
        <pc:chgData name="Alexander Mccutcheon" userId="d11a1d2a-b5e4-49ce-9761-fb7193f1b49a" providerId="ADAL" clId="{42154B41-A3F6-4C14-B444-99FFFD8CF8BA}" dt="2023-11-28T01:52:57.250" v="5393" actId="47"/>
        <pc:sldMkLst>
          <pc:docMk/>
          <pc:sldMk cId="3390486953" sldId="277"/>
        </pc:sldMkLst>
        <pc:spChg chg="del mod">
          <ac:chgData name="Alexander Mccutcheon" userId="d11a1d2a-b5e4-49ce-9761-fb7193f1b49a" providerId="ADAL" clId="{42154B41-A3F6-4C14-B444-99FFFD8CF8BA}" dt="2023-11-28T01:37:58.970" v="5263" actId="478"/>
          <ac:spMkLst>
            <pc:docMk/>
            <pc:sldMk cId="3390486953" sldId="277"/>
            <ac:spMk id="2" creationId="{F09F5839-2340-CE55-81BD-CFB0A02D130C}"/>
          </ac:spMkLst>
        </pc:spChg>
        <pc:spChg chg="del mod">
          <ac:chgData name="Alexander Mccutcheon" userId="d11a1d2a-b5e4-49ce-9761-fb7193f1b49a" providerId="ADAL" clId="{42154B41-A3F6-4C14-B444-99FFFD8CF8BA}" dt="2023-11-28T01:32:24.081" v="5172" actId="478"/>
          <ac:spMkLst>
            <pc:docMk/>
            <pc:sldMk cId="3390486953" sldId="277"/>
            <ac:spMk id="3" creationId="{44F9EA44-EA71-E0FB-43F1-09ABEC8027C8}"/>
          </ac:spMkLst>
        </pc:spChg>
        <pc:spChg chg="add del mod">
          <ac:chgData name="Alexander Mccutcheon" userId="d11a1d2a-b5e4-49ce-9761-fb7193f1b49a" providerId="ADAL" clId="{42154B41-A3F6-4C14-B444-99FFFD8CF8BA}" dt="2023-11-28T01:34:06.073" v="5185" actId="478"/>
          <ac:spMkLst>
            <pc:docMk/>
            <pc:sldMk cId="3390486953" sldId="277"/>
            <ac:spMk id="5" creationId="{FF7B3779-D04E-C27F-7478-F4D3C348F66E}"/>
          </ac:spMkLst>
        </pc:spChg>
        <pc:spChg chg="add del mod">
          <ac:chgData name="Alexander Mccutcheon" userId="d11a1d2a-b5e4-49ce-9761-fb7193f1b49a" providerId="ADAL" clId="{42154B41-A3F6-4C14-B444-99FFFD8CF8BA}" dt="2023-11-28T01:52:30.920" v="5383" actId="21"/>
          <ac:spMkLst>
            <pc:docMk/>
            <pc:sldMk cId="3390486953" sldId="277"/>
            <ac:spMk id="6" creationId="{A22A062C-4841-13A4-4651-C29385A7A198}"/>
          </ac:spMkLst>
        </pc:spChg>
        <pc:spChg chg="add del mod">
          <ac:chgData name="Alexander Mccutcheon" userId="d11a1d2a-b5e4-49ce-9761-fb7193f1b49a" providerId="ADAL" clId="{42154B41-A3F6-4C14-B444-99FFFD8CF8BA}" dt="2023-11-28T01:37:58.970" v="5263" actId="478"/>
          <ac:spMkLst>
            <pc:docMk/>
            <pc:sldMk cId="3390486953" sldId="277"/>
            <ac:spMk id="7" creationId="{0574B413-A251-CCDE-26CD-1576696D3BF2}"/>
          </ac:spMkLst>
        </pc:spChg>
        <pc:spChg chg="add del">
          <ac:chgData name="Alexander Mccutcheon" userId="d11a1d2a-b5e4-49ce-9761-fb7193f1b49a" providerId="ADAL" clId="{42154B41-A3F6-4C14-B444-99FFFD8CF8BA}" dt="2023-11-28T01:34:36.327" v="5220" actId="22"/>
          <ac:spMkLst>
            <pc:docMk/>
            <pc:sldMk cId="3390486953" sldId="277"/>
            <ac:spMk id="9" creationId="{A88E6EC9-DB78-4AB3-230B-88EBA5938091}"/>
          </ac:spMkLst>
        </pc:spChg>
        <pc:spChg chg="add del">
          <ac:chgData name="Alexander Mccutcheon" userId="d11a1d2a-b5e4-49ce-9761-fb7193f1b49a" providerId="ADAL" clId="{42154B41-A3F6-4C14-B444-99FFFD8CF8BA}" dt="2023-11-28T01:34:38.480" v="5224" actId="22"/>
          <ac:spMkLst>
            <pc:docMk/>
            <pc:sldMk cId="3390486953" sldId="277"/>
            <ac:spMk id="11" creationId="{3041942A-A22F-89A1-CC37-72BEDC187358}"/>
          </ac:spMkLst>
        </pc:spChg>
        <pc:spChg chg="add del">
          <ac:chgData name="Alexander Mccutcheon" userId="d11a1d2a-b5e4-49ce-9761-fb7193f1b49a" providerId="ADAL" clId="{42154B41-A3F6-4C14-B444-99FFFD8CF8BA}" dt="2023-11-28T01:34:40.063" v="5226" actId="478"/>
          <ac:spMkLst>
            <pc:docMk/>
            <pc:sldMk cId="3390486953" sldId="277"/>
            <ac:spMk id="13" creationId="{EEABFD94-8F7C-4910-EDCA-81E5538B87DB}"/>
          </ac:spMkLst>
        </pc:spChg>
        <pc:spChg chg="add del mod">
          <ac:chgData name="Alexander Mccutcheon" userId="d11a1d2a-b5e4-49ce-9761-fb7193f1b49a" providerId="ADAL" clId="{42154B41-A3F6-4C14-B444-99FFFD8CF8BA}" dt="2023-11-28T01:37:58.970" v="5263" actId="478"/>
          <ac:spMkLst>
            <pc:docMk/>
            <pc:sldMk cId="3390486953" sldId="277"/>
            <ac:spMk id="14" creationId="{C45E586E-3A42-5AA6-44CB-E4FF616DE846}"/>
          </ac:spMkLst>
        </pc:spChg>
        <pc:spChg chg="add del mod">
          <ac:chgData name="Alexander Mccutcheon" userId="d11a1d2a-b5e4-49ce-9761-fb7193f1b49a" providerId="ADAL" clId="{42154B41-A3F6-4C14-B444-99FFFD8CF8BA}" dt="2023-11-28T01:37:58.970" v="5263" actId="478"/>
          <ac:spMkLst>
            <pc:docMk/>
            <pc:sldMk cId="3390486953" sldId="277"/>
            <ac:spMk id="15" creationId="{5C5C9A5A-F1B7-6EBF-AC37-99BDF567DF82}"/>
          </ac:spMkLst>
        </pc:spChg>
        <pc:spChg chg="add del mod topLvl">
          <ac:chgData name="Alexander Mccutcheon" userId="d11a1d2a-b5e4-49ce-9761-fb7193f1b49a" providerId="ADAL" clId="{42154B41-A3F6-4C14-B444-99FFFD8CF8BA}" dt="2023-11-28T01:52:30.920" v="5383" actId="21"/>
          <ac:spMkLst>
            <pc:docMk/>
            <pc:sldMk cId="3390486953" sldId="277"/>
            <ac:spMk id="16" creationId="{32124646-440F-B74A-DF5E-6FD3A018E59C}"/>
          </ac:spMkLst>
        </pc:spChg>
        <pc:spChg chg="add del">
          <ac:chgData name="Alexander Mccutcheon" userId="d11a1d2a-b5e4-49ce-9761-fb7193f1b49a" providerId="ADAL" clId="{42154B41-A3F6-4C14-B444-99FFFD8CF8BA}" dt="2023-11-28T01:37:06.091" v="5253" actId="26606"/>
          <ac:spMkLst>
            <pc:docMk/>
            <pc:sldMk cId="3390486953" sldId="277"/>
            <ac:spMk id="17" creationId="{07F50749-BA8E-4E64-AAAC-660E6713A07F}"/>
          </ac:spMkLst>
        </pc:spChg>
        <pc:spChg chg="add del">
          <ac:chgData name="Alexander Mccutcheon" userId="d11a1d2a-b5e4-49ce-9761-fb7193f1b49a" providerId="ADAL" clId="{42154B41-A3F6-4C14-B444-99FFFD8CF8BA}" dt="2023-11-28T01:37:06.091" v="5253" actId="26606"/>
          <ac:spMkLst>
            <pc:docMk/>
            <pc:sldMk cId="3390486953" sldId="277"/>
            <ac:spMk id="18" creationId="{855D6E4E-202D-4AA0-9A86-327AC3C15BFA}"/>
          </ac:spMkLst>
        </pc:spChg>
        <pc:spChg chg="add del">
          <ac:chgData name="Alexander Mccutcheon" userId="d11a1d2a-b5e4-49ce-9761-fb7193f1b49a" providerId="ADAL" clId="{42154B41-A3F6-4C14-B444-99FFFD8CF8BA}" dt="2023-11-28T01:37:00.277" v="5250" actId="26606"/>
          <ac:spMkLst>
            <pc:docMk/>
            <pc:sldMk cId="3390486953" sldId="277"/>
            <ac:spMk id="20" creationId="{07F50749-BA8E-4E64-AAAC-660E6713A07F}"/>
          </ac:spMkLst>
        </pc:spChg>
        <pc:spChg chg="add del">
          <ac:chgData name="Alexander Mccutcheon" userId="d11a1d2a-b5e4-49ce-9761-fb7193f1b49a" providerId="ADAL" clId="{42154B41-A3F6-4C14-B444-99FFFD8CF8BA}" dt="2023-11-28T01:37:00.277" v="5250" actId="26606"/>
          <ac:spMkLst>
            <pc:docMk/>
            <pc:sldMk cId="3390486953" sldId="277"/>
            <ac:spMk id="22" creationId="{855D6E4E-202D-4AA0-9A86-327AC3C15BFA}"/>
          </ac:spMkLst>
        </pc:spChg>
        <pc:spChg chg="add del mod">
          <ac:chgData name="Alexander Mccutcheon" userId="d11a1d2a-b5e4-49ce-9761-fb7193f1b49a" providerId="ADAL" clId="{42154B41-A3F6-4C14-B444-99FFFD8CF8BA}" dt="2023-11-28T01:38:01.630" v="5264" actId="478"/>
          <ac:spMkLst>
            <pc:docMk/>
            <pc:sldMk cId="3390486953" sldId="277"/>
            <ac:spMk id="32" creationId="{86A18CFB-7501-6D23-94FA-B2476842964B}"/>
          </ac:spMkLst>
        </pc:spChg>
        <pc:spChg chg="add del mod topLvl">
          <ac:chgData name="Alexander Mccutcheon" userId="d11a1d2a-b5e4-49ce-9761-fb7193f1b49a" providerId="ADAL" clId="{42154B41-A3F6-4C14-B444-99FFFD8CF8BA}" dt="2023-11-28T01:49:45.022" v="5366" actId="478"/>
          <ac:spMkLst>
            <pc:docMk/>
            <pc:sldMk cId="3390486953" sldId="277"/>
            <ac:spMk id="33" creationId="{2C4E3B11-BEF3-6801-C4D4-BF59309A1BF5}"/>
          </ac:spMkLst>
        </pc:spChg>
        <pc:spChg chg="add del mod topLvl">
          <ac:chgData name="Alexander Mccutcheon" userId="d11a1d2a-b5e4-49ce-9761-fb7193f1b49a" providerId="ADAL" clId="{42154B41-A3F6-4C14-B444-99FFFD8CF8BA}" dt="2023-11-28T01:52:30.920" v="5383" actId="21"/>
          <ac:spMkLst>
            <pc:docMk/>
            <pc:sldMk cId="3390486953" sldId="277"/>
            <ac:spMk id="34" creationId="{29717EAA-B35C-0361-6069-A6E3676B850D}"/>
          </ac:spMkLst>
        </pc:spChg>
        <pc:spChg chg="add del mod topLvl">
          <ac:chgData name="Alexander Mccutcheon" userId="d11a1d2a-b5e4-49ce-9761-fb7193f1b49a" providerId="ADAL" clId="{42154B41-A3F6-4C14-B444-99FFFD8CF8BA}" dt="2023-11-28T01:52:30.920" v="5383" actId="21"/>
          <ac:spMkLst>
            <pc:docMk/>
            <pc:sldMk cId="3390486953" sldId="277"/>
            <ac:spMk id="35" creationId="{DDA469EE-3096-95C2-B8BC-7D851828BFFB}"/>
          </ac:spMkLst>
        </pc:spChg>
        <pc:spChg chg="add del mod">
          <ac:chgData name="Alexander Mccutcheon" userId="d11a1d2a-b5e4-49ce-9761-fb7193f1b49a" providerId="ADAL" clId="{42154B41-A3F6-4C14-B444-99FFFD8CF8BA}" dt="2023-11-28T01:52:30.920" v="5383" actId="21"/>
          <ac:spMkLst>
            <pc:docMk/>
            <pc:sldMk cId="3390486953" sldId="277"/>
            <ac:spMk id="38" creationId="{6AB7A060-D0F8-9CCA-E053-35DED9BFD5C3}"/>
          </ac:spMkLst>
        </pc:spChg>
        <pc:spChg chg="add del">
          <ac:chgData name="Alexander Mccutcheon" userId="d11a1d2a-b5e4-49ce-9761-fb7193f1b49a" providerId="ADAL" clId="{42154B41-A3F6-4C14-B444-99FFFD8CF8BA}" dt="2023-11-28T01:51:35.494" v="5381" actId="26606"/>
          <ac:spMkLst>
            <pc:docMk/>
            <pc:sldMk cId="3390486953" sldId="277"/>
            <ac:spMk id="43" creationId="{0E3596DD-156A-473E-9BB3-C6A29F7574E9}"/>
          </ac:spMkLst>
        </pc:spChg>
        <pc:spChg chg="add del">
          <ac:chgData name="Alexander Mccutcheon" userId="d11a1d2a-b5e4-49ce-9761-fb7193f1b49a" providerId="ADAL" clId="{42154B41-A3F6-4C14-B444-99FFFD8CF8BA}" dt="2023-11-28T01:51:35.494" v="5381" actId="26606"/>
          <ac:spMkLst>
            <pc:docMk/>
            <pc:sldMk cId="3390486953" sldId="277"/>
            <ac:spMk id="45" creationId="{2C46C4D6-C474-4E92-B52E-944C1118F7B6}"/>
          </ac:spMkLst>
        </pc:spChg>
        <pc:grpChg chg="add del">
          <ac:chgData name="Alexander Mccutcheon" userId="d11a1d2a-b5e4-49ce-9761-fb7193f1b49a" providerId="ADAL" clId="{42154B41-A3F6-4C14-B444-99FFFD8CF8BA}" dt="2023-11-28T01:37:06.091" v="5253" actId="26606"/>
          <ac:grpSpMkLst>
            <pc:docMk/>
            <pc:sldMk cId="3390486953" sldId="277"/>
            <ac:grpSpMk id="19" creationId="{44D2EDE2-3EB6-41C5-AAF4-66EBF5FC4926}"/>
          </ac:grpSpMkLst>
        </pc:grpChg>
        <pc:grpChg chg="add del">
          <ac:chgData name="Alexander Mccutcheon" userId="d11a1d2a-b5e4-49ce-9761-fb7193f1b49a" providerId="ADAL" clId="{42154B41-A3F6-4C14-B444-99FFFD8CF8BA}" dt="2023-11-28T01:37:00.277" v="5250" actId="26606"/>
          <ac:grpSpMkLst>
            <pc:docMk/>
            <pc:sldMk cId="3390486953" sldId="277"/>
            <ac:grpSpMk id="24" creationId="{44D2EDE2-3EB6-41C5-AAF4-66EBF5FC4926}"/>
          </ac:grpSpMkLst>
        </pc:grpChg>
        <pc:grpChg chg="add del mod">
          <ac:chgData name="Alexander Mccutcheon" userId="d11a1d2a-b5e4-49ce-9761-fb7193f1b49a" providerId="ADAL" clId="{42154B41-A3F6-4C14-B444-99FFFD8CF8BA}" dt="2023-11-28T01:39:46.536" v="5327" actId="165"/>
          <ac:grpSpMkLst>
            <pc:docMk/>
            <pc:sldMk cId="3390486953" sldId="277"/>
            <ac:grpSpMk id="36" creationId="{5651073D-92FA-D3FA-3368-67FC24DE8330}"/>
          </ac:grpSpMkLst>
        </pc:grpChg>
        <pc:grpChg chg="add del mod">
          <ac:chgData name="Alexander Mccutcheon" userId="d11a1d2a-b5e4-49ce-9761-fb7193f1b49a" providerId="ADAL" clId="{42154B41-A3F6-4C14-B444-99FFFD8CF8BA}" dt="2023-11-28T01:41:10.357" v="5332" actId="165"/>
          <ac:grpSpMkLst>
            <pc:docMk/>
            <pc:sldMk cId="3390486953" sldId="277"/>
            <ac:grpSpMk id="37" creationId="{3E0E5A72-00C8-E124-29F4-645610DE16BF}"/>
          </ac:grpSpMkLst>
        </pc:grpChg>
      </pc:sldChg>
      <pc:sldChg chg="addSp delSp modSp add mod ord modTransition modClrScheme modAnim delDesignElem chgLayout">
        <pc:chgData name="Alexander Mccutcheon" userId="d11a1d2a-b5e4-49ce-9761-fb7193f1b49a" providerId="ADAL" clId="{42154B41-A3F6-4C14-B444-99FFFD8CF8BA}" dt="2023-11-28T01:56:51.747" v="5412"/>
        <pc:sldMkLst>
          <pc:docMk/>
          <pc:sldMk cId="2094776694" sldId="278"/>
        </pc:sldMkLst>
        <pc:spChg chg="del">
          <ac:chgData name="Alexander Mccutcheon" userId="d11a1d2a-b5e4-49ce-9761-fb7193f1b49a" providerId="ADAL" clId="{42154B41-A3F6-4C14-B444-99FFFD8CF8BA}" dt="2023-11-28T01:52:39.436" v="5385" actId="478"/>
          <ac:spMkLst>
            <pc:docMk/>
            <pc:sldMk cId="2094776694" sldId="278"/>
            <ac:spMk id="2" creationId="{1B929004-30A6-174D-A2C7-0BEDA20D18FC}"/>
          </ac:spMkLst>
        </pc:spChg>
        <pc:spChg chg="del mod ord">
          <ac:chgData name="Alexander Mccutcheon" userId="d11a1d2a-b5e4-49ce-9761-fb7193f1b49a" providerId="ADAL" clId="{42154B41-A3F6-4C14-B444-99FFFD8CF8BA}" dt="2023-11-28T01:52:50.673" v="5389" actId="478"/>
          <ac:spMkLst>
            <pc:docMk/>
            <pc:sldMk cId="2094776694" sldId="278"/>
            <ac:spMk id="3" creationId="{140CFCB5-693E-4E26-B10D-46207DFB0BE5}"/>
          </ac:spMkLst>
        </pc:spChg>
        <pc:spChg chg="add mod">
          <ac:chgData name="Alexander Mccutcheon" userId="d11a1d2a-b5e4-49ce-9761-fb7193f1b49a" providerId="ADAL" clId="{42154B41-A3F6-4C14-B444-99FFFD8CF8BA}" dt="2023-11-28T01:53:37.347" v="5401" actId="1076"/>
          <ac:spMkLst>
            <pc:docMk/>
            <pc:sldMk cId="2094776694" sldId="278"/>
            <ac:spMk id="4" creationId="{8F0934C9-D0B5-6318-2883-1F39C20D63FE}"/>
          </ac:spMkLst>
        </pc:spChg>
        <pc:spChg chg="add mod">
          <ac:chgData name="Alexander Mccutcheon" userId="d11a1d2a-b5e4-49ce-9761-fb7193f1b49a" providerId="ADAL" clId="{42154B41-A3F6-4C14-B444-99FFFD8CF8BA}" dt="2023-11-28T01:52:34.980" v="5384"/>
          <ac:spMkLst>
            <pc:docMk/>
            <pc:sldMk cId="2094776694" sldId="278"/>
            <ac:spMk id="5" creationId="{94066650-D771-0D9A-31FE-F3DACA5DCCCB}"/>
          </ac:spMkLst>
        </pc:spChg>
        <pc:spChg chg="add mod">
          <ac:chgData name="Alexander Mccutcheon" userId="d11a1d2a-b5e4-49ce-9761-fb7193f1b49a" providerId="ADAL" clId="{42154B41-A3F6-4C14-B444-99FFFD8CF8BA}" dt="2023-11-28T01:52:34.980" v="5384"/>
          <ac:spMkLst>
            <pc:docMk/>
            <pc:sldMk cId="2094776694" sldId="278"/>
            <ac:spMk id="6" creationId="{C61CFE2C-EC8D-FEEF-E7DC-4F4A4C6FF63B}"/>
          </ac:spMkLst>
        </pc:spChg>
        <pc:spChg chg="add mod">
          <ac:chgData name="Alexander Mccutcheon" userId="d11a1d2a-b5e4-49ce-9761-fb7193f1b49a" providerId="ADAL" clId="{42154B41-A3F6-4C14-B444-99FFFD8CF8BA}" dt="2023-11-28T01:52:34.980" v="5384"/>
          <ac:spMkLst>
            <pc:docMk/>
            <pc:sldMk cId="2094776694" sldId="278"/>
            <ac:spMk id="7" creationId="{4EA8EF40-F63C-F540-4CE4-91881E577B87}"/>
          </ac:spMkLst>
        </pc:spChg>
        <pc:spChg chg="add del">
          <ac:chgData name="Alexander Mccutcheon" userId="d11a1d2a-b5e4-49ce-9761-fb7193f1b49a" providerId="ADAL" clId="{42154B41-A3F6-4C14-B444-99FFFD8CF8BA}" dt="2023-11-28T01:52:46.610" v="5387" actId="700"/>
          <ac:spMkLst>
            <pc:docMk/>
            <pc:sldMk cId="2094776694" sldId="278"/>
            <ac:spMk id="8" creationId="{FA3C7DEA-BCC2-4295-8850-147993296189}"/>
          </ac:spMkLst>
        </pc:spChg>
        <pc:spChg chg="add mod">
          <ac:chgData name="Alexander Mccutcheon" userId="d11a1d2a-b5e4-49ce-9761-fb7193f1b49a" providerId="ADAL" clId="{42154B41-A3F6-4C14-B444-99FFFD8CF8BA}" dt="2023-11-28T01:52:34.980" v="5384"/>
          <ac:spMkLst>
            <pc:docMk/>
            <pc:sldMk cId="2094776694" sldId="278"/>
            <ac:spMk id="9" creationId="{8B30F606-EEC4-E9F5-AD2F-CB99384CDCDF}"/>
          </ac:spMkLst>
        </pc:spChg>
        <pc:spChg chg="add del">
          <ac:chgData name="Alexander Mccutcheon" userId="d11a1d2a-b5e4-49ce-9761-fb7193f1b49a" providerId="ADAL" clId="{42154B41-A3F6-4C14-B444-99FFFD8CF8BA}" dt="2023-11-28T01:52:46.610" v="5387" actId="700"/>
          <ac:spMkLst>
            <pc:docMk/>
            <pc:sldMk cId="2094776694" sldId="278"/>
            <ac:spMk id="10" creationId="{C289949D-B9F6-468A-86FE-2694DC5AE773}"/>
          </ac:spMkLst>
        </pc:spChg>
        <pc:spChg chg="add del mod">
          <ac:chgData name="Alexander Mccutcheon" userId="d11a1d2a-b5e4-49ce-9761-fb7193f1b49a" providerId="ADAL" clId="{42154B41-A3F6-4C14-B444-99FFFD8CF8BA}" dt="2023-11-28T01:52:49.047" v="5388" actId="478"/>
          <ac:spMkLst>
            <pc:docMk/>
            <pc:sldMk cId="2094776694" sldId="278"/>
            <ac:spMk id="17" creationId="{21890D78-6029-8C47-8F7A-6305229CB881}"/>
          </ac:spMkLst>
        </pc:spChg>
        <pc:spChg chg="add del mod">
          <ac:chgData name="Alexander Mccutcheon" userId="d11a1d2a-b5e4-49ce-9761-fb7193f1b49a" providerId="ADAL" clId="{42154B41-A3F6-4C14-B444-99FFFD8CF8BA}" dt="2023-11-28T01:52:52.212" v="5390" actId="478"/>
          <ac:spMkLst>
            <pc:docMk/>
            <pc:sldMk cId="2094776694" sldId="278"/>
            <ac:spMk id="19" creationId="{E70CB3DC-3F74-F574-D2BC-CABE140BDB3B}"/>
          </ac:spMkLst>
        </pc:spChg>
        <pc:grpChg chg="add del">
          <ac:chgData name="Alexander Mccutcheon" userId="d11a1d2a-b5e4-49ce-9761-fb7193f1b49a" providerId="ADAL" clId="{42154B41-A3F6-4C14-B444-99FFFD8CF8BA}" dt="2023-11-28T01:52:46.610" v="5387" actId="700"/>
          <ac:grpSpMkLst>
            <pc:docMk/>
            <pc:sldMk cId="2094776694" sldId="278"/>
            <ac:grpSpMk id="12" creationId="{E4DF0958-0C87-4C28-9554-2FADC788C2B1}"/>
          </ac:grpSpMkLst>
        </pc:grpChg>
      </pc:sldChg>
      <pc:sldChg chg="modTransition">
        <pc:chgData name="Alexander Mccutcheon" userId="d11a1d2a-b5e4-49ce-9761-fb7193f1b49a" providerId="ADAL" clId="{42154B41-A3F6-4C14-B444-99FFFD8CF8BA}" dt="2023-11-28T01:56:46.972" v="5411"/>
        <pc:sldMkLst>
          <pc:docMk/>
          <pc:sldMk cId="1508536091" sldId="279"/>
        </pc:sldMkLst>
      </pc:sldChg>
      <pc:sldChg chg="addSp delSp modSp mod">
        <pc:chgData name="Alexander Mccutcheon" userId="d11a1d2a-b5e4-49ce-9761-fb7193f1b49a" providerId="ADAL" clId="{42154B41-A3F6-4C14-B444-99FFFD8CF8BA}" dt="2024-02-26T05:53:12.060" v="5605" actId="20577"/>
        <pc:sldMkLst>
          <pc:docMk/>
          <pc:sldMk cId="557505319" sldId="281"/>
        </pc:sldMkLst>
        <pc:spChg chg="del mod">
          <ac:chgData name="Alexander Mccutcheon" userId="d11a1d2a-b5e4-49ce-9761-fb7193f1b49a" providerId="ADAL" clId="{42154B41-A3F6-4C14-B444-99FFFD8CF8BA}" dt="2023-11-28T05:41:18.332" v="5460" actId="478"/>
          <ac:spMkLst>
            <pc:docMk/>
            <pc:sldMk cId="557505319" sldId="281"/>
            <ac:spMk id="2" creationId="{3F241922-C553-AB65-4DF2-4F93D6AA9CE4}"/>
          </ac:spMkLst>
        </pc:spChg>
        <pc:spChg chg="add del mod">
          <ac:chgData name="Alexander Mccutcheon" userId="d11a1d2a-b5e4-49ce-9761-fb7193f1b49a" providerId="ADAL" clId="{42154B41-A3F6-4C14-B444-99FFFD8CF8BA}" dt="2023-11-28T05:41:20.459" v="5461" actId="478"/>
          <ac:spMkLst>
            <pc:docMk/>
            <pc:sldMk cId="557505319" sldId="281"/>
            <ac:spMk id="4" creationId="{5DA5A8C0-3D90-0177-7489-5B107227D147}"/>
          </ac:spMkLst>
        </pc:spChg>
        <pc:spChg chg="del mod">
          <ac:chgData name="Alexander Mccutcheon" userId="d11a1d2a-b5e4-49ce-9761-fb7193f1b49a" providerId="ADAL" clId="{42154B41-A3F6-4C14-B444-99FFFD8CF8BA}" dt="2023-11-28T05:41:18.332" v="5460" actId="478"/>
          <ac:spMkLst>
            <pc:docMk/>
            <pc:sldMk cId="557505319" sldId="281"/>
            <ac:spMk id="5" creationId="{F529D660-3E9F-8958-7F81-6B023B83252A}"/>
          </ac:spMkLst>
        </pc:spChg>
        <pc:spChg chg="add mod">
          <ac:chgData name="Alexander Mccutcheon" userId="d11a1d2a-b5e4-49ce-9761-fb7193f1b49a" providerId="ADAL" clId="{42154B41-A3F6-4C14-B444-99FFFD8CF8BA}" dt="2023-11-28T05:41:26.031" v="5465" actId="20577"/>
          <ac:spMkLst>
            <pc:docMk/>
            <pc:sldMk cId="557505319" sldId="281"/>
            <ac:spMk id="6" creationId="{627E7DE8-4101-94BA-67E1-B5A182542C3E}"/>
          </ac:spMkLst>
        </pc:spChg>
        <pc:spChg chg="add mod">
          <ac:chgData name="Alexander Mccutcheon" userId="d11a1d2a-b5e4-49ce-9761-fb7193f1b49a" providerId="ADAL" clId="{42154B41-A3F6-4C14-B444-99FFFD8CF8BA}" dt="2024-02-26T05:53:12.060" v="5605" actId="20577"/>
          <ac:spMkLst>
            <pc:docMk/>
            <pc:sldMk cId="557505319" sldId="281"/>
            <ac:spMk id="7" creationId="{ED5937C4-4A11-533D-C35E-FFEDD4E6C341}"/>
          </ac:spMkLst>
        </pc:spChg>
      </pc:sldChg>
      <pc:sldChg chg="modSp add mod modNotesTx">
        <pc:chgData name="Alexander Mccutcheon" userId="d11a1d2a-b5e4-49ce-9761-fb7193f1b49a" providerId="ADAL" clId="{42154B41-A3F6-4C14-B444-99FFFD8CF8BA}" dt="2024-02-26T06:11:19.458" v="6636" actId="20577"/>
        <pc:sldMkLst>
          <pc:docMk/>
          <pc:sldMk cId="2762442443" sldId="283"/>
        </pc:sldMkLst>
        <pc:spChg chg="mod">
          <ac:chgData name="Alexander Mccutcheon" userId="d11a1d2a-b5e4-49ce-9761-fb7193f1b49a" providerId="ADAL" clId="{42154B41-A3F6-4C14-B444-99FFFD8CF8BA}" dt="2024-02-26T06:01:42.843" v="6234" actId="20577"/>
          <ac:spMkLst>
            <pc:docMk/>
            <pc:sldMk cId="2762442443" sldId="283"/>
            <ac:spMk id="2" creationId="{D18FEAEE-CFD6-99A9-F21B-FB34EF2FD499}"/>
          </ac:spMkLst>
        </pc:spChg>
        <pc:spChg chg="mod">
          <ac:chgData name="Alexander Mccutcheon" userId="d11a1d2a-b5e4-49ce-9761-fb7193f1b49a" providerId="ADAL" clId="{42154B41-A3F6-4C14-B444-99FFFD8CF8BA}" dt="2024-02-26T06:09:49.297" v="6631" actId="20577"/>
          <ac:spMkLst>
            <pc:docMk/>
            <pc:sldMk cId="2762442443" sldId="283"/>
            <ac:spMk id="3" creationId="{2F640DA5-2C1A-7B1E-713B-56780C8668E5}"/>
          </ac:spMkLst>
        </pc:spChg>
      </pc:sldChg>
      <pc:sldMasterChg chg="modTransition modSldLayout">
        <pc:chgData name="Alexander Mccutcheon" userId="d11a1d2a-b5e4-49ce-9761-fb7193f1b49a" providerId="ADAL" clId="{42154B41-A3F6-4C14-B444-99FFFD8CF8BA}" dt="2023-11-28T01:56:46.972" v="5411"/>
        <pc:sldMasterMkLst>
          <pc:docMk/>
          <pc:sldMasterMk cId="3753512283" sldId="2147483660"/>
        </pc:sldMasterMkLst>
        <pc:sldLayoutChg chg="modTransition">
          <pc:chgData name="Alexander Mccutcheon" userId="d11a1d2a-b5e4-49ce-9761-fb7193f1b49a" providerId="ADAL" clId="{42154B41-A3F6-4C14-B444-99FFFD8CF8BA}" dt="2023-11-28T01:56:46.972" v="5411"/>
          <pc:sldLayoutMkLst>
            <pc:docMk/>
            <pc:sldMasterMk cId="3753512283" sldId="2147483660"/>
            <pc:sldLayoutMk cId="3249699440" sldId="2147483661"/>
          </pc:sldLayoutMkLst>
        </pc:sldLayoutChg>
        <pc:sldLayoutChg chg="modTransition">
          <pc:chgData name="Alexander Mccutcheon" userId="d11a1d2a-b5e4-49ce-9761-fb7193f1b49a" providerId="ADAL" clId="{42154B41-A3F6-4C14-B444-99FFFD8CF8BA}" dt="2023-11-28T01:56:46.972" v="5411"/>
          <pc:sldLayoutMkLst>
            <pc:docMk/>
            <pc:sldMasterMk cId="3753512283" sldId="2147483660"/>
            <pc:sldLayoutMk cId="2488028800" sldId="2147483662"/>
          </pc:sldLayoutMkLst>
        </pc:sldLayoutChg>
        <pc:sldLayoutChg chg="modTransition">
          <pc:chgData name="Alexander Mccutcheon" userId="d11a1d2a-b5e4-49ce-9761-fb7193f1b49a" providerId="ADAL" clId="{42154B41-A3F6-4C14-B444-99FFFD8CF8BA}" dt="2023-11-28T01:56:46.972" v="5411"/>
          <pc:sldLayoutMkLst>
            <pc:docMk/>
            <pc:sldMasterMk cId="3753512283" sldId="2147483660"/>
            <pc:sldLayoutMk cId="3432908112" sldId="2147483663"/>
          </pc:sldLayoutMkLst>
        </pc:sldLayoutChg>
        <pc:sldLayoutChg chg="modTransition">
          <pc:chgData name="Alexander Mccutcheon" userId="d11a1d2a-b5e4-49ce-9761-fb7193f1b49a" providerId="ADAL" clId="{42154B41-A3F6-4C14-B444-99FFFD8CF8BA}" dt="2023-11-28T01:56:46.972" v="5411"/>
          <pc:sldLayoutMkLst>
            <pc:docMk/>
            <pc:sldMasterMk cId="3753512283" sldId="2147483660"/>
            <pc:sldLayoutMk cId="2981561148" sldId="2147483664"/>
          </pc:sldLayoutMkLst>
        </pc:sldLayoutChg>
        <pc:sldLayoutChg chg="modTransition">
          <pc:chgData name="Alexander Mccutcheon" userId="d11a1d2a-b5e4-49ce-9761-fb7193f1b49a" providerId="ADAL" clId="{42154B41-A3F6-4C14-B444-99FFFD8CF8BA}" dt="2023-11-28T01:56:46.972" v="5411"/>
          <pc:sldLayoutMkLst>
            <pc:docMk/>
            <pc:sldMasterMk cId="3753512283" sldId="2147483660"/>
            <pc:sldLayoutMk cId="418667154" sldId="2147483665"/>
          </pc:sldLayoutMkLst>
        </pc:sldLayoutChg>
        <pc:sldLayoutChg chg="modTransition">
          <pc:chgData name="Alexander Mccutcheon" userId="d11a1d2a-b5e4-49ce-9761-fb7193f1b49a" providerId="ADAL" clId="{42154B41-A3F6-4C14-B444-99FFFD8CF8BA}" dt="2023-11-28T01:56:46.972" v="5411"/>
          <pc:sldLayoutMkLst>
            <pc:docMk/>
            <pc:sldMasterMk cId="3753512283" sldId="2147483660"/>
            <pc:sldLayoutMk cId="4250545032" sldId="2147483666"/>
          </pc:sldLayoutMkLst>
        </pc:sldLayoutChg>
        <pc:sldLayoutChg chg="modTransition">
          <pc:chgData name="Alexander Mccutcheon" userId="d11a1d2a-b5e4-49ce-9761-fb7193f1b49a" providerId="ADAL" clId="{42154B41-A3F6-4C14-B444-99FFFD8CF8BA}" dt="2023-11-28T01:56:46.972" v="5411"/>
          <pc:sldLayoutMkLst>
            <pc:docMk/>
            <pc:sldMasterMk cId="3753512283" sldId="2147483660"/>
            <pc:sldLayoutMk cId="1370335234" sldId="2147483667"/>
          </pc:sldLayoutMkLst>
        </pc:sldLayoutChg>
        <pc:sldLayoutChg chg="modTransition">
          <pc:chgData name="Alexander Mccutcheon" userId="d11a1d2a-b5e4-49ce-9761-fb7193f1b49a" providerId="ADAL" clId="{42154B41-A3F6-4C14-B444-99FFFD8CF8BA}" dt="2023-11-28T01:56:46.972" v="5411"/>
          <pc:sldLayoutMkLst>
            <pc:docMk/>
            <pc:sldMasterMk cId="3753512283" sldId="2147483660"/>
            <pc:sldLayoutMk cId="282117625" sldId="2147483668"/>
          </pc:sldLayoutMkLst>
        </pc:sldLayoutChg>
        <pc:sldLayoutChg chg="modTransition">
          <pc:chgData name="Alexander Mccutcheon" userId="d11a1d2a-b5e4-49ce-9761-fb7193f1b49a" providerId="ADAL" clId="{42154B41-A3F6-4C14-B444-99FFFD8CF8BA}" dt="2023-11-28T01:56:46.972" v="5411"/>
          <pc:sldLayoutMkLst>
            <pc:docMk/>
            <pc:sldMasterMk cId="3753512283" sldId="2147483660"/>
            <pc:sldLayoutMk cId="1417564538" sldId="2147483669"/>
          </pc:sldLayoutMkLst>
        </pc:sldLayoutChg>
        <pc:sldLayoutChg chg="modTransition">
          <pc:chgData name="Alexander Mccutcheon" userId="d11a1d2a-b5e4-49ce-9761-fb7193f1b49a" providerId="ADAL" clId="{42154B41-A3F6-4C14-B444-99FFFD8CF8BA}" dt="2023-11-28T01:56:46.972" v="5411"/>
          <pc:sldLayoutMkLst>
            <pc:docMk/>
            <pc:sldMasterMk cId="3753512283" sldId="2147483660"/>
            <pc:sldLayoutMk cId="187835410" sldId="2147483670"/>
          </pc:sldLayoutMkLst>
        </pc:sldLayoutChg>
        <pc:sldLayoutChg chg="modTransition">
          <pc:chgData name="Alexander Mccutcheon" userId="d11a1d2a-b5e4-49ce-9761-fb7193f1b49a" providerId="ADAL" clId="{42154B41-A3F6-4C14-B444-99FFFD8CF8BA}" dt="2023-11-28T01:56:46.972" v="5411"/>
          <pc:sldLayoutMkLst>
            <pc:docMk/>
            <pc:sldMasterMk cId="3753512283" sldId="2147483660"/>
            <pc:sldLayoutMk cId="3526461453" sldId="2147483671"/>
          </pc:sldLayoutMkLst>
        </pc:sldLayoutChg>
      </pc:sldMasterChg>
    </pc:docChg>
  </pc:docChgLst>
  <pc:docChgLst>
    <pc:chgData name="Nathan Gilbert" userId="S::ngilbert@atu.edu::9fd8602d-23fe-43fd-b70f-b0565393de5f" providerId="AD" clId="Web-{22233B2F-4914-37C2-204A-B7F5FC948AB6}"/>
    <pc:docChg chg="modSld">
      <pc:chgData name="Nathan Gilbert" userId="S::ngilbert@atu.edu::9fd8602d-23fe-43fd-b70f-b0565393de5f" providerId="AD" clId="Web-{22233B2F-4914-37C2-204A-B7F5FC948AB6}" dt="2023-11-28T09:31:32.080" v="1579" actId="20577"/>
      <pc:docMkLst>
        <pc:docMk/>
      </pc:docMkLst>
      <pc:sldChg chg="addSp delSp modSp">
        <pc:chgData name="Nathan Gilbert" userId="S::ngilbert@atu.edu::9fd8602d-23fe-43fd-b70f-b0565393de5f" providerId="AD" clId="Web-{22233B2F-4914-37C2-204A-B7F5FC948AB6}" dt="2023-11-28T09:02:53.266" v="801" actId="20577"/>
        <pc:sldMkLst>
          <pc:docMk/>
          <pc:sldMk cId="893272215" sldId="265"/>
        </pc:sldMkLst>
        <pc:spChg chg="mod">
          <ac:chgData name="Nathan Gilbert" userId="S::ngilbert@atu.edu::9fd8602d-23fe-43fd-b70f-b0565393de5f" providerId="AD" clId="Web-{22233B2F-4914-37C2-204A-B7F5FC948AB6}" dt="2023-11-28T06:42:37.522" v="26"/>
          <ac:spMkLst>
            <pc:docMk/>
            <pc:sldMk cId="893272215" sldId="265"/>
            <ac:spMk id="2" creationId="{D9D73310-9CC0-1611-3318-C27A14288783}"/>
          </ac:spMkLst>
        </pc:spChg>
        <pc:spChg chg="del">
          <ac:chgData name="Nathan Gilbert" userId="S::ngilbert@atu.edu::9fd8602d-23fe-43fd-b70f-b0565393de5f" providerId="AD" clId="Web-{22233B2F-4914-37C2-204A-B7F5FC948AB6}" dt="2023-11-28T06:18:39.011" v="0"/>
          <ac:spMkLst>
            <pc:docMk/>
            <pc:sldMk cId="893272215" sldId="265"/>
            <ac:spMk id="3" creationId="{797575C4-F380-F9AE-B0A5-EC65C9A91164}"/>
          </ac:spMkLst>
        </pc:spChg>
        <pc:spChg chg="add del mod">
          <ac:chgData name="Nathan Gilbert" userId="S::ngilbert@atu.edu::9fd8602d-23fe-43fd-b70f-b0565393de5f" providerId="AD" clId="Web-{22233B2F-4914-37C2-204A-B7F5FC948AB6}" dt="2023-11-28T06:20:34.125" v="11"/>
          <ac:spMkLst>
            <pc:docMk/>
            <pc:sldMk cId="893272215" sldId="265"/>
            <ac:spMk id="6" creationId="{89628AD8-2D64-179A-2ACC-808F70B4CC9D}"/>
          </ac:spMkLst>
        </pc:spChg>
        <pc:spChg chg="add del">
          <ac:chgData name="Nathan Gilbert" userId="S::ngilbert@atu.edu::9fd8602d-23fe-43fd-b70f-b0565393de5f" providerId="AD" clId="Web-{22233B2F-4914-37C2-204A-B7F5FC948AB6}" dt="2023-11-28T06:42:37.522" v="26"/>
          <ac:spMkLst>
            <pc:docMk/>
            <pc:sldMk cId="893272215" sldId="265"/>
            <ac:spMk id="8" creationId="{D038248A-211C-4EEC-8401-C761B929FB52}"/>
          </ac:spMkLst>
        </pc:spChg>
        <pc:spChg chg="add mod">
          <ac:chgData name="Nathan Gilbert" userId="S::ngilbert@atu.edu::9fd8602d-23fe-43fd-b70f-b0565393de5f" providerId="AD" clId="Web-{22233B2F-4914-37C2-204A-B7F5FC948AB6}" dt="2023-11-28T09:02:53.266" v="801" actId="20577"/>
          <ac:spMkLst>
            <pc:docMk/>
            <pc:sldMk cId="893272215" sldId="265"/>
            <ac:spMk id="9" creationId="{362EA04C-7F00-9CB9-208B-94AF0B68809F}"/>
          </ac:spMkLst>
        </pc:spChg>
        <pc:spChg chg="add del">
          <ac:chgData name="Nathan Gilbert" userId="S::ngilbert@atu.edu::9fd8602d-23fe-43fd-b70f-b0565393de5f" providerId="AD" clId="Web-{22233B2F-4914-37C2-204A-B7F5FC948AB6}" dt="2023-11-28T06:42:37.522" v="26"/>
          <ac:spMkLst>
            <pc:docMk/>
            <pc:sldMk cId="893272215" sldId="265"/>
            <ac:spMk id="10" creationId="{C30A849F-66D9-40C8-BEC8-35AFF8F4568F}"/>
          </ac:spMkLst>
        </pc:spChg>
        <pc:spChg chg="add del">
          <ac:chgData name="Nathan Gilbert" userId="S::ngilbert@atu.edu::9fd8602d-23fe-43fd-b70f-b0565393de5f" providerId="AD" clId="Web-{22233B2F-4914-37C2-204A-B7F5FC948AB6}" dt="2023-11-28T06:42:37.522" v="26"/>
          <ac:spMkLst>
            <pc:docMk/>
            <pc:sldMk cId="893272215" sldId="265"/>
            <ac:spMk id="24" creationId="{F821940F-7A1D-4ACC-85B4-A932898ABB37}"/>
          </ac:spMkLst>
        </pc:spChg>
        <pc:spChg chg="add del">
          <ac:chgData name="Nathan Gilbert" userId="S::ngilbert@atu.edu::9fd8602d-23fe-43fd-b70f-b0565393de5f" providerId="AD" clId="Web-{22233B2F-4914-37C2-204A-B7F5FC948AB6}" dt="2023-11-28T06:42:37.522" v="26"/>
          <ac:spMkLst>
            <pc:docMk/>
            <pc:sldMk cId="893272215" sldId="265"/>
            <ac:spMk id="25" creationId="{16674508-81D3-48CF-96BF-7FC60EAA572A}"/>
          </ac:spMkLst>
        </pc:spChg>
        <pc:spChg chg="add del">
          <ac:chgData name="Nathan Gilbert" userId="S::ngilbert@atu.edu::9fd8602d-23fe-43fd-b70f-b0565393de5f" providerId="AD" clId="Web-{22233B2F-4914-37C2-204A-B7F5FC948AB6}" dt="2023-11-28T06:21:46.268" v="18"/>
          <ac:spMkLst>
            <pc:docMk/>
            <pc:sldMk cId="893272215" sldId="265"/>
            <ac:spMk id="26" creationId="{EFE627DF-1DB5-8B7F-95AB-63C2EB6B3F27}"/>
          </ac:spMkLst>
        </pc:spChg>
        <pc:spChg chg="add del">
          <ac:chgData name="Nathan Gilbert" userId="S::ngilbert@atu.edu::9fd8602d-23fe-43fd-b70f-b0565393de5f" providerId="AD" clId="Web-{22233B2F-4914-37C2-204A-B7F5FC948AB6}" dt="2023-11-28T06:42:37.522" v="26"/>
          <ac:spMkLst>
            <pc:docMk/>
            <pc:sldMk cId="893272215" sldId="265"/>
            <ac:spMk id="27" creationId="{90570699-E065-C36F-D3F4-AEB91552328F}"/>
          </ac:spMkLst>
        </pc:spChg>
        <pc:spChg chg="add del">
          <ac:chgData name="Nathan Gilbert" userId="S::ngilbert@atu.edu::9fd8602d-23fe-43fd-b70f-b0565393de5f" providerId="AD" clId="Web-{22233B2F-4914-37C2-204A-B7F5FC948AB6}" dt="2023-11-28T06:21:46.268" v="18"/>
          <ac:spMkLst>
            <pc:docMk/>
            <pc:sldMk cId="893272215" sldId="265"/>
            <ac:spMk id="29" creationId="{F821940F-7A1D-4ACC-85B4-A932898ABB37}"/>
          </ac:spMkLst>
        </pc:spChg>
        <pc:spChg chg="add del">
          <ac:chgData name="Nathan Gilbert" userId="S::ngilbert@atu.edu::9fd8602d-23fe-43fd-b70f-b0565393de5f" providerId="AD" clId="Web-{22233B2F-4914-37C2-204A-B7F5FC948AB6}" dt="2023-11-28T06:21:46.268" v="18"/>
          <ac:spMkLst>
            <pc:docMk/>
            <pc:sldMk cId="893272215" sldId="265"/>
            <ac:spMk id="31" creationId="{16674508-81D3-48CF-96BF-7FC60EAA572A}"/>
          </ac:spMkLst>
        </pc:spChg>
        <pc:spChg chg="add del">
          <ac:chgData name="Nathan Gilbert" userId="S::ngilbert@atu.edu::9fd8602d-23fe-43fd-b70f-b0565393de5f" providerId="AD" clId="Web-{22233B2F-4914-37C2-204A-B7F5FC948AB6}" dt="2023-11-28T06:21:50.581" v="20"/>
          <ac:spMkLst>
            <pc:docMk/>
            <pc:sldMk cId="893272215" sldId="265"/>
            <ac:spMk id="33" creationId="{AC8F6C8C-AB5A-4548-942D-E3FD40ACBC49}"/>
          </ac:spMkLst>
        </pc:spChg>
        <pc:spChg chg="add del">
          <ac:chgData name="Nathan Gilbert" userId="S::ngilbert@atu.edu::9fd8602d-23fe-43fd-b70f-b0565393de5f" providerId="AD" clId="Web-{22233B2F-4914-37C2-204A-B7F5FC948AB6}" dt="2023-11-28T06:21:50.581" v="20"/>
          <ac:spMkLst>
            <pc:docMk/>
            <pc:sldMk cId="893272215" sldId="265"/>
            <ac:spMk id="34" creationId="{979E27D9-03C7-44E2-9FF8-15D0C8506AF7}"/>
          </ac:spMkLst>
        </pc:spChg>
        <pc:spChg chg="add del">
          <ac:chgData name="Nathan Gilbert" userId="S::ngilbert@atu.edu::9fd8602d-23fe-43fd-b70f-b0565393de5f" providerId="AD" clId="Web-{22233B2F-4914-37C2-204A-B7F5FC948AB6}" dt="2023-11-28T06:21:50.581" v="20"/>
          <ac:spMkLst>
            <pc:docMk/>
            <pc:sldMk cId="893272215" sldId="265"/>
            <ac:spMk id="35" creationId="{A3F7CF07-DEF0-5D48-303C-D44F7E98C9B8}"/>
          </ac:spMkLst>
        </pc:spChg>
        <pc:spChg chg="add del">
          <ac:chgData name="Nathan Gilbert" userId="S::ngilbert@atu.edu::9fd8602d-23fe-43fd-b70f-b0565393de5f" providerId="AD" clId="Web-{22233B2F-4914-37C2-204A-B7F5FC948AB6}" dt="2023-11-28T06:21:50.581" v="20"/>
          <ac:spMkLst>
            <pc:docMk/>
            <pc:sldMk cId="893272215" sldId="265"/>
            <ac:spMk id="36" creationId="{EEBF1590-3B36-48EE-A89D-3B6F3CB256AB}"/>
          </ac:spMkLst>
        </pc:spChg>
        <pc:spChg chg="add del">
          <ac:chgData name="Nathan Gilbert" userId="S::ngilbert@atu.edu::9fd8602d-23fe-43fd-b70f-b0565393de5f" providerId="AD" clId="Web-{22233B2F-4914-37C2-204A-B7F5FC948AB6}" dt="2023-11-28T06:21:54.409" v="22"/>
          <ac:spMkLst>
            <pc:docMk/>
            <pc:sldMk cId="893272215" sldId="265"/>
            <ac:spMk id="38" creationId="{8459FB82-3E2F-9A9A-5FA5-04496A33D8DD}"/>
          </ac:spMkLst>
        </pc:spChg>
        <pc:grpChg chg="add del">
          <ac:chgData name="Nathan Gilbert" userId="S::ngilbert@atu.edu::9fd8602d-23fe-43fd-b70f-b0565393de5f" providerId="AD" clId="Web-{22233B2F-4914-37C2-204A-B7F5FC948AB6}" dt="2023-11-28T06:42:37.522" v="26"/>
          <ac:grpSpMkLst>
            <pc:docMk/>
            <pc:sldMk cId="893272215" sldId="265"/>
            <ac:grpSpMk id="12" creationId="{04542298-A2B1-480F-A11C-A40EDD19B857}"/>
          </ac:grpSpMkLst>
        </pc:grpChg>
        <pc:grpChg chg="add del">
          <ac:chgData name="Nathan Gilbert" userId="S::ngilbert@atu.edu::9fd8602d-23fe-43fd-b70f-b0565393de5f" providerId="AD" clId="Web-{22233B2F-4914-37C2-204A-B7F5FC948AB6}" dt="2023-11-28T06:42:37.522" v="26"/>
          <ac:grpSpMkLst>
            <pc:docMk/>
            <pc:sldMk cId="893272215" sldId="265"/>
            <ac:grpSpMk id="18" creationId="{2A5C9C35-2375-49EB-B99C-17C87D42FE7C}"/>
          </ac:grpSpMkLst>
        </pc:grpChg>
        <pc:grpChg chg="add del">
          <ac:chgData name="Nathan Gilbert" userId="S::ngilbert@atu.edu::9fd8602d-23fe-43fd-b70f-b0565393de5f" providerId="AD" clId="Web-{22233B2F-4914-37C2-204A-B7F5FC948AB6}" dt="2023-11-28T06:21:54.409" v="22"/>
          <ac:grpSpMkLst>
            <pc:docMk/>
            <pc:sldMk cId="893272215" sldId="265"/>
            <ac:grpSpMk id="39" creationId="{C54A2A4D-19EF-3552-F383-6AD9587C8AFC}"/>
          </ac:grpSpMkLst>
        </pc:grpChg>
        <pc:picChg chg="add del mod ord">
          <ac:chgData name="Nathan Gilbert" userId="S::ngilbert@atu.edu::9fd8602d-23fe-43fd-b70f-b0565393de5f" providerId="AD" clId="Web-{22233B2F-4914-37C2-204A-B7F5FC948AB6}" dt="2023-11-28T06:20:05.124" v="10"/>
          <ac:picMkLst>
            <pc:docMk/>
            <pc:sldMk cId="893272215" sldId="265"/>
            <ac:picMk id="4" creationId="{77DA0109-FB36-7705-E205-319D8BEAB5C6}"/>
          </ac:picMkLst>
        </pc:picChg>
        <pc:picChg chg="add mod ord">
          <ac:chgData name="Nathan Gilbert" userId="S::ngilbert@atu.edu::9fd8602d-23fe-43fd-b70f-b0565393de5f" providerId="AD" clId="Web-{22233B2F-4914-37C2-204A-B7F5FC948AB6}" dt="2023-11-28T06:42:37.522" v="26"/>
          <ac:picMkLst>
            <pc:docMk/>
            <pc:sldMk cId="893272215" sldId="265"/>
            <ac:picMk id="7" creationId="{7A63B56A-A2B4-C9D0-13CF-DDA5D59F5CE3}"/>
          </ac:picMkLst>
        </pc:picChg>
      </pc:sldChg>
      <pc:sldChg chg="modSp">
        <pc:chgData name="Nathan Gilbert" userId="S::ngilbert@atu.edu::9fd8602d-23fe-43fd-b70f-b0565393de5f" providerId="AD" clId="Web-{22233B2F-4914-37C2-204A-B7F5FC948AB6}" dt="2023-11-28T09:31:32.080" v="1579" actId="20577"/>
        <pc:sldMkLst>
          <pc:docMk/>
          <pc:sldMk cId="3299730851" sldId="266"/>
        </pc:sldMkLst>
        <pc:spChg chg="mod">
          <ac:chgData name="Nathan Gilbert" userId="S::ngilbert@atu.edu::9fd8602d-23fe-43fd-b70f-b0565393de5f" providerId="AD" clId="Web-{22233B2F-4914-37C2-204A-B7F5FC948AB6}" dt="2023-11-28T08:10:44.525" v="30" actId="1076"/>
          <ac:spMkLst>
            <pc:docMk/>
            <pc:sldMk cId="3299730851" sldId="266"/>
            <ac:spMk id="2" creationId="{142473DF-2226-7045-46B6-1200B399F62D}"/>
          </ac:spMkLst>
        </pc:spChg>
        <pc:spChg chg="mod">
          <ac:chgData name="Nathan Gilbert" userId="S::ngilbert@atu.edu::9fd8602d-23fe-43fd-b70f-b0565393de5f" providerId="AD" clId="Web-{22233B2F-4914-37C2-204A-B7F5FC948AB6}" dt="2023-11-28T09:31:32.080" v="1579" actId="20577"/>
          <ac:spMkLst>
            <pc:docMk/>
            <pc:sldMk cId="3299730851" sldId="266"/>
            <ac:spMk id="3" creationId="{CFF3F2D8-D079-A834-C823-BBD0AB26800A}"/>
          </ac:spMkLst>
        </pc:spChg>
      </pc:sldChg>
      <pc:sldChg chg="modSp">
        <pc:chgData name="Nathan Gilbert" userId="S::ngilbert@atu.edu::9fd8602d-23fe-43fd-b70f-b0565393de5f" providerId="AD" clId="Web-{22233B2F-4914-37C2-204A-B7F5FC948AB6}" dt="2023-11-28T09:10:03.249" v="1449" actId="20577"/>
        <pc:sldMkLst>
          <pc:docMk/>
          <pc:sldMk cId="420139137" sldId="267"/>
        </pc:sldMkLst>
        <pc:spChg chg="mod">
          <ac:chgData name="Nathan Gilbert" userId="S::ngilbert@atu.edu::9fd8602d-23fe-43fd-b70f-b0565393de5f" providerId="AD" clId="Web-{22233B2F-4914-37C2-204A-B7F5FC948AB6}" dt="2023-11-28T08:11:25.574" v="69" actId="1076"/>
          <ac:spMkLst>
            <pc:docMk/>
            <pc:sldMk cId="420139137" sldId="267"/>
            <ac:spMk id="2" creationId="{16634755-8605-4C79-C6B2-56BE45879EC0}"/>
          </ac:spMkLst>
        </pc:spChg>
        <pc:spChg chg="mod">
          <ac:chgData name="Nathan Gilbert" userId="S::ngilbert@atu.edu::9fd8602d-23fe-43fd-b70f-b0565393de5f" providerId="AD" clId="Web-{22233B2F-4914-37C2-204A-B7F5FC948AB6}" dt="2023-11-28T09:10:03.249" v="1449" actId="20577"/>
          <ac:spMkLst>
            <pc:docMk/>
            <pc:sldMk cId="420139137" sldId="267"/>
            <ac:spMk id="3" creationId="{59B99961-5F22-DEC2-512E-8E1924F12524}"/>
          </ac:spMkLst>
        </pc:spChg>
      </pc:sldChg>
    </pc:docChg>
  </pc:docChgLst>
  <pc:docChgLst>
    <pc:chgData name="Nathan Gilbert" userId="S::ngilbert@atu.edu::9fd8602d-23fe-43fd-b70f-b0565393de5f" providerId="AD" clId="Web-{EA310EA3-D6EC-16A4-EC57-6408054BBDDC}"/>
    <pc:docChg chg="addSld modSld modSection">
      <pc:chgData name="Nathan Gilbert" userId="S::ngilbert@atu.edu::9fd8602d-23fe-43fd-b70f-b0565393de5f" providerId="AD" clId="Web-{EA310EA3-D6EC-16A4-EC57-6408054BBDDC}" dt="2024-04-18T18:32:31.389" v="1"/>
      <pc:docMkLst>
        <pc:docMk/>
      </pc:docMkLst>
      <pc:sldChg chg="addSp delSp modSp">
        <pc:chgData name="Nathan Gilbert" userId="S::ngilbert@atu.edu::9fd8602d-23fe-43fd-b70f-b0565393de5f" providerId="AD" clId="Web-{EA310EA3-D6EC-16A4-EC57-6408054BBDDC}" dt="2024-04-18T17:13:30.817" v="0"/>
        <pc:sldMkLst>
          <pc:docMk/>
          <pc:sldMk cId="893272215" sldId="265"/>
        </pc:sldMkLst>
        <pc:spChg chg="add mod">
          <ac:chgData name="Nathan Gilbert" userId="S::ngilbert@atu.edu::9fd8602d-23fe-43fd-b70f-b0565393de5f" providerId="AD" clId="Web-{EA310EA3-D6EC-16A4-EC57-6408054BBDDC}" dt="2024-04-18T17:13:30.817" v="0"/>
          <ac:spMkLst>
            <pc:docMk/>
            <pc:sldMk cId="893272215" sldId="265"/>
            <ac:spMk id="4" creationId="{CEFE5CC2-3D64-1A89-0F35-4CF5B13D8C6A}"/>
          </ac:spMkLst>
        </pc:spChg>
        <pc:picChg chg="del">
          <ac:chgData name="Nathan Gilbert" userId="S::ngilbert@atu.edu::9fd8602d-23fe-43fd-b70f-b0565393de5f" providerId="AD" clId="Web-{EA310EA3-D6EC-16A4-EC57-6408054BBDDC}" dt="2024-04-18T17:13:30.817" v="0"/>
          <ac:picMkLst>
            <pc:docMk/>
            <pc:sldMk cId="893272215" sldId="265"/>
            <ac:picMk id="7" creationId="{7A63B56A-A2B4-C9D0-13CF-DDA5D59F5CE3}"/>
          </ac:picMkLst>
        </pc:picChg>
      </pc:sldChg>
      <pc:sldChg chg="new">
        <pc:chgData name="Nathan Gilbert" userId="S::ngilbert@atu.edu::9fd8602d-23fe-43fd-b70f-b0565393de5f" providerId="AD" clId="Web-{EA310EA3-D6EC-16A4-EC57-6408054BBDDC}" dt="2024-04-18T18:32:31.389" v="1"/>
        <pc:sldMkLst>
          <pc:docMk/>
          <pc:sldMk cId="483577907" sldId="291"/>
        </pc:sldMkLst>
      </pc:sldChg>
    </pc:docChg>
  </pc:docChgLst>
  <pc:docChgLst>
    <pc:chgData name="Nathan Gilbert" userId="S::ngilbert@atu.edu::9fd8602d-23fe-43fd-b70f-b0565393de5f" providerId="AD" clId="Web-{61BF986C-6421-CB37-E8D8-FA5A6A458C5B}"/>
    <pc:docChg chg="modSld">
      <pc:chgData name="Nathan Gilbert" userId="S::ngilbert@atu.edu::9fd8602d-23fe-43fd-b70f-b0565393de5f" providerId="AD" clId="Web-{61BF986C-6421-CB37-E8D8-FA5A6A458C5B}" dt="2023-11-30T19:35:40.172" v="11" actId="20577"/>
      <pc:docMkLst>
        <pc:docMk/>
      </pc:docMkLst>
      <pc:sldChg chg="modSp">
        <pc:chgData name="Nathan Gilbert" userId="S::ngilbert@atu.edu::9fd8602d-23fe-43fd-b70f-b0565393de5f" providerId="AD" clId="Web-{61BF986C-6421-CB37-E8D8-FA5A6A458C5B}" dt="2023-11-30T19:35:40.172" v="11" actId="20577"/>
        <pc:sldMkLst>
          <pc:docMk/>
          <pc:sldMk cId="420139137" sldId="267"/>
        </pc:sldMkLst>
        <pc:spChg chg="mod">
          <ac:chgData name="Nathan Gilbert" userId="S::ngilbert@atu.edu::9fd8602d-23fe-43fd-b70f-b0565393de5f" providerId="AD" clId="Web-{61BF986C-6421-CB37-E8D8-FA5A6A458C5B}" dt="2023-11-30T19:35:40.172" v="11" actId="20577"/>
          <ac:spMkLst>
            <pc:docMk/>
            <pc:sldMk cId="420139137" sldId="267"/>
            <ac:spMk id="3" creationId="{59B99961-5F22-DEC2-512E-8E1924F12524}"/>
          </ac:spMkLst>
        </pc:spChg>
      </pc:sldChg>
    </pc:docChg>
  </pc:docChgLst>
  <pc:docChgLst>
    <pc:chgData name="Nathan Gilbert" userId="S::ngilbert@atu.edu::9fd8602d-23fe-43fd-b70f-b0565393de5f" providerId="AD" clId="Web-{18634393-46E7-7570-3D98-7A8A99536731}"/>
    <pc:docChg chg="addSld delSld modSld modSection">
      <pc:chgData name="Nathan Gilbert" userId="S::ngilbert@atu.edu::9fd8602d-23fe-43fd-b70f-b0565393de5f" providerId="AD" clId="Web-{18634393-46E7-7570-3D98-7A8A99536731}" dt="2024-02-26T22:10:55.102" v="1105" actId="20577"/>
      <pc:docMkLst>
        <pc:docMk/>
      </pc:docMkLst>
      <pc:sldChg chg="modSp">
        <pc:chgData name="Nathan Gilbert" userId="S::ngilbert@atu.edu::9fd8602d-23fe-43fd-b70f-b0565393de5f" providerId="AD" clId="Web-{18634393-46E7-7570-3D98-7A8A99536731}" dt="2024-02-26T21:45:30.638" v="695" actId="20577"/>
        <pc:sldMkLst>
          <pc:docMk/>
          <pc:sldMk cId="3299730851" sldId="266"/>
        </pc:sldMkLst>
        <pc:spChg chg="mod">
          <ac:chgData name="Nathan Gilbert" userId="S::ngilbert@atu.edu::9fd8602d-23fe-43fd-b70f-b0565393de5f" providerId="AD" clId="Web-{18634393-46E7-7570-3D98-7A8A99536731}" dt="2024-02-26T21:45:30.638" v="695" actId="20577"/>
          <ac:spMkLst>
            <pc:docMk/>
            <pc:sldMk cId="3299730851" sldId="266"/>
            <ac:spMk id="3" creationId="{CFF3F2D8-D079-A834-C823-BBD0AB26800A}"/>
          </ac:spMkLst>
        </pc:spChg>
      </pc:sldChg>
      <pc:sldChg chg="modSp">
        <pc:chgData name="Nathan Gilbert" userId="S::ngilbert@atu.edu::9fd8602d-23fe-43fd-b70f-b0565393de5f" providerId="AD" clId="Web-{18634393-46E7-7570-3D98-7A8A99536731}" dt="2024-02-26T22:10:55.102" v="1105" actId="20577"/>
        <pc:sldMkLst>
          <pc:docMk/>
          <pc:sldMk cId="420139137" sldId="267"/>
        </pc:sldMkLst>
        <pc:spChg chg="mod">
          <ac:chgData name="Nathan Gilbert" userId="S::ngilbert@atu.edu::9fd8602d-23fe-43fd-b70f-b0565393de5f" providerId="AD" clId="Web-{18634393-46E7-7570-3D98-7A8A99536731}" dt="2024-02-26T22:10:55.102" v="1105" actId="20577"/>
          <ac:spMkLst>
            <pc:docMk/>
            <pc:sldMk cId="420139137" sldId="267"/>
            <ac:spMk id="3" creationId="{59B99961-5F22-DEC2-512E-8E1924F12524}"/>
          </ac:spMkLst>
        </pc:spChg>
      </pc:sldChg>
      <pc:sldChg chg="modSp new del">
        <pc:chgData name="Nathan Gilbert" userId="S::ngilbert@atu.edu::9fd8602d-23fe-43fd-b70f-b0565393de5f" providerId="AD" clId="Web-{18634393-46E7-7570-3D98-7A8A99536731}" dt="2024-02-26T21:04:39.730" v="6"/>
        <pc:sldMkLst>
          <pc:docMk/>
          <pc:sldMk cId="485743239" sldId="284"/>
        </pc:sldMkLst>
        <pc:spChg chg="mod">
          <ac:chgData name="Nathan Gilbert" userId="S::ngilbert@atu.edu::9fd8602d-23fe-43fd-b70f-b0565393de5f" providerId="AD" clId="Web-{18634393-46E7-7570-3D98-7A8A99536731}" dt="2024-02-26T21:04:38.887" v="5" actId="20577"/>
          <ac:spMkLst>
            <pc:docMk/>
            <pc:sldMk cId="485743239" sldId="284"/>
            <ac:spMk id="2" creationId="{9E5FBE7E-7A1B-F2DB-F697-9D778DD8F67E}"/>
          </ac:spMkLst>
        </pc:spChg>
      </pc:sldChg>
    </pc:docChg>
  </pc:docChgLst>
  <pc:docChgLst>
    <pc:chgData name="Alexander Mccutcheon" userId="d11a1d2a-b5e4-49ce-9761-fb7193f1b49a" providerId="ADAL" clId="{38D02C5A-3DDC-4CA5-AA4A-866CB2345743}"/>
    <pc:docChg chg="undo custSel addSld modSld modSection">
      <pc:chgData name="Alexander Mccutcheon" userId="d11a1d2a-b5e4-49ce-9761-fb7193f1b49a" providerId="ADAL" clId="{38D02C5A-3DDC-4CA5-AA4A-866CB2345743}" dt="2024-04-18T18:11:59.700" v="419" actId="1582"/>
      <pc:docMkLst>
        <pc:docMk/>
      </pc:docMkLst>
      <pc:sldChg chg="addSp delSp modSp mod">
        <pc:chgData name="Alexander Mccutcheon" userId="d11a1d2a-b5e4-49ce-9761-fb7193f1b49a" providerId="ADAL" clId="{38D02C5A-3DDC-4CA5-AA4A-866CB2345743}" dt="2024-04-18T17:56:52.790" v="97" actId="1076"/>
        <pc:sldMkLst>
          <pc:docMk/>
          <pc:sldMk cId="838840384" sldId="273"/>
        </pc:sldMkLst>
        <pc:picChg chg="add mod modCrop">
          <ac:chgData name="Alexander Mccutcheon" userId="d11a1d2a-b5e4-49ce-9761-fb7193f1b49a" providerId="ADAL" clId="{38D02C5A-3DDC-4CA5-AA4A-866CB2345743}" dt="2024-04-18T17:56:52.790" v="97" actId="1076"/>
          <ac:picMkLst>
            <pc:docMk/>
            <pc:sldMk cId="838840384" sldId="273"/>
            <ac:picMk id="5" creationId="{DC173B36-880B-562C-8649-9BDCEBF28EE8}"/>
          </ac:picMkLst>
        </pc:picChg>
        <pc:picChg chg="del">
          <ac:chgData name="Alexander Mccutcheon" userId="d11a1d2a-b5e4-49ce-9761-fb7193f1b49a" providerId="ADAL" clId="{38D02C5A-3DDC-4CA5-AA4A-866CB2345743}" dt="2024-04-18T17:56:29.899" v="90" actId="478"/>
          <ac:picMkLst>
            <pc:docMk/>
            <pc:sldMk cId="838840384" sldId="273"/>
            <ac:picMk id="6" creationId="{329A81A5-9495-0E01-0FD9-352CC1226692}"/>
          </ac:picMkLst>
        </pc:picChg>
      </pc:sldChg>
      <pc:sldChg chg="delSp mod">
        <pc:chgData name="Alexander Mccutcheon" userId="d11a1d2a-b5e4-49ce-9761-fb7193f1b49a" providerId="ADAL" clId="{38D02C5A-3DDC-4CA5-AA4A-866CB2345743}" dt="2024-04-18T17:56:57.250" v="98" actId="478"/>
        <pc:sldMkLst>
          <pc:docMk/>
          <pc:sldMk cId="3944717095" sldId="274"/>
        </pc:sldMkLst>
        <pc:picChg chg="del">
          <ac:chgData name="Alexander Mccutcheon" userId="d11a1d2a-b5e4-49ce-9761-fb7193f1b49a" providerId="ADAL" clId="{38D02C5A-3DDC-4CA5-AA4A-866CB2345743}" dt="2024-04-18T17:56:57.250" v="98" actId="478"/>
          <ac:picMkLst>
            <pc:docMk/>
            <pc:sldMk cId="3944717095" sldId="274"/>
            <ac:picMk id="17" creationId="{ECDA47B1-0424-3FBF-220C-A49D9134EBAE}"/>
          </ac:picMkLst>
        </pc:picChg>
      </pc:sldChg>
      <pc:sldChg chg="addSp modSp mod">
        <pc:chgData name="Alexander Mccutcheon" userId="d11a1d2a-b5e4-49ce-9761-fb7193f1b49a" providerId="ADAL" clId="{38D02C5A-3DDC-4CA5-AA4A-866CB2345743}" dt="2024-04-18T17:53:48.847" v="80" actId="1076"/>
        <pc:sldMkLst>
          <pc:docMk/>
          <pc:sldMk cId="850292078" sldId="284"/>
        </pc:sldMkLst>
        <pc:picChg chg="add mod modCrop">
          <ac:chgData name="Alexander Mccutcheon" userId="d11a1d2a-b5e4-49ce-9761-fb7193f1b49a" providerId="ADAL" clId="{38D02C5A-3DDC-4CA5-AA4A-866CB2345743}" dt="2024-04-18T17:53:48.847" v="80" actId="1076"/>
          <ac:picMkLst>
            <pc:docMk/>
            <pc:sldMk cId="850292078" sldId="284"/>
            <ac:picMk id="3" creationId="{5DD3A4C4-812C-8576-2680-81B45C1968B5}"/>
          </ac:picMkLst>
        </pc:picChg>
      </pc:sldChg>
      <pc:sldChg chg="addSp modSp mod">
        <pc:chgData name="Alexander Mccutcheon" userId="d11a1d2a-b5e4-49ce-9761-fb7193f1b49a" providerId="ADAL" clId="{38D02C5A-3DDC-4CA5-AA4A-866CB2345743}" dt="2024-04-18T17:52:37.672" v="69" actId="20577"/>
        <pc:sldMkLst>
          <pc:docMk/>
          <pc:sldMk cId="3756424822" sldId="285"/>
        </pc:sldMkLst>
        <pc:spChg chg="mod">
          <ac:chgData name="Alexander Mccutcheon" userId="d11a1d2a-b5e4-49ce-9761-fb7193f1b49a" providerId="ADAL" clId="{38D02C5A-3DDC-4CA5-AA4A-866CB2345743}" dt="2024-04-18T17:52:37.672" v="69" actId="20577"/>
          <ac:spMkLst>
            <pc:docMk/>
            <pc:sldMk cId="3756424822" sldId="285"/>
            <ac:spMk id="4" creationId="{CEFE5CC2-3D64-1A89-0F35-4CF5B13D8C6A}"/>
          </ac:spMkLst>
        </pc:spChg>
        <pc:picChg chg="add mod modCrop">
          <ac:chgData name="Alexander Mccutcheon" userId="d11a1d2a-b5e4-49ce-9761-fb7193f1b49a" providerId="ADAL" clId="{38D02C5A-3DDC-4CA5-AA4A-866CB2345743}" dt="2024-04-18T17:52:04.653" v="8" actId="1076"/>
          <ac:picMkLst>
            <pc:docMk/>
            <pc:sldMk cId="3756424822" sldId="285"/>
            <ac:picMk id="5" creationId="{893BC695-0AD6-B231-5C33-AAA36C85D7EF}"/>
          </ac:picMkLst>
        </pc:picChg>
      </pc:sldChg>
      <pc:sldChg chg="addSp modSp mod">
        <pc:chgData name="Alexander Mccutcheon" userId="d11a1d2a-b5e4-49ce-9761-fb7193f1b49a" providerId="ADAL" clId="{38D02C5A-3DDC-4CA5-AA4A-866CB2345743}" dt="2024-04-18T17:55:07.054" v="89" actId="732"/>
        <pc:sldMkLst>
          <pc:docMk/>
          <pc:sldMk cId="322242108" sldId="287"/>
        </pc:sldMkLst>
        <pc:picChg chg="add mod modCrop">
          <ac:chgData name="Alexander Mccutcheon" userId="d11a1d2a-b5e4-49ce-9761-fb7193f1b49a" providerId="ADAL" clId="{38D02C5A-3DDC-4CA5-AA4A-866CB2345743}" dt="2024-04-18T17:55:07.054" v="89" actId="732"/>
          <ac:picMkLst>
            <pc:docMk/>
            <pc:sldMk cId="322242108" sldId="287"/>
            <ac:picMk id="3" creationId="{11A6D4D1-48C9-4961-7E7F-BA191C51B88C}"/>
          </ac:picMkLst>
        </pc:picChg>
      </pc:sldChg>
      <pc:sldChg chg="addSp delSp modSp mod">
        <pc:chgData name="Alexander Mccutcheon" userId="d11a1d2a-b5e4-49ce-9761-fb7193f1b49a" providerId="ADAL" clId="{38D02C5A-3DDC-4CA5-AA4A-866CB2345743}" dt="2024-04-18T18:05:10.937" v="219" actId="20577"/>
        <pc:sldMkLst>
          <pc:docMk/>
          <pc:sldMk cId="3378535681" sldId="289"/>
        </pc:sldMkLst>
        <pc:spChg chg="mod">
          <ac:chgData name="Alexander Mccutcheon" userId="d11a1d2a-b5e4-49ce-9761-fb7193f1b49a" providerId="ADAL" clId="{38D02C5A-3DDC-4CA5-AA4A-866CB2345743}" dt="2024-04-18T18:05:10.937" v="219" actId="20577"/>
          <ac:spMkLst>
            <pc:docMk/>
            <pc:sldMk cId="3378535681" sldId="289"/>
            <ac:spMk id="7" creationId="{BEB56D5F-8B86-0A89-697C-63E1F402E964}"/>
          </ac:spMkLst>
        </pc:spChg>
        <pc:picChg chg="del">
          <ac:chgData name="Alexander Mccutcheon" userId="d11a1d2a-b5e4-49ce-9761-fb7193f1b49a" providerId="ADAL" clId="{38D02C5A-3DDC-4CA5-AA4A-866CB2345743}" dt="2024-04-18T18:00:01.959" v="99" actId="478"/>
          <ac:picMkLst>
            <pc:docMk/>
            <pc:sldMk cId="3378535681" sldId="289"/>
            <ac:picMk id="3" creationId="{11A6D4D1-48C9-4961-7E7F-BA191C51B88C}"/>
          </ac:picMkLst>
        </pc:picChg>
        <pc:picChg chg="add del mod modCrop">
          <ac:chgData name="Alexander Mccutcheon" userId="d11a1d2a-b5e4-49ce-9761-fb7193f1b49a" providerId="ADAL" clId="{38D02C5A-3DDC-4CA5-AA4A-866CB2345743}" dt="2024-04-18T18:03:15.200" v="137" actId="14100"/>
          <ac:picMkLst>
            <pc:docMk/>
            <pc:sldMk cId="3378535681" sldId="289"/>
            <ac:picMk id="5" creationId="{08D180C8-7571-0C29-2C11-6BCFA2317A2F}"/>
          </ac:picMkLst>
        </pc:picChg>
        <pc:picChg chg="add del mod">
          <ac:chgData name="Alexander Mccutcheon" userId="d11a1d2a-b5e4-49ce-9761-fb7193f1b49a" providerId="ADAL" clId="{38D02C5A-3DDC-4CA5-AA4A-866CB2345743}" dt="2024-04-18T18:03:06.314" v="136" actId="1582"/>
          <ac:picMkLst>
            <pc:docMk/>
            <pc:sldMk cId="3378535681" sldId="289"/>
            <ac:picMk id="8" creationId="{D62F7F94-A3D1-EA75-E227-068001E37C54}"/>
          </ac:picMkLst>
        </pc:picChg>
        <pc:picChg chg="add mod">
          <ac:chgData name="Alexander Mccutcheon" userId="d11a1d2a-b5e4-49ce-9761-fb7193f1b49a" providerId="ADAL" clId="{38D02C5A-3DDC-4CA5-AA4A-866CB2345743}" dt="2024-04-18T18:03:06.314" v="136" actId="1582"/>
          <ac:picMkLst>
            <pc:docMk/>
            <pc:sldMk cId="3378535681" sldId="289"/>
            <ac:picMk id="10" creationId="{94A900B3-21BA-F77B-3515-435FFF1F500A}"/>
          </ac:picMkLst>
        </pc:picChg>
        <pc:picChg chg="add mod">
          <ac:chgData name="Alexander Mccutcheon" userId="d11a1d2a-b5e4-49ce-9761-fb7193f1b49a" providerId="ADAL" clId="{38D02C5A-3DDC-4CA5-AA4A-866CB2345743}" dt="2024-04-18T18:03:06.314" v="136" actId="1582"/>
          <ac:picMkLst>
            <pc:docMk/>
            <pc:sldMk cId="3378535681" sldId="289"/>
            <ac:picMk id="12" creationId="{944404C4-4D52-22D8-3A4A-A9398C0C5573}"/>
          </ac:picMkLst>
        </pc:picChg>
        <pc:picChg chg="add del mod">
          <ac:chgData name="Alexander Mccutcheon" userId="d11a1d2a-b5e4-49ce-9761-fb7193f1b49a" providerId="ADAL" clId="{38D02C5A-3DDC-4CA5-AA4A-866CB2345743}" dt="2024-04-18T18:03:33.777" v="143" actId="478"/>
          <ac:picMkLst>
            <pc:docMk/>
            <pc:sldMk cId="3378535681" sldId="289"/>
            <ac:picMk id="14" creationId="{B1DEBF99-EFA1-4437-F7A9-E21B57EB459D}"/>
          </ac:picMkLst>
        </pc:picChg>
      </pc:sldChg>
      <pc:sldChg chg="addSp delSp modSp add mod">
        <pc:chgData name="Alexander Mccutcheon" userId="d11a1d2a-b5e4-49ce-9761-fb7193f1b49a" providerId="ADAL" clId="{38D02C5A-3DDC-4CA5-AA4A-866CB2345743}" dt="2024-04-18T18:11:59.700" v="419" actId="1582"/>
        <pc:sldMkLst>
          <pc:docMk/>
          <pc:sldMk cId="529285063" sldId="290"/>
        </pc:sldMkLst>
        <pc:spChg chg="mod">
          <ac:chgData name="Alexander Mccutcheon" userId="d11a1d2a-b5e4-49ce-9761-fb7193f1b49a" providerId="ADAL" clId="{38D02C5A-3DDC-4CA5-AA4A-866CB2345743}" dt="2024-04-18T18:05:23.632" v="228" actId="20577"/>
          <ac:spMkLst>
            <pc:docMk/>
            <pc:sldMk cId="529285063" sldId="290"/>
            <ac:spMk id="4" creationId="{177D48CB-DF68-C6C7-97EE-2CDC65436FA4}"/>
          </ac:spMkLst>
        </pc:spChg>
        <pc:spChg chg="mod">
          <ac:chgData name="Alexander Mccutcheon" userId="d11a1d2a-b5e4-49ce-9761-fb7193f1b49a" providerId="ADAL" clId="{38D02C5A-3DDC-4CA5-AA4A-866CB2345743}" dt="2024-04-18T18:10:03.464" v="412" actId="20577"/>
          <ac:spMkLst>
            <pc:docMk/>
            <pc:sldMk cId="529285063" sldId="290"/>
            <ac:spMk id="7" creationId="{BEB56D5F-8B86-0A89-697C-63E1F402E964}"/>
          </ac:spMkLst>
        </pc:spChg>
        <pc:picChg chg="add del mod">
          <ac:chgData name="Alexander Mccutcheon" userId="d11a1d2a-b5e4-49ce-9761-fb7193f1b49a" providerId="ADAL" clId="{38D02C5A-3DDC-4CA5-AA4A-866CB2345743}" dt="2024-04-18T18:10:21.744" v="413" actId="478"/>
          <ac:picMkLst>
            <pc:docMk/>
            <pc:sldMk cId="529285063" sldId="290"/>
            <ac:picMk id="3" creationId="{28BB1865-487A-B750-94E8-D1FACDEB64B5}"/>
          </ac:picMkLst>
        </pc:picChg>
        <pc:picChg chg="del">
          <ac:chgData name="Alexander Mccutcheon" userId="d11a1d2a-b5e4-49ce-9761-fb7193f1b49a" providerId="ADAL" clId="{38D02C5A-3DDC-4CA5-AA4A-866CB2345743}" dt="2024-04-18T18:06:25.925" v="302" actId="478"/>
          <ac:picMkLst>
            <pc:docMk/>
            <pc:sldMk cId="529285063" sldId="290"/>
            <ac:picMk id="5" creationId="{08D180C8-7571-0C29-2C11-6BCFA2317A2F}"/>
          </ac:picMkLst>
        </pc:picChg>
        <pc:picChg chg="del">
          <ac:chgData name="Alexander Mccutcheon" userId="d11a1d2a-b5e4-49ce-9761-fb7193f1b49a" providerId="ADAL" clId="{38D02C5A-3DDC-4CA5-AA4A-866CB2345743}" dt="2024-04-18T18:06:25.925" v="302" actId="478"/>
          <ac:picMkLst>
            <pc:docMk/>
            <pc:sldMk cId="529285063" sldId="290"/>
            <ac:picMk id="8" creationId="{D62F7F94-A3D1-EA75-E227-068001E37C54}"/>
          </ac:picMkLst>
        </pc:picChg>
        <pc:picChg chg="add mod">
          <ac:chgData name="Alexander Mccutcheon" userId="d11a1d2a-b5e4-49ce-9761-fb7193f1b49a" providerId="ADAL" clId="{38D02C5A-3DDC-4CA5-AA4A-866CB2345743}" dt="2024-04-18T18:11:59.700" v="419" actId="1582"/>
          <ac:picMkLst>
            <pc:docMk/>
            <pc:sldMk cId="529285063" sldId="290"/>
            <ac:picMk id="9" creationId="{154DB9AD-F874-908F-9313-A872D28A2972}"/>
          </ac:picMkLst>
        </pc:picChg>
        <pc:picChg chg="del">
          <ac:chgData name="Alexander Mccutcheon" userId="d11a1d2a-b5e4-49ce-9761-fb7193f1b49a" providerId="ADAL" clId="{38D02C5A-3DDC-4CA5-AA4A-866CB2345743}" dt="2024-04-18T18:06:25.925" v="302" actId="478"/>
          <ac:picMkLst>
            <pc:docMk/>
            <pc:sldMk cId="529285063" sldId="290"/>
            <ac:picMk id="10" creationId="{94A900B3-21BA-F77B-3515-435FFF1F500A}"/>
          </ac:picMkLst>
        </pc:picChg>
        <pc:picChg chg="del">
          <ac:chgData name="Alexander Mccutcheon" userId="d11a1d2a-b5e4-49ce-9761-fb7193f1b49a" providerId="ADAL" clId="{38D02C5A-3DDC-4CA5-AA4A-866CB2345743}" dt="2024-04-18T18:06:25.925" v="302" actId="478"/>
          <ac:picMkLst>
            <pc:docMk/>
            <pc:sldMk cId="529285063" sldId="290"/>
            <ac:picMk id="12" creationId="{944404C4-4D52-22D8-3A4A-A9398C0C5573}"/>
          </ac:picMkLst>
        </pc:picChg>
      </pc:sldChg>
    </pc:docChg>
  </pc:docChgLst>
  <pc:docChgLst>
    <pc:chgData name="Nathan Gilbert" userId="S::ngilbert@atu.edu::9fd8602d-23fe-43fd-b70f-b0565393de5f" providerId="AD" clId="Web-{76EA0901-93BF-4590-FAAB-3D57C4E079D6}"/>
    <pc:docChg chg="sldOrd">
      <pc:chgData name="Nathan Gilbert" userId="S::ngilbert@atu.edu::9fd8602d-23fe-43fd-b70f-b0565393de5f" providerId="AD" clId="Web-{76EA0901-93BF-4590-FAAB-3D57C4E079D6}" dt="2023-11-28T19:21:00.400" v="0"/>
      <pc:docMkLst>
        <pc:docMk/>
      </pc:docMkLst>
      <pc:sldChg chg="ord">
        <pc:chgData name="Nathan Gilbert" userId="S::ngilbert@atu.edu::9fd8602d-23fe-43fd-b70f-b0565393de5f" providerId="AD" clId="Web-{76EA0901-93BF-4590-FAAB-3D57C4E079D6}" dt="2023-11-28T19:21:00.400" v="0"/>
        <pc:sldMkLst>
          <pc:docMk/>
          <pc:sldMk cId="1479154425" sldId="263"/>
        </pc:sldMkLst>
      </pc:sldChg>
    </pc:docChg>
  </pc:docChgLst>
  <pc:docChgLst>
    <pc:chgData name="Braden Prather" userId="S::bprather1@atu.edu::e812329b-f988-4202-909c-e7ba6fbab2a6" providerId="AD" clId="Web-{2B608DE5-8D78-C79A-C439-4229D5BBCA7C}"/>
    <pc:docChg chg="modSld">
      <pc:chgData name="Braden Prather" userId="S::bprather1@atu.edu::e812329b-f988-4202-909c-e7ba6fbab2a6" providerId="AD" clId="Web-{2B608DE5-8D78-C79A-C439-4229D5BBCA7C}" dt="2024-04-17T00:57:04.850" v="85" actId="14100"/>
      <pc:docMkLst>
        <pc:docMk/>
      </pc:docMkLst>
      <pc:sldChg chg="modSp">
        <pc:chgData name="Braden Prather" userId="S::bprather1@atu.edu::e812329b-f988-4202-909c-e7ba6fbab2a6" providerId="AD" clId="Web-{2B608DE5-8D78-C79A-C439-4229D5BBCA7C}" dt="2024-04-17T00:40:06.026" v="10" actId="20577"/>
        <pc:sldMkLst>
          <pc:docMk/>
          <pc:sldMk cId="433805655" sldId="257"/>
        </pc:sldMkLst>
        <pc:spChg chg="mod">
          <ac:chgData name="Braden Prather" userId="S::bprather1@atu.edu::e812329b-f988-4202-909c-e7ba6fbab2a6" providerId="AD" clId="Web-{2B608DE5-8D78-C79A-C439-4229D5BBCA7C}" dt="2024-04-17T00:40:06.026" v="10" actId="20577"/>
          <ac:spMkLst>
            <pc:docMk/>
            <pc:sldMk cId="433805655" sldId="257"/>
            <ac:spMk id="2" creationId="{3F241922-C553-AB65-4DF2-4F93D6AA9CE4}"/>
          </ac:spMkLst>
        </pc:spChg>
        <pc:spChg chg="mod">
          <ac:chgData name="Braden Prather" userId="S::bprather1@atu.edu::e812329b-f988-4202-909c-e7ba6fbab2a6" providerId="AD" clId="Web-{2B608DE5-8D78-C79A-C439-4229D5BBCA7C}" dt="2024-04-17T00:39:58.854" v="1" actId="20577"/>
          <ac:spMkLst>
            <pc:docMk/>
            <pc:sldMk cId="433805655" sldId="257"/>
            <ac:spMk id="3" creationId="{3AA14874-C0E5-9550-25CC-48D21465D20C}"/>
          </ac:spMkLst>
        </pc:spChg>
      </pc:sldChg>
      <pc:sldChg chg="modSp">
        <pc:chgData name="Braden Prather" userId="S::bprather1@atu.edu::e812329b-f988-4202-909c-e7ba6fbab2a6" providerId="AD" clId="Web-{2B608DE5-8D78-C79A-C439-4229D5BBCA7C}" dt="2024-04-17T00:54:59.397" v="50" actId="1076"/>
        <pc:sldMkLst>
          <pc:docMk/>
          <pc:sldMk cId="2482966900" sldId="259"/>
        </pc:sldMkLst>
        <pc:spChg chg="mod">
          <ac:chgData name="Braden Prather" userId="S::bprather1@atu.edu::e812329b-f988-4202-909c-e7ba6fbab2a6" providerId="AD" clId="Web-{2B608DE5-8D78-C79A-C439-4229D5BBCA7C}" dt="2024-04-17T00:54:55.054" v="48" actId="14100"/>
          <ac:spMkLst>
            <pc:docMk/>
            <pc:sldMk cId="2482966900" sldId="259"/>
            <ac:spMk id="2" creationId="{3F241922-C553-AB65-4DF2-4F93D6AA9CE4}"/>
          </ac:spMkLst>
        </pc:spChg>
        <pc:spChg chg="mod">
          <ac:chgData name="Braden Prather" userId="S::bprather1@atu.edu::e812329b-f988-4202-909c-e7ba6fbab2a6" providerId="AD" clId="Web-{2B608DE5-8D78-C79A-C439-4229D5BBCA7C}" dt="2024-04-17T00:54:59.397" v="50" actId="1076"/>
          <ac:spMkLst>
            <pc:docMk/>
            <pc:sldMk cId="2482966900" sldId="259"/>
            <ac:spMk id="4" creationId="{5C8A529A-BCB0-F1F9-50D9-0430E10356F8}"/>
          </ac:spMkLst>
        </pc:spChg>
      </pc:sldChg>
      <pc:sldChg chg="modSp">
        <pc:chgData name="Braden Prather" userId="S::bprather1@atu.edu::e812329b-f988-4202-909c-e7ba6fbab2a6" providerId="AD" clId="Web-{2B608DE5-8D78-C79A-C439-4229D5BBCA7C}" dt="2024-04-17T00:55:22.585" v="55" actId="14100"/>
        <pc:sldMkLst>
          <pc:docMk/>
          <pc:sldMk cId="4073825305" sldId="262"/>
        </pc:sldMkLst>
        <pc:spChg chg="mod">
          <ac:chgData name="Braden Prather" userId="S::bprather1@atu.edu::e812329b-f988-4202-909c-e7ba6fbab2a6" providerId="AD" clId="Web-{2B608DE5-8D78-C79A-C439-4229D5BBCA7C}" dt="2024-04-17T00:55:17.069" v="53"/>
          <ac:spMkLst>
            <pc:docMk/>
            <pc:sldMk cId="4073825305" sldId="262"/>
            <ac:spMk id="2" creationId="{CA281271-0819-EEC7-13E4-D20B78E96D49}"/>
          </ac:spMkLst>
        </pc:spChg>
        <pc:spChg chg="mod">
          <ac:chgData name="Braden Prather" userId="S::bprather1@atu.edu::e812329b-f988-4202-909c-e7ba6fbab2a6" providerId="AD" clId="Web-{2B608DE5-8D78-C79A-C439-4229D5BBCA7C}" dt="2024-04-17T00:55:22.585" v="55" actId="14100"/>
          <ac:spMkLst>
            <pc:docMk/>
            <pc:sldMk cId="4073825305" sldId="262"/>
            <ac:spMk id="3" creationId="{5E260B17-C728-FEDB-50E4-112A10AB6CCF}"/>
          </ac:spMkLst>
        </pc:spChg>
      </pc:sldChg>
      <pc:sldChg chg="modSp">
        <pc:chgData name="Braden Prather" userId="S::bprather1@atu.edu::e812329b-f988-4202-909c-e7ba6fbab2a6" providerId="AD" clId="Web-{2B608DE5-8D78-C79A-C439-4229D5BBCA7C}" dt="2024-04-17T00:41:04.479" v="33" actId="20577"/>
        <pc:sldMkLst>
          <pc:docMk/>
          <pc:sldMk cId="1479154425" sldId="263"/>
        </pc:sldMkLst>
        <pc:spChg chg="mod">
          <ac:chgData name="Braden Prather" userId="S::bprather1@atu.edu::e812329b-f988-4202-909c-e7ba6fbab2a6" providerId="AD" clId="Web-{2B608DE5-8D78-C79A-C439-4229D5BBCA7C}" dt="2024-04-17T00:41:04.479" v="33" actId="20577"/>
          <ac:spMkLst>
            <pc:docMk/>
            <pc:sldMk cId="1479154425" sldId="263"/>
            <ac:spMk id="2" creationId="{568FA1A1-E860-AEB3-A649-CE0224A26818}"/>
          </ac:spMkLst>
        </pc:spChg>
        <pc:spChg chg="mod">
          <ac:chgData name="Braden Prather" userId="S::bprather1@atu.edu::e812329b-f988-4202-909c-e7ba6fbab2a6" providerId="AD" clId="Web-{2B608DE5-8D78-C79A-C439-4229D5BBCA7C}" dt="2024-04-17T00:40:34.120" v="23" actId="14100"/>
          <ac:spMkLst>
            <pc:docMk/>
            <pc:sldMk cId="1479154425" sldId="263"/>
            <ac:spMk id="3" creationId="{33139C92-7623-3C61-72FD-ECB7DAB76C09}"/>
          </ac:spMkLst>
        </pc:spChg>
      </pc:sldChg>
      <pc:sldChg chg="modSp">
        <pc:chgData name="Braden Prather" userId="S::bprather1@atu.edu::e812329b-f988-4202-909c-e7ba6fbab2a6" providerId="AD" clId="Web-{2B608DE5-8D78-C79A-C439-4229D5BBCA7C}" dt="2024-04-17T00:54:14.413" v="43" actId="14100"/>
        <pc:sldMkLst>
          <pc:docMk/>
          <pc:sldMk cId="1062824187" sldId="264"/>
        </pc:sldMkLst>
        <pc:spChg chg="mod">
          <ac:chgData name="Braden Prather" userId="S::bprather1@atu.edu::e812329b-f988-4202-909c-e7ba6fbab2a6" providerId="AD" clId="Web-{2B608DE5-8D78-C79A-C439-4229D5BBCA7C}" dt="2024-04-17T00:54:14.413" v="43" actId="14100"/>
          <ac:spMkLst>
            <pc:docMk/>
            <pc:sldMk cId="1062824187" sldId="264"/>
            <ac:spMk id="2" creationId="{1B929004-30A6-174D-A2C7-0BEDA20D18FC}"/>
          </ac:spMkLst>
        </pc:spChg>
        <pc:spChg chg="mod">
          <ac:chgData name="Braden Prather" userId="S::bprather1@atu.edu::e812329b-f988-4202-909c-e7ba6fbab2a6" providerId="AD" clId="Web-{2B608DE5-8D78-C79A-C439-4229D5BBCA7C}" dt="2024-04-17T00:53:56.101" v="40" actId="20577"/>
          <ac:spMkLst>
            <pc:docMk/>
            <pc:sldMk cId="1062824187" sldId="264"/>
            <ac:spMk id="3" creationId="{140CFCB5-693E-4E26-B10D-46207DFB0BE5}"/>
          </ac:spMkLst>
        </pc:spChg>
      </pc:sldChg>
      <pc:sldChg chg="modSp">
        <pc:chgData name="Braden Prather" userId="S::bprather1@atu.edu::e812329b-f988-4202-909c-e7ba6fbab2a6" providerId="AD" clId="Web-{2B608DE5-8D78-C79A-C439-4229D5BBCA7C}" dt="2024-04-17T00:40:55.010" v="28" actId="1076"/>
        <pc:sldMkLst>
          <pc:docMk/>
          <pc:sldMk cId="1492888802" sldId="271"/>
        </pc:sldMkLst>
        <pc:graphicFrameChg chg="mod">
          <ac:chgData name="Braden Prather" userId="S::bprather1@atu.edu::e812329b-f988-4202-909c-e7ba6fbab2a6" providerId="AD" clId="Web-{2B608DE5-8D78-C79A-C439-4229D5BBCA7C}" dt="2024-04-17T00:40:55.010" v="28" actId="1076"/>
          <ac:graphicFrameMkLst>
            <pc:docMk/>
            <pc:sldMk cId="1492888802" sldId="271"/>
            <ac:graphicFrameMk id="21" creationId="{E922A1CC-EA76-D2A5-7113-ABE5311523E7}"/>
          </ac:graphicFrameMkLst>
        </pc:graphicFrameChg>
      </pc:sldChg>
      <pc:sldChg chg="modSp">
        <pc:chgData name="Braden Prather" userId="S::bprather1@atu.edu::e812329b-f988-4202-909c-e7ba6fbab2a6" providerId="AD" clId="Web-{2B608DE5-8D78-C79A-C439-4229D5BBCA7C}" dt="2024-04-17T00:55:37.882" v="61" actId="14100"/>
        <pc:sldMkLst>
          <pc:docMk/>
          <pc:sldMk cId="838840384" sldId="273"/>
        </pc:sldMkLst>
        <pc:spChg chg="mod">
          <ac:chgData name="Braden Prather" userId="S::bprather1@atu.edu::e812329b-f988-4202-909c-e7ba6fbab2a6" providerId="AD" clId="Web-{2B608DE5-8D78-C79A-C439-4229D5BBCA7C}" dt="2024-04-17T00:55:37.866" v="60" actId="14100"/>
          <ac:spMkLst>
            <pc:docMk/>
            <pc:sldMk cId="838840384" sldId="273"/>
            <ac:spMk id="2" creationId="{5275348C-8E21-6632-30BC-867A32CB0ED8}"/>
          </ac:spMkLst>
        </pc:spChg>
        <pc:spChg chg="mod">
          <ac:chgData name="Braden Prather" userId="S::bprather1@atu.edu::e812329b-f988-4202-909c-e7ba6fbab2a6" providerId="AD" clId="Web-{2B608DE5-8D78-C79A-C439-4229D5BBCA7C}" dt="2024-04-17T00:55:37.882" v="61" actId="14100"/>
          <ac:spMkLst>
            <pc:docMk/>
            <pc:sldMk cId="838840384" sldId="273"/>
            <ac:spMk id="3" creationId="{6A96F9E6-4992-D5D8-968D-25FD3F164EFB}"/>
          </ac:spMkLst>
        </pc:spChg>
      </pc:sldChg>
      <pc:sldChg chg="modSp">
        <pc:chgData name="Braden Prather" userId="S::bprather1@atu.edu::e812329b-f988-4202-909c-e7ba6fbab2a6" providerId="AD" clId="Web-{2B608DE5-8D78-C79A-C439-4229D5BBCA7C}" dt="2024-04-17T00:56:08.616" v="76" actId="14100"/>
        <pc:sldMkLst>
          <pc:docMk/>
          <pc:sldMk cId="3944717095" sldId="274"/>
        </pc:sldMkLst>
        <pc:spChg chg="mod">
          <ac:chgData name="Braden Prather" userId="S::bprather1@atu.edu::e812329b-f988-4202-909c-e7ba6fbab2a6" providerId="AD" clId="Web-{2B608DE5-8D78-C79A-C439-4229D5BBCA7C}" dt="2024-04-17T00:56:08.616" v="76" actId="14100"/>
          <ac:spMkLst>
            <pc:docMk/>
            <pc:sldMk cId="3944717095" sldId="274"/>
            <ac:spMk id="2" creationId="{300AE52D-83F5-8F3E-B950-7BEB24C6E111}"/>
          </ac:spMkLst>
        </pc:spChg>
        <pc:spChg chg="mod">
          <ac:chgData name="Braden Prather" userId="S::bprather1@atu.edu::e812329b-f988-4202-909c-e7ba6fbab2a6" providerId="AD" clId="Web-{2B608DE5-8D78-C79A-C439-4229D5BBCA7C}" dt="2024-04-17T00:55:57.038" v="73" actId="14100"/>
          <ac:spMkLst>
            <pc:docMk/>
            <pc:sldMk cId="3944717095" sldId="274"/>
            <ac:spMk id="3" creationId="{B91B1D57-A550-DC38-8896-1AEFB2C2E2F9}"/>
          </ac:spMkLst>
        </pc:spChg>
        <pc:picChg chg="mod">
          <ac:chgData name="Braden Prather" userId="S::bprather1@atu.edu::e812329b-f988-4202-909c-e7ba6fbab2a6" providerId="AD" clId="Web-{2B608DE5-8D78-C79A-C439-4229D5BBCA7C}" dt="2024-04-17T00:55:44.241" v="63" actId="1076"/>
          <ac:picMkLst>
            <pc:docMk/>
            <pc:sldMk cId="3944717095" sldId="274"/>
            <ac:picMk id="17" creationId="{ECDA47B1-0424-3FBF-220C-A49D9134EBAE}"/>
          </ac:picMkLst>
        </pc:picChg>
      </pc:sldChg>
      <pc:sldChg chg="modSp">
        <pc:chgData name="Braden Prather" userId="S::bprather1@atu.edu::e812329b-f988-4202-909c-e7ba6fbab2a6" providerId="AD" clId="Web-{2B608DE5-8D78-C79A-C439-4229D5BBCA7C}" dt="2024-04-17T00:57:04.850" v="85" actId="14100"/>
        <pc:sldMkLst>
          <pc:docMk/>
          <pc:sldMk cId="3642160991" sldId="275"/>
        </pc:sldMkLst>
        <pc:spChg chg="mod">
          <ac:chgData name="Braden Prather" userId="S::bprather1@atu.edu::e812329b-f988-4202-909c-e7ba6fbab2a6" providerId="AD" clId="Web-{2B608DE5-8D78-C79A-C439-4229D5BBCA7C}" dt="2024-04-17T00:56:55.881" v="82" actId="1076"/>
          <ac:spMkLst>
            <pc:docMk/>
            <pc:sldMk cId="3642160991" sldId="275"/>
            <ac:spMk id="2" creationId="{300AE52D-83F5-8F3E-B950-7BEB24C6E111}"/>
          </ac:spMkLst>
        </pc:spChg>
        <pc:spChg chg="mod">
          <ac:chgData name="Braden Prather" userId="S::bprather1@atu.edu::e812329b-f988-4202-909c-e7ba6fbab2a6" providerId="AD" clId="Web-{2B608DE5-8D78-C79A-C439-4229D5BBCA7C}" dt="2024-04-17T00:57:04.850" v="85" actId="14100"/>
          <ac:spMkLst>
            <pc:docMk/>
            <pc:sldMk cId="3642160991" sldId="275"/>
            <ac:spMk id="3" creationId="{B91B1D57-A550-DC38-8896-1AEFB2C2E2F9}"/>
          </ac:spMkLst>
        </pc:spChg>
      </pc:sldChg>
      <pc:sldChg chg="modSp">
        <pc:chgData name="Braden Prather" userId="S::bprather1@atu.edu::e812329b-f988-4202-909c-e7ba6fbab2a6" providerId="AD" clId="Web-{2B608DE5-8D78-C79A-C439-4229D5BBCA7C}" dt="2024-04-17T00:40:20.104" v="20"/>
        <pc:sldMkLst>
          <pc:docMk/>
          <pc:sldMk cId="2094776694" sldId="278"/>
        </pc:sldMkLst>
        <pc:spChg chg="mod">
          <ac:chgData name="Braden Prather" userId="S::bprather1@atu.edu::e812329b-f988-4202-909c-e7ba6fbab2a6" providerId="AD" clId="Web-{2B608DE5-8D78-C79A-C439-4229D5BBCA7C}" dt="2024-04-17T00:40:20.088" v="16"/>
          <ac:spMkLst>
            <pc:docMk/>
            <pc:sldMk cId="2094776694" sldId="278"/>
            <ac:spMk id="4" creationId="{8F0934C9-D0B5-6318-2883-1F39C20D63FE}"/>
          </ac:spMkLst>
        </pc:spChg>
        <pc:spChg chg="mod">
          <ac:chgData name="Braden Prather" userId="S::bprather1@atu.edu::e812329b-f988-4202-909c-e7ba6fbab2a6" providerId="AD" clId="Web-{2B608DE5-8D78-C79A-C439-4229D5BBCA7C}" dt="2024-04-17T00:40:20.088" v="17"/>
          <ac:spMkLst>
            <pc:docMk/>
            <pc:sldMk cId="2094776694" sldId="278"/>
            <ac:spMk id="5" creationId="{94066650-D771-0D9A-31FE-F3DACA5DCCCB}"/>
          </ac:spMkLst>
        </pc:spChg>
        <pc:spChg chg="mod">
          <ac:chgData name="Braden Prather" userId="S::bprather1@atu.edu::e812329b-f988-4202-909c-e7ba6fbab2a6" providerId="AD" clId="Web-{2B608DE5-8D78-C79A-C439-4229D5BBCA7C}" dt="2024-04-17T00:40:20.088" v="18"/>
          <ac:spMkLst>
            <pc:docMk/>
            <pc:sldMk cId="2094776694" sldId="278"/>
            <ac:spMk id="6" creationId="{C61CFE2C-EC8D-FEEF-E7DC-4F4A4C6FF63B}"/>
          </ac:spMkLst>
        </pc:spChg>
        <pc:spChg chg="mod">
          <ac:chgData name="Braden Prather" userId="S::bprather1@atu.edu::e812329b-f988-4202-909c-e7ba6fbab2a6" providerId="AD" clId="Web-{2B608DE5-8D78-C79A-C439-4229D5BBCA7C}" dt="2024-04-17T00:40:20.088" v="19"/>
          <ac:spMkLst>
            <pc:docMk/>
            <pc:sldMk cId="2094776694" sldId="278"/>
            <ac:spMk id="7" creationId="{4EA8EF40-F63C-F540-4CE4-91881E577B87}"/>
          </ac:spMkLst>
        </pc:spChg>
        <pc:spChg chg="mod">
          <ac:chgData name="Braden Prather" userId="S::bprather1@atu.edu::e812329b-f988-4202-909c-e7ba6fbab2a6" providerId="AD" clId="Web-{2B608DE5-8D78-C79A-C439-4229D5BBCA7C}" dt="2024-04-17T00:40:20.104" v="20"/>
          <ac:spMkLst>
            <pc:docMk/>
            <pc:sldMk cId="2094776694" sldId="278"/>
            <ac:spMk id="9" creationId="{8B30F606-EEC4-E9F5-AD2F-CB99384CDCDF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C3C824-CFCA-40D2-B8E1-5EB8EE8F202A}" type="doc">
      <dgm:prSet loTypeId="urn:microsoft.com/office/officeart/2018/2/layout/IconLabel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95552A-C600-4CE4-8AD3-1B05F6E3D1B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>
              <a:solidFill>
                <a:srgbClr val="FECD2F"/>
              </a:solidFill>
            </a:rPr>
            <a:t>The main risks of these applications are handling payment and account data properly.</a:t>
          </a:r>
        </a:p>
      </dgm:t>
    </dgm:pt>
    <dgm:pt modelId="{5532D7C3-652C-4D86-B391-B5FA446EE825}" type="parTrans" cxnId="{CE100E41-9467-41E0-92A0-B197508F0066}">
      <dgm:prSet/>
      <dgm:spPr/>
      <dgm:t>
        <a:bodyPr/>
        <a:lstStyle/>
        <a:p>
          <a:endParaRPr lang="en-US"/>
        </a:p>
      </dgm:t>
    </dgm:pt>
    <dgm:pt modelId="{0424FC11-534B-4A9E-A1F2-78C664094F52}" type="sibTrans" cxnId="{CE100E41-9467-41E0-92A0-B197508F0066}">
      <dgm:prSet/>
      <dgm:spPr/>
      <dgm:t>
        <a:bodyPr/>
        <a:lstStyle/>
        <a:p>
          <a:endParaRPr lang="en-US"/>
        </a:p>
      </dgm:t>
    </dgm:pt>
    <dgm:pt modelId="{9563CD8F-E13B-46AA-9F49-AC5C2CC205A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>
              <a:solidFill>
                <a:srgbClr val="FECD2F"/>
              </a:solidFill>
            </a:rPr>
            <a:t>If we were to properly integrate this system into BazTech, we would include integration with the existing OneTech infrastructure.</a:t>
          </a:r>
        </a:p>
      </dgm:t>
    </dgm:pt>
    <dgm:pt modelId="{D59542F2-F8A4-4785-B375-DF66A7150B57}" type="parTrans" cxnId="{7EA65FBC-2ACE-4809-A885-129BDCD7F23D}">
      <dgm:prSet/>
      <dgm:spPr/>
      <dgm:t>
        <a:bodyPr/>
        <a:lstStyle/>
        <a:p>
          <a:endParaRPr lang="en-US"/>
        </a:p>
      </dgm:t>
    </dgm:pt>
    <dgm:pt modelId="{8F575268-5437-441B-A771-15EB8966C7E2}" type="sibTrans" cxnId="{7EA65FBC-2ACE-4809-A885-129BDCD7F23D}">
      <dgm:prSet/>
      <dgm:spPr/>
      <dgm:t>
        <a:bodyPr/>
        <a:lstStyle/>
        <a:p>
          <a:endParaRPr lang="en-US"/>
        </a:p>
      </dgm:t>
    </dgm:pt>
    <dgm:pt modelId="{AB3BE08B-3D37-4A9B-81EE-8458A7509F2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>
              <a:solidFill>
                <a:srgbClr val="FECD2F"/>
              </a:solidFill>
            </a:rPr>
            <a:t>On-campus payments through Meal Trades or DCB would be handled by the Blackboard integration, meaning that we need to ensure the account is properly charged.</a:t>
          </a:r>
        </a:p>
      </dgm:t>
    </dgm:pt>
    <dgm:pt modelId="{A3653F85-2487-4577-B06D-7D66A6E0131D}" type="parTrans" cxnId="{DCC865D5-861A-4FCB-9DD2-91C60663044A}">
      <dgm:prSet/>
      <dgm:spPr/>
      <dgm:t>
        <a:bodyPr/>
        <a:lstStyle/>
        <a:p>
          <a:endParaRPr lang="en-US"/>
        </a:p>
      </dgm:t>
    </dgm:pt>
    <dgm:pt modelId="{CCBFD7B0-78B0-4CF3-A22E-53F16067A32D}" type="sibTrans" cxnId="{DCC865D5-861A-4FCB-9DD2-91C60663044A}">
      <dgm:prSet/>
      <dgm:spPr/>
      <dgm:t>
        <a:bodyPr/>
        <a:lstStyle/>
        <a:p>
          <a:endParaRPr lang="en-US"/>
        </a:p>
      </dgm:t>
    </dgm:pt>
    <dgm:pt modelId="{32284C49-DC7F-4D14-BE5F-FBEF465F6A3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>
              <a:solidFill>
                <a:srgbClr val="FECD2F"/>
              </a:solidFill>
            </a:rPr>
            <a:t>A real implementation would also include Stripe or a similar payment framework to allow direct credit/debit payments, which will have the same risks.</a:t>
          </a:r>
        </a:p>
      </dgm:t>
    </dgm:pt>
    <dgm:pt modelId="{E7F9A17A-50F0-43E6-9C93-47A018EE8FAF}" type="parTrans" cxnId="{1D9AE5F3-50B6-4C43-BC36-59C28B1A0206}">
      <dgm:prSet/>
      <dgm:spPr/>
      <dgm:t>
        <a:bodyPr/>
        <a:lstStyle/>
        <a:p>
          <a:endParaRPr lang="en-US"/>
        </a:p>
      </dgm:t>
    </dgm:pt>
    <dgm:pt modelId="{E912F802-3C97-431D-B8EF-8946A071D51F}" type="sibTrans" cxnId="{1D9AE5F3-50B6-4C43-BC36-59C28B1A0206}">
      <dgm:prSet/>
      <dgm:spPr/>
      <dgm:t>
        <a:bodyPr/>
        <a:lstStyle/>
        <a:p>
          <a:endParaRPr lang="en-US"/>
        </a:p>
      </dgm:t>
    </dgm:pt>
    <dgm:pt modelId="{A4391327-1047-472B-A558-20ECD526DE51}" type="pres">
      <dgm:prSet presAssocID="{F0C3C824-CFCA-40D2-B8E1-5EB8EE8F202A}" presName="root" presStyleCnt="0">
        <dgm:presLayoutVars>
          <dgm:dir/>
          <dgm:resizeHandles val="exact"/>
        </dgm:presLayoutVars>
      </dgm:prSet>
      <dgm:spPr/>
    </dgm:pt>
    <dgm:pt modelId="{057AD3EF-BD06-40E8-BFBA-C5D085EF5D9F}" type="pres">
      <dgm:prSet presAssocID="{6495552A-C600-4CE4-8AD3-1B05F6E3D1B2}" presName="compNode" presStyleCnt="0"/>
      <dgm:spPr/>
    </dgm:pt>
    <dgm:pt modelId="{1AE63D6F-0A6F-44FB-92E1-F3A37B08F564}" type="pres">
      <dgm:prSet presAssocID="{6495552A-C600-4CE4-8AD3-1B05F6E3D1B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08DB4844-CDAE-4EFD-A278-45A035FF0E7E}" type="pres">
      <dgm:prSet presAssocID="{6495552A-C600-4CE4-8AD3-1B05F6E3D1B2}" presName="spaceRect" presStyleCnt="0"/>
      <dgm:spPr/>
    </dgm:pt>
    <dgm:pt modelId="{03CC4594-CB4E-4CA5-9666-8B607D9690EE}" type="pres">
      <dgm:prSet presAssocID="{6495552A-C600-4CE4-8AD3-1B05F6E3D1B2}" presName="textRect" presStyleLbl="revTx" presStyleIdx="0" presStyleCnt="4" custScaleX="148834">
        <dgm:presLayoutVars>
          <dgm:chMax val="1"/>
          <dgm:chPref val="1"/>
        </dgm:presLayoutVars>
      </dgm:prSet>
      <dgm:spPr/>
    </dgm:pt>
    <dgm:pt modelId="{3A5361C5-5C09-4D00-9D3D-EE31AEC9984B}" type="pres">
      <dgm:prSet presAssocID="{0424FC11-534B-4A9E-A1F2-78C664094F52}" presName="sibTrans" presStyleCnt="0"/>
      <dgm:spPr/>
    </dgm:pt>
    <dgm:pt modelId="{9D3205D6-432A-4220-BA2B-72866C86797A}" type="pres">
      <dgm:prSet presAssocID="{9563CD8F-E13B-46AA-9F49-AC5C2CC205A0}" presName="compNode" presStyleCnt="0"/>
      <dgm:spPr/>
    </dgm:pt>
    <dgm:pt modelId="{67208925-7EF7-46E3-9909-C941863FBCAD}" type="pres">
      <dgm:prSet presAssocID="{9563CD8F-E13B-46AA-9F49-AC5C2CC205A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C1EF452-FCC9-4508-BA0C-2868DE5F6FDD}" type="pres">
      <dgm:prSet presAssocID="{9563CD8F-E13B-46AA-9F49-AC5C2CC205A0}" presName="spaceRect" presStyleCnt="0"/>
      <dgm:spPr/>
    </dgm:pt>
    <dgm:pt modelId="{686DB888-F9CE-48EF-A641-A4AD5807E661}" type="pres">
      <dgm:prSet presAssocID="{9563CD8F-E13B-46AA-9F49-AC5C2CC205A0}" presName="textRect" presStyleLbl="revTx" presStyleIdx="1" presStyleCnt="4" custScaleX="148834">
        <dgm:presLayoutVars>
          <dgm:chMax val="1"/>
          <dgm:chPref val="1"/>
        </dgm:presLayoutVars>
      </dgm:prSet>
      <dgm:spPr/>
    </dgm:pt>
    <dgm:pt modelId="{2E0B2CAF-43EB-48DA-98EE-CDD8F72EF785}" type="pres">
      <dgm:prSet presAssocID="{8F575268-5437-441B-A771-15EB8966C7E2}" presName="sibTrans" presStyleCnt="0"/>
      <dgm:spPr/>
    </dgm:pt>
    <dgm:pt modelId="{6F7AA80F-1501-4B59-8C5A-FD4734F37B62}" type="pres">
      <dgm:prSet presAssocID="{AB3BE08B-3D37-4A9B-81EE-8458A7509F20}" presName="compNode" presStyleCnt="0"/>
      <dgm:spPr/>
    </dgm:pt>
    <dgm:pt modelId="{89E4B099-3486-453F-9EBF-3F8E690AC724}" type="pres">
      <dgm:prSet presAssocID="{AB3BE08B-3D37-4A9B-81EE-8458A7509F2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EC238248-B4A7-43D7-996B-B143B900D68E}" type="pres">
      <dgm:prSet presAssocID="{AB3BE08B-3D37-4A9B-81EE-8458A7509F20}" presName="spaceRect" presStyleCnt="0"/>
      <dgm:spPr/>
    </dgm:pt>
    <dgm:pt modelId="{43773459-167E-4EAA-9BE2-E0BF93C4B3D4}" type="pres">
      <dgm:prSet presAssocID="{AB3BE08B-3D37-4A9B-81EE-8458A7509F20}" presName="textRect" presStyleLbl="revTx" presStyleIdx="2" presStyleCnt="4" custScaleX="148834">
        <dgm:presLayoutVars>
          <dgm:chMax val="1"/>
          <dgm:chPref val="1"/>
        </dgm:presLayoutVars>
      </dgm:prSet>
      <dgm:spPr/>
    </dgm:pt>
    <dgm:pt modelId="{080DBF8D-F9C2-47AA-82E6-DEAF7EB894F2}" type="pres">
      <dgm:prSet presAssocID="{CCBFD7B0-78B0-4CF3-A22E-53F16067A32D}" presName="sibTrans" presStyleCnt="0"/>
      <dgm:spPr/>
    </dgm:pt>
    <dgm:pt modelId="{4ED65B42-68F4-4EA4-8974-370AB835CC19}" type="pres">
      <dgm:prSet presAssocID="{32284C49-DC7F-4D14-BE5F-FBEF465F6A31}" presName="compNode" presStyleCnt="0"/>
      <dgm:spPr/>
    </dgm:pt>
    <dgm:pt modelId="{9648D5BA-140C-4D83-B19D-3F521CB08E9A}" type="pres">
      <dgm:prSet presAssocID="{32284C49-DC7F-4D14-BE5F-FBEF465F6A3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7A221AD4-B5FA-48DC-A3DE-DFCA9C97E08E}" type="pres">
      <dgm:prSet presAssocID="{32284C49-DC7F-4D14-BE5F-FBEF465F6A31}" presName="spaceRect" presStyleCnt="0"/>
      <dgm:spPr/>
    </dgm:pt>
    <dgm:pt modelId="{AD87451A-B909-4C48-BE6C-A6CA1A617365}" type="pres">
      <dgm:prSet presAssocID="{32284C49-DC7F-4D14-BE5F-FBEF465F6A31}" presName="textRect" presStyleLbl="revTx" presStyleIdx="3" presStyleCnt="4" custScaleX="148834">
        <dgm:presLayoutVars>
          <dgm:chMax val="1"/>
          <dgm:chPref val="1"/>
        </dgm:presLayoutVars>
      </dgm:prSet>
      <dgm:spPr/>
    </dgm:pt>
  </dgm:ptLst>
  <dgm:cxnLst>
    <dgm:cxn modelId="{F289591A-64C1-40CE-A19B-FED202BEEBA6}" type="presOf" srcId="{9563CD8F-E13B-46AA-9F49-AC5C2CC205A0}" destId="{686DB888-F9CE-48EF-A641-A4AD5807E661}" srcOrd="0" destOrd="0" presId="urn:microsoft.com/office/officeart/2018/2/layout/IconLabelList"/>
    <dgm:cxn modelId="{2D1E9826-8045-41DD-8172-E89DD0AC37EA}" type="presOf" srcId="{F0C3C824-CFCA-40D2-B8E1-5EB8EE8F202A}" destId="{A4391327-1047-472B-A558-20ECD526DE51}" srcOrd="0" destOrd="0" presId="urn:microsoft.com/office/officeart/2018/2/layout/IconLabelList"/>
    <dgm:cxn modelId="{CE100E41-9467-41E0-92A0-B197508F0066}" srcId="{F0C3C824-CFCA-40D2-B8E1-5EB8EE8F202A}" destId="{6495552A-C600-4CE4-8AD3-1B05F6E3D1B2}" srcOrd="0" destOrd="0" parTransId="{5532D7C3-652C-4D86-B391-B5FA446EE825}" sibTransId="{0424FC11-534B-4A9E-A1F2-78C664094F52}"/>
    <dgm:cxn modelId="{BA8A814D-2464-4C71-8256-43C33843F367}" type="presOf" srcId="{AB3BE08B-3D37-4A9B-81EE-8458A7509F20}" destId="{43773459-167E-4EAA-9BE2-E0BF93C4B3D4}" srcOrd="0" destOrd="0" presId="urn:microsoft.com/office/officeart/2018/2/layout/IconLabelList"/>
    <dgm:cxn modelId="{FE25E74D-02BD-4CF9-97C8-E15102383296}" type="presOf" srcId="{32284C49-DC7F-4D14-BE5F-FBEF465F6A31}" destId="{AD87451A-B909-4C48-BE6C-A6CA1A617365}" srcOrd="0" destOrd="0" presId="urn:microsoft.com/office/officeart/2018/2/layout/IconLabelList"/>
    <dgm:cxn modelId="{7EA65FBC-2ACE-4809-A885-129BDCD7F23D}" srcId="{F0C3C824-CFCA-40D2-B8E1-5EB8EE8F202A}" destId="{9563CD8F-E13B-46AA-9F49-AC5C2CC205A0}" srcOrd="1" destOrd="0" parTransId="{D59542F2-F8A4-4785-B375-DF66A7150B57}" sibTransId="{8F575268-5437-441B-A771-15EB8966C7E2}"/>
    <dgm:cxn modelId="{900AE6BF-241C-434D-826A-5DBCCC4B5144}" type="presOf" srcId="{6495552A-C600-4CE4-8AD3-1B05F6E3D1B2}" destId="{03CC4594-CB4E-4CA5-9666-8B607D9690EE}" srcOrd="0" destOrd="0" presId="urn:microsoft.com/office/officeart/2018/2/layout/IconLabelList"/>
    <dgm:cxn modelId="{DCC865D5-861A-4FCB-9DD2-91C60663044A}" srcId="{F0C3C824-CFCA-40D2-B8E1-5EB8EE8F202A}" destId="{AB3BE08B-3D37-4A9B-81EE-8458A7509F20}" srcOrd="2" destOrd="0" parTransId="{A3653F85-2487-4577-B06D-7D66A6E0131D}" sibTransId="{CCBFD7B0-78B0-4CF3-A22E-53F16067A32D}"/>
    <dgm:cxn modelId="{1D9AE5F3-50B6-4C43-BC36-59C28B1A0206}" srcId="{F0C3C824-CFCA-40D2-B8E1-5EB8EE8F202A}" destId="{32284C49-DC7F-4D14-BE5F-FBEF465F6A31}" srcOrd="3" destOrd="0" parTransId="{E7F9A17A-50F0-43E6-9C93-47A018EE8FAF}" sibTransId="{E912F802-3C97-431D-B8EF-8946A071D51F}"/>
    <dgm:cxn modelId="{1A86C063-05DF-443A-BE2B-B5BA4898E1D9}" type="presParOf" srcId="{A4391327-1047-472B-A558-20ECD526DE51}" destId="{057AD3EF-BD06-40E8-BFBA-C5D085EF5D9F}" srcOrd="0" destOrd="0" presId="urn:microsoft.com/office/officeart/2018/2/layout/IconLabelList"/>
    <dgm:cxn modelId="{B1E834C4-34FC-4D1F-9052-E9339162E31D}" type="presParOf" srcId="{057AD3EF-BD06-40E8-BFBA-C5D085EF5D9F}" destId="{1AE63D6F-0A6F-44FB-92E1-F3A37B08F564}" srcOrd="0" destOrd="0" presId="urn:microsoft.com/office/officeart/2018/2/layout/IconLabelList"/>
    <dgm:cxn modelId="{2A73C8B1-9678-4189-AF1E-E14C70B8E392}" type="presParOf" srcId="{057AD3EF-BD06-40E8-BFBA-C5D085EF5D9F}" destId="{08DB4844-CDAE-4EFD-A278-45A035FF0E7E}" srcOrd="1" destOrd="0" presId="urn:microsoft.com/office/officeart/2018/2/layout/IconLabelList"/>
    <dgm:cxn modelId="{D3530015-ACEB-4FEF-B59B-EF37BD400CC1}" type="presParOf" srcId="{057AD3EF-BD06-40E8-BFBA-C5D085EF5D9F}" destId="{03CC4594-CB4E-4CA5-9666-8B607D9690EE}" srcOrd="2" destOrd="0" presId="urn:microsoft.com/office/officeart/2018/2/layout/IconLabelList"/>
    <dgm:cxn modelId="{616FE8A7-F534-4C78-A40A-49CFB251944A}" type="presParOf" srcId="{A4391327-1047-472B-A558-20ECD526DE51}" destId="{3A5361C5-5C09-4D00-9D3D-EE31AEC9984B}" srcOrd="1" destOrd="0" presId="urn:microsoft.com/office/officeart/2018/2/layout/IconLabelList"/>
    <dgm:cxn modelId="{AD63AF4A-6D2A-400D-8308-41C280CD7228}" type="presParOf" srcId="{A4391327-1047-472B-A558-20ECD526DE51}" destId="{9D3205D6-432A-4220-BA2B-72866C86797A}" srcOrd="2" destOrd="0" presId="urn:microsoft.com/office/officeart/2018/2/layout/IconLabelList"/>
    <dgm:cxn modelId="{41E2547F-2EBD-4B7F-B038-7D72AA273ED8}" type="presParOf" srcId="{9D3205D6-432A-4220-BA2B-72866C86797A}" destId="{67208925-7EF7-46E3-9909-C941863FBCAD}" srcOrd="0" destOrd="0" presId="urn:microsoft.com/office/officeart/2018/2/layout/IconLabelList"/>
    <dgm:cxn modelId="{4FD86904-D561-4220-9103-13B28E38732A}" type="presParOf" srcId="{9D3205D6-432A-4220-BA2B-72866C86797A}" destId="{1C1EF452-FCC9-4508-BA0C-2868DE5F6FDD}" srcOrd="1" destOrd="0" presId="urn:microsoft.com/office/officeart/2018/2/layout/IconLabelList"/>
    <dgm:cxn modelId="{C2B94E54-F4B7-4AE7-A203-695D59C15795}" type="presParOf" srcId="{9D3205D6-432A-4220-BA2B-72866C86797A}" destId="{686DB888-F9CE-48EF-A641-A4AD5807E661}" srcOrd="2" destOrd="0" presId="urn:microsoft.com/office/officeart/2018/2/layout/IconLabelList"/>
    <dgm:cxn modelId="{EED165F2-61D2-493F-8DDD-9DD26D89AAA4}" type="presParOf" srcId="{A4391327-1047-472B-A558-20ECD526DE51}" destId="{2E0B2CAF-43EB-48DA-98EE-CDD8F72EF785}" srcOrd="3" destOrd="0" presId="urn:microsoft.com/office/officeart/2018/2/layout/IconLabelList"/>
    <dgm:cxn modelId="{56D3B1D3-1993-46E0-9375-19A79F1AE3A0}" type="presParOf" srcId="{A4391327-1047-472B-A558-20ECD526DE51}" destId="{6F7AA80F-1501-4B59-8C5A-FD4734F37B62}" srcOrd="4" destOrd="0" presId="urn:microsoft.com/office/officeart/2018/2/layout/IconLabelList"/>
    <dgm:cxn modelId="{8A4036C9-63C7-4EB1-BCBD-1FF9AEA48A3F}" type="presParOf" srcId="{6F7AA80F-1501-4B59-8C5A-FD4734F37B62}" destId="{89E4B099-3486-453F-9EBF-3F8E690AC724}" srcOrd="0" destOrd="0" presId="urn:microsoft.com/office/officeart/2018/2/layout/IconLabelList"/>
    <dgm:cxn modelId="{DEF49600-E936-4FFC-B3B5-46386B5B6A42}" type="presParOf" srcId="{6F7AA80F-1501-4B59-8C5A-FD4734F37B62}" destId="{EC238248-B4A7-43D7-996B-B143B900D68E}" srcOrd="1" destOrd="0" presId="urn:microsoft.com/office/officeart/2018/2/layout/IconLabelList"/>
    <dgm:cxn modelId="{8536F103-8E66-44F4-8A32-CB12CE9C5A23}" type="presParOf" srcId="{6F7AA80F-1501-4B59-8C5A-FD4734F37B62}" destId="{43773459-167E-4EAA-9BE2-E0BF93C4B3D4}" srcOrd="2" destOrd="0" presId="urn:microsoft.com/office/officeart/2018/2/layout/IconLabelList"/>
    <dgm:cxn modelId="{4D72F8D1-0D50-4DEE-A36A-F5A0A1C5B364}" type="presParOf" srcId="{A4391327-1047-472B-A558-20ECD526DE51}" destId="{080DBF8D-F9C2-47AA-82E6-DEAF7EB894F2}" srcOrd="5" destOrd="0" presId="urn:microsoft.com/office/officeart/2018/2/layout/IconLabelList"/>
    <dgm:cxn modelId="{61DEE624-6EA9-4FFC-B4C2-E7CCD7468E61}" type="presParOf" srcId="{A4391327-1047-472B-A558-20ECD526DE51}" destId="{4ED65B42-68F4-4EA4-8974-370AB835CC19}" srcOrd="6" destOrd="0" presId="urn:microsoft.com/office/officeart/2018/2/layout/IconLabelList"/>
    <dgm:cxn modelId="{B11515E5-EEB0-4E7A-BEEB-2BB7500CD80D}" type="presParOf" srcId="{4ED65B42-68F4-4EA4-8974-370AB835CC19}" destId="{9648D5BA-140C-4D83-B19D-3F521CB08E9A}" srcOrd="0" destOrd="0" presId="urn:microsoft.com/office/officeart/2018/2/layout/IconLabelList"/>
    <dgm:cxn modelId="{F05CF446-E66A-494C-84B1-1884DF30E0D1}" type="presParOf" srcId="{4ED65B42-68F4-4EA4-8974-370AB835CC19}" destId="{7A221AD4-B5FA-48DC-A3DE-DFCA9C97E08E}" srcOrd="1" destOrd="0" presId="urn:microsoft.com/office/officeart/2018/2/layout/IconLabelList"/>
    <dgm:cxn modelId="{8FB6456A-BD55-4F83-A94E-AA8029DC0658}" type="presParOf" srcId="{4ED65B42-68F4-4EA4-8974-370AB835CC19}" destId="{AD87451A-B909-4C48-BE6C-A6CA1A61736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E63D6F-0A6F-44FB-92E1-F3A37B08F564}">
      <dsp:nvSpPr>
        <dsp:cNvPr id="0" name=""/>
        <dsp:cNvSpPr/>
      </dsp:nvSpPr>
      <dsp:spPr>
        <a:xfrm>
          <a:off x="946183" y="803601"/>
          <a:ext cx="707167" cy="7071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CC4594-CB4E-4CA5-9666-8B607D9690EE}">
      <dsp:nvSpPr>
        <dsp:cNvPr id="0" name=""/>
        <dsp:cNvSpPr/>
      </dsp:nvSpPr>
      <dsp:spPr>
        <a:xfrm>
          <a:off x="130316" y="1868595"/>
          <a:ext cx="2338903" cy="1319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rgbClr val="FECD2F"/>
              </a:solidFill>
            </a:rPr>
            <a:t>The main risks of these applications are handling payment and account data properly.</a:t>
          </a:r>
        </a:p>
      </dsp:txBody>
      <dsp:txXfrm>
        <a:off x="130316" y="1868595"/>
        <a:ext cx="2338903" cy="1319885"/>
      </dsp:txXfrm>
    </dsp:sp>
    <dsp:sp modelId="{67208925-7EF7-46E3-9909-C941863FBCAD}">
      <dsp:nvSpPr>
        <dsp:cNvPr id="0" name=""/>
        <dsp:cNvSpPr/>
      </dsp:nvSpPr>
      <dsp:spPr>
        <a:xfrm>
          <a:off x="3560096" y="803601"/>
          <a:ext cx="707167" cy="7071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6DB888-F9CE-48EF-A641-A4AD5807E661}">
      <dsp:nvSpPr>
        <dsp:cNvPr id="0" name=""/>
        <dsp:cNvSpPr/>
      </dsp:nvSpPr>
      <dsp:spPr>
        <a:xfrm>
          <a:off x="2744229" y="1868595"/>
          <a:ext cx="2338903" cy="1319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rgbClr val="FECD2F"/>
              </a:solidFill>
            </a:rPr>
            <a:t>If we were to properly integrate this system into BazTech, we would include integration with the existing OneTech infrastructure.</a:t>
          </a:r>
        </a:p>
      </dsp:txBody>
      <dsp:txXfrm>
        <a:off x="2744229" y="1868595"/>
        <a:ext cx="2338903" cy="1319885"/>
      </dsp:txXfrm>
    </dsp:sp>
    <dsp:sp modelId="{89E4B099-3486-453F-9EBF-3F8E690AC724}">
      <dsp:nvSpPr>
        <dsp:cNvPr id="0" name=""/>
        <dsp:cNvSpPr/>
      </dsp:nvSpPr>
      <dsp:spPr>
        <a:xfrm>
          <a:off x="6174009" y="803601"/>
          <a:ext cx="707167" cy="7071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773459-167E-4EAA-9BE2-E0BF93C4B3D4}">
      <dsp:nvSpPr>
        <dsp:cNvPr id="0" name=""/>
        <dsp:cNvSpPr/>
      </dsp:nvSpPr>
      <dsp:spPr>
        <a:xfrm>
          <a:off x="5358141" y="1868595"/>
          <a:ext cx="2338903" cy="1319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rgbClr val="FECD2F"/>
              </a:solidFill>
            </a:rPr>
            <a:t>On-campus payments through Meal Trades or DCB would be handled by the Blackboard integration, meaning that we need to ensure the account is properly charged.</a:t>
          </a:r>
        </a:p>
      </dsp:txBody>
      <dsp:txXfrm>
        <a:off x="5358141" y="1868595"/>
        <a:ext cx="2338903" cy="1319885"/>
      </dsp:txXfrm>
    </dsp:sp>
    <dsp:sp modelId="{9648D5BA-140C-4D83-B19D-3F521CB08E9A}">
      <dsp:nvSpPr>
        <dsp:cNvPr id="0" name=""/>
        <dsp:cNvSpPr/>
      </dsp:nvSpPr>
      <dsp:spPr>
        <a:xfrm>
          <a:off x="8787922" y="803601"/>
          <a:ext cx="707167" cy="7071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87451A-B909-4C48-BE6C-A6CA1A617365}">
      <dsp:nvSpPr>
        <dsp:cNvPr id="0" name=""/>
        <dsp:cNvSpPr/>
      </dsp:nvSpPr>
      <dsp:spPr>
        <a:xfrm>
          <a:off x="7972054" y="1868595"/>
          <a:ext cx="2338903" cy="1319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rgbClr val="FECD2F"/>
              </a:solidFill>
            </a:rPr>
            <a:t>A real implementation would also include Stripe or a similar payment framework to allow direct credit/debit payments, which will have the same risks.</a:t>
          </a:r>
        </a:p>
      </dsp:txBody>
      <dsp:txXfrm>
        <a:off x="7972054" y="1868595"/>
        <a:ext cx="2338903" cy="13198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FF6E63-E6AD-4F1C-B8FB-811D69621160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C1AE6-B322-49DF-9F48-8536BC507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56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C1AE6-B322-49DF-9F48-8536BC5078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46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Nathan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C1AE6-B322-49DF-9F48-8536BC5078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92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Braden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C1AE6-B322-49DF-9F48-8536BC5078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17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Braden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C1AE6-B322-49DF-9F48-8536BC5078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010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Braden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C1AE6-B322-49DF-9F48-8536BC5078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31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Braden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C1AE6-B322-49DF-9F48-8536BC5078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311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C1AE6-B322-49DF-9F48-8536BC50785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538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C1AE6-B322-49DF-9F48-8536BC5078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206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Alex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C1AE6-B322-49DF-9F48-8536BC50785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914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Alex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C1AE6-B322-49DF-9F48-8536BC50785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79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Alex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C1AE6-B322-49DF-9F48-8536BC50785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1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C1AE6-B322-49DF-9F48-8536BC5078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116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Braden / Nathan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C1AE6-B322-49DF-9F48-8536BC50785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712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C1AE6-B322-49DF-9F48-8536BC50785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698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Braden / Nathan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C1AE6-B322-49DF-9F48-8536BC50785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07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C1AE6-B322-49DF-9F48-8536BC5078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10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C1AE6-B322-49DF-9F48-8536BC5078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12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Braden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C1AE6-B322-49DF-9F48-8536BC5078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41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Braden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C1AE6-B322-49DF-9F48-8536BC5078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82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Nathan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C1AE6-B322-49DF-9F48-8536BC5078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64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Nathan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C1AE6-B322-49DF-9F48-8536BC5078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37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Nathan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C1AE6-B322-49DF-9F48-8536BC5078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99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F5D6-FACD-4A8A-A990-16500A0B4F87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8DCA-1B95-4220-8F93-C18E5C046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73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F5D6-FACD-4A8A-A990-16500A0B4F87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8DCA-1B95-4220-8F93-C18E5C046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34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F5D6-FACD-4A8A-A990-16500A0B4F87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8DCA-1B95-4220-8F93-C18E5C046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97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F5D6-FACD-4A8A-A990-16500A0B4F87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8DCA-1B95-4220-8F93-C18E5C046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84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F5D6-FACD-4A8A-A990-16500A0B4F87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8DCA-1B95-4220-8F93-C18E5C046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470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F5D6-FACD-4A8A-A990-16500A0B4F87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8DCA-1B95-4220-8F93-C18E5C046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09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F5D6-FACD-4A8A-A990-16500A0B4F87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8DCA-1B95-4220-8F93-C18E5C046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86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F5D6-FACD-4A8A-A990-16500A0B4F87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8DCA-1B95-4220-8F93-C18E5C046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F5D6-FACD-4A8A-A990-16500A0B4F87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8DCA-1B95-4220-8F93-C18E5C046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67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F5D6-FACD-4A8A-A990-16500A0B4F87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8DCA-1B95-4220-8F93-C18E5C046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60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F5D6-FACD-4A8A-A990-16500A0B4F87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8DCA-1B95-4220-8F93-C18E5C046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57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57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AF5D6-FACD-4A8A-A990-16500A0B4F87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18DCA-1B95-4220-8F93-C18E5C046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41922-C553-AB65-4DF2-4F93D6AA9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466" y="991261"/>
            <a:ext cx="5754696" cy="1837349"/>
          </a:xfrm>
        </p:spPr>
        <p:txBody>
          <a:bodyPr anchor="b">
            <a:normAutofit/>
          </a:bodyPr>
          <a:lstStyle/>
          <a:p>
            <a:pPr algn="ctr"/>
            <a:r>
              <a:rPr lang="en-US" sz="8800">
                <a:solidFill>
                  <a:srgbClr val="FECD2F"/>
                </a:solidFill>
                <a:cs typeface="Calibri Light"/>
              </a:rPr>
              <a:t>BazToGo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C3921CD-DDE5-4B57-8FDF-B37ADE4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219" y="3985"/>
            <a:ext cx="9747620" cy="6858000"/>
            <a:chOff x="1318434" y="36937"/>
            <a:chExt cx="9747620" cy="6858000"/>
          </a:xfrm>
        </p:grpSpPr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A4CBEDF6-7B5F-471F-AF99-301A23748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1D43DB10-4F84-47C2-8170-CB9EED866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F35C7A0-1526-4D97-BCD8-91B3576E3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1009574A-38B7-43A8-A925-1FB54C6B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EA3AAA50-DE22-4E5D-9064-A37786C59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14874-C0E5-9550-25CC-48D21465D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954" y="2979336"/>
            <a:ext cx="5709721" cy="2430864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3600">
                <a:solidFill>
                  <a:srgbClr val="FECD2F"/>
                </a:solidFill>
                <a:cs typeface="Calibri"/>
              </a:rPr>
              <a:t>404 Group:</a:t>
            </a:r>
          </a:p>
          <a:p>
            <a:pPr algn="ctr">
              <a:buFont typeface="Arial,Sans-Serif" panose="020B0604020202020204" pitchFamily="34" charset="0"/>
            </a:pPr>
            <a:r>
              <a:rPr lang="en-US">
                <a:solidFill>
                  <a:srgbClr val="FECD2F"/>
                </a:solidFill>
                <a:cs typeface="Calibri"/>
              </a:rPr>
              <a:t>Alexander McCutcheon</a:t>
            </a:r>
          </a:p>
          <a:p>
            <a:pPr algn="ctr">
              <a:buFont typeface="Arial,Sans-Serif" panose="020B0604020202020204" pitchFamily="34" charset="0"/>
            </a:pPr>
            <a:r>
              <a:rPr lang="en-US">
                <a:solidFill>
                  <a:srgbClr val="FECD2F"/>
                </a:solidFill>
                <a:cs typeface="Calibri"/>
              </a:rPr>
              <a:t>Braden Prather</a:t>
            </a:r>
          </a:p>
          <a:p>
            <a:pPr algn="ctr">
              <a:buFont typeface="Arial,Sans-Serif" panose="020B0604020202020204" pitchFamily="34" charset="0"/>
            </a:pPr>
            <a:r>
              <a:rPr lang="en-US">
                <a:solidFill>
                  <a:srgbClr val="FECD2F"/>
                </a:solidFill>
                <a:cs typeface="Calibri"/>
              </a:rPr>
              <a:t>Nathan Gilbert</a:t>
            </a:r>
          </a:p>
        </p:txBody>
      </p:sp>
    </p:spTree>
    <p:extLst>
      <p:ext uri="{BB962C8B-B14F-4D97-AF65-F5344CB8AC3E}">
        <p14:creationId xmlns:p14="http://schemas.microsoft.com/office/powerpoint/2010/main" val="433805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7D48CB-DF68-C6C7-97EE-2CDC65436FA4}"/>
              </a:ext>
            </a:extLst>
          </p:cNvPr>
          <p:cNvSpPr txBox="1">
            <a:spLocks/>
          </p:cNvSpPr>
          <p:nvPr/>
        </p:nvSpPr>
        <p:spPr>
          <a:xfrm>
            <a:off x="2024491" y="549767"/>
            <a:ext cx="3779409" cy="700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>
                <a:solidFill>
                  <a:srgbClr val="FECD2F"/>
                </a:solidFill>
              </a:rPr>
              <a:t>Design: Cart Page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EB56D5F-8B86-0A89-697C-63E1F402E964}"/>
              </a:ext>
            </a:extLst>
          </p:cNvPr>
          <p:cNvSpPr txBox="1">
            <a:spLocks/>
          </p:cNvSpPr>
          <p:nvPr/>
        </p:nvSpPr>
        <p:spPr>
          <a:xfrm>
            <a:off x="679450" y="1813551"/>
            <a:ext cx="7308850" cy="4479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FECD2F"/>
                </a:solidFill>
                <a:cs typeface="Calibri"/>
              </a:rPr>
              <a:t>Once an item has been added to the cart, the cart can be reached from the flyout menu in the top left corner of the screen.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FECD2F"/>
                </a:solidFill>
                <a:cs typeface="Calibri"/>
              </a:rPr>
              <a:t>Cart Page:</a:t>
            </a:r>
            <a:endParaRPr lang="en-US">
              <a:solidFill>
                <a:srgbClr val="FECD2F"/>
              </a:solidFill>
              <a:ea typeface="Calibri"/>
              <a:cs typeface="Calibri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 sz="2800">
                <a:solidFill>
                  <a:srgbClr val="FECD2F"/>
                </a:solidFill>
                <a:ea typeface="Calibri"/>
                <a:cs typeface="Calibri"/>
              </a:rPr>
              <a:t>The cart page allows the user to view the cart of the items they added.</a:t>
            </a:r>
          </a:p>
          <a:p>
            <a:pPr marL="742950" lvl="1" indent="-285750">
              <a:buFont typeface="Courier New"/>
              <a:buChar char="o"/>
            </a:pPr>
            <a:r>
              <a:rPr lang="en-US" sz="2800">
                <a:solidFill>
                  <a:srgbClr val="FECD2F"/>
                </a:solidFill>
                <a:ea typeface="Calibri"/>
                <a:cs typeface="Calibri"/>
              </a:rPr>
              <a:t>A total is shown at the bottom.</a:t>
            </a:r>
          </a:p>
          <a:p>
            <a:pPr marL="742950" lvl="1" indent="-285750">
              <a:buFont typeface="Courier New"/>
              <a:buChar char="o"/>
            </a:pPr>
            <a:r>
              <a:rPr lang="en-US" sz="2800">
                <a:solidFill>
                  <a:srgbClr val="FECD2F"/>
                </a:solidFill>
                <a:ea typeface="Calibri"/>
                <a:cs typeface="Calibri"/>
              </a:rPr>
              <a:t>The bottom half of the page shows options for payment, phone number, order time, and order type.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D3A4C4-812C-8576-2680-81B45C1968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9"/>
          <a:stretch/>
        </p:blipFill>
        <p:spPr>
          <a:xfrm>
            <a:off x="8672940" y="150963"/>
            <a:ext cx="3145367" cy="655607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0292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7D48CB-DF68-C6C7-97EE-2CDC65436FA4}"/>
              </a:ext>
            </a:extLst>
          </p:cNvPr>
          <p:cNvSpPr txBox="1">
            <a:spLocks/>
          </p:cNvSpPr>
          <p:nvPr/>
        </p:nvSpPr>
        <p:spPr>
          <a:xfrm>
            <a:off x="729091" y="690912"/>
            <a:ext cx="6335844" cy="700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>
                <a:solidFill>
                  <a:srgbClr val="FECD2F"/>
                </a:solidFill>
              </a:rPr>
              <a:t>Design: Profile Page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EB56D5F-8B86-0A89-697C-63E1F402E964}"/>
              </a:ext>
            </a:extLst>
          </p:cNvPr>
          <p:cNvSpPr txBox="1">
            <a:spLocks/>
          </p:cNvSpPr>
          <p:nvPr/>
        </p:nvSpPr>
        <p:spPr>
          <a:xfrm>
            <a:off x="560885" y="2245351"/>
            <a:ext cx="7308850" cy="3291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3200">
                <a:solidFill>
                  <a:srgbClr val="FECD2F"/>
                </a:solidFill>
                <a:cs typeface="Calibri"/>
              </a:rPr>
              <a:t>From the flyout menu, the profile page can be selected</a:t>
            </a:r>
          </a:p>
          <a:p>
            <a:pPr marL="285750" indent="-285750">
              <a:buFont typeface="Arial"/>
              <a:buChar char="•"/>
            </a:pPr>
            <a:r>
              <a:rPr lang="en-US" sz="3200">
                <a:solidFill>
                  <a:srgbClr val="FECD2F"/>
                </a:solidFill>
                <a:cs typeface="Calibri"/>
              </a:rPr>
              <a:t>Profile Page: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>
                <a:solidFill>
                  <a:srgbClr val="FECD2F"/>
                </a:solidFill>
                <a:cs typeface="Calibri"/>
              </a:rPr>
              <a:t>By default, the app uses a guest account.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>
                <a:solidFill>
                  <a:srgbClr val="FECD2F"/>
                </a:solidFill>
                <a:cs typeface="Calibri"/>
              </a:rPr>
              <a:t>Email and password fields are shown to login to an account.</a:t>
            </a:r>
          </a:p>
          <a:p>
            <a:pPr marL="742950" lvl="1" indent="-285750">
              <a:buFont typeface="Arial"/>
              <a:buChar char="•"/>
            </a:pPr>
            <a:endParaRPr lang="en-US" sz="2800">
              <a:solidFill>
                <a:srgbClr val="FECD2F"/>
              </a:solidFill>
              <a:ea typeface="Calibri"/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25A7EC-8327-2888-FA7F-E2286C50D7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21"/>
          <a:stretch/>
        </p:blipFill>
        <p:spPr>
          <a:xfrm>
            <a:off x="8782994" y="311150"/>
            <a:ext cx="2903870" cy="60896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242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7D48CB-DF68-C6C7-97EE-2CDC65436FA4}"/>
              </a:ext>
            </a:extLst>
          </p:cNvPr>
          <p:cNvSpPr txBox="1">
            <a:spLocks/>
          </p:cNvSpPr>
          <p:nvPr/>
        </p:nvSpPr>
        <p:spPr>
          <a:xfrm>
            <a:off x="760841" y="541349"/>
            <a:ext cx="6335844" cy="700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>
                <a:solidFill>
                  <a:srgbClr val="FECD2F"/>
                </a:solidFill>
              </a:rPr>
              <a:t>Design: Order Status Page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EB56D5F-8B86-0A89-697C-63E1F402E964}"/>
              </a:ext>
            </a:extLst>
          </p:cNvPr>
          <p:cNvSpPr txBox="1">
            <a:spLocks/>
          </p:cNvSpPr>
          <p:nvPr/>
        </p:nvSpPr>
        <p:spPr>
          <a:xfrm>
            <a:off x="654050" y="1942019"/>
            <a:ext cx="7308850" cy="3291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3600">
                <a:solidFill>
                  <a:srgbClr val="FECD2F"/>
                </a:solidFill>
                <a:cs typeface="Calibri"/>
              </a:rPr>
              <a:t>Once an order has been placed, the order status page appears</a:t>
            </a:r>
            <a:endParaRPr lang="en-US" sz="3200">
              <a:solidFill>
                <a:srgbClr val="FECD2F"/>
              </a:solidFill>
              <a:cs typeface="Calibri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200">
                <a:solidFill>
                  <a:srgbClr val="FECD2F"/>
                </a:solidFill>
                <a:ea typeface="Calibri"/>
                <a:cs typeface="Calibri"/>
              </a:rPr>
              <a:t>A green circle follows the status of the order from start to finish.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D180C8-7571-0C29-2C11-6BCFA2317A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5" b="67276"/>
          <a:stretch/>
        </p:blipFill>
        <p:spPr>
          <a:xfrm>
            <a:off x="8551934" y="189186"/>
            <a:ext cx="3153480" cy="210627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2F7F94-A3D1-EA75-E227-068001E37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1933" y="2412666"/>
            <a:ext cx="3143543" cy="101633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A900B3-21BA-F77B-3515-435FFF1F50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1933" y="3527970"/>
            <a:ext cx="3153480" cy="111723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4404C4-4D52-22D8-3A4A-A9398C0C55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1933" y="4744173"/>
            <a:ext cx="3147609" cy="97939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8535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7D48CB-DF68-C6C7-97EE-2CDC65436FA4}"/>
              </a:ext>
            </a:extLst>
          </p:cNvPr>
          <p:cNvSpPr txBox="1">
            <a:spLocks/>
          </p:cNvSpPr>
          <p:nvPr/>
        </p:nvSpPr>
        <p:spPr>
          <a:xfrm>
            <a:off x="748141" y="1146667"/>
            <a:ext cx="6335844" cy="700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>
                <a:solidFill>
                  <a:srgbClr val="FECD2F"/>
                </a:solidFill>
              </a:rPr>
              <a:t>Design: Receipt Page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EB56D5F-8B86-0A89-697C-63E1F402E964}"/>
              </a:ext>
            </a:extLst>
          </p:cNvPr>
          <p:cNvSpPr txBox="1">
            <a:spLocks/>
          </p:cNvSpPr>
          <p:nvPr/>
        </p:nvSpPr>
        <p:spPr>
          <a:xfrm>
            <a:off x="641350" y="2061201"/>
            <a:ext cx="7308850" cy="3291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3200">
                <a:solidFill>
                  <a:srgbClr val="FECD2F"/>
                </a:solidFill>
                <a:cs typeface="Calibri"/>
              </a:rPr>
              <a:t>After the Order Status page completes, an itemized receipt of the order is shown.</a:t>
            </a:r>
          </a:p>
          <a:p>
            <a:pPr marL="285750" indent="-285750">
              <a:buFont typeface="Arial"/>
              <a:buChar char="•"/>
            </a:pPr>
            <a:r>
              <a:rPr lang="en-US" sz="3200">
                <a:solidFill>
                  <a:srgbClr val="FECD2F"/>
                </a:solidFill>
                <a:ea typeface="Calibri"/>
                <a:cs typeface="Calibri"/>
              </a:rPr>
              <a:t>This includes the quantity of items and the total price.</a:t>
            </a:r>
            <a:endParaRPr lang="en-US">
              <a:solidFill>
                <a:srgbClr val="FECD2F"/>
              </a:solidFill>
              <a:ea typeface="Calibri"/>
              <a:cs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4DB9AD-F874-908F-9313-A872D28A2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0743" y="209594"/>
            <a:ext cx="3039907" cy="643881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29285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34755-8605-4C79-C6B2-56BE45879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241" y="655256"/>
            <a:ext cx="8311518" cy="647069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4000">
                <a:solidFill>
                  <a:srgbClr val="FECD2F"/>
                </a:solidFill>
              </a:rPr>
              <a:t>Features Needed for Full Implementation: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99961-5F22-DEC2-512E-8E1924F12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6017" y="1719414"/>
            <a:ext cx="8999660" cy="431805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>
                <a:solidFill>
                  <a:srgbClr val="FECD2F"/>
                </a:solidFill>
              </a:rPr>
              <a:t>Optional OneTech integration</a:t>
            </a:r>
            <a:endParaRPr lang="en-US" sz="3200">
              <a:solidFill>
                <a:srgbClr val="FECD2F"/>
              </a:solidFill>
              <a:ea typeface="Calibri"/>
              <a:cs typeface="Calibri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>
                <a:solidFill>
                  <a:srgbClr val="FECD2F"/>
                </a:solidFill>
              </a:rPr>
              <a:t>Provides On-campus payment options (see below)</a:t>
            </a:r>
            <a:endParaRPr lang="en-US">
              <a:solidFill>
                <a:srgbClr val="FECD2F"/>
              </a:solidFill>
              <a:ea typeface="Calibri"/>
              <a:cs typeface="Calibri"/>
            </a:endParaRPr>
          </a:p>
          <a:p>
            <a:r>
              <a:rPr lang="en-US" sz="3200">
                <a:solidFill>
                  <a:srgbClr val="FECD2F"/>
                </a:solidFill>
              </a:rPr>
              <a:t>Payment Features:</a:t>
            </a:r>
            <a:endParaRPr lang="en-US" sz="3200">
              <a:solidFill>
                <a:srgbClr val="FECD2F"/>
              </a:solidFill>
              <a:ea typeface="Calibri"/>
              <a:cs typeface="Calibri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>
                <a:solidFill>
                  <a:srgbClr val="FECD2F"/>
                </a:solidFill>
              </a:rPr>
              <a:t>On campus payment through Meal Trades or DCB</a:t>
            </a:r>
            <a:endParaRPr lang="en-US">
              <a:solidFill>
                <a:srgbClr val="FECD2F"/>
              </a:solidFill>
              <a:ea typeface="Calibri"/>
              <a:cs typeface="Calibri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>
                <a:solidFill>
                  <a:srgbClr val="FECD2F"/>
                </a:solidFill>
              </a:rPr>
              <a:t>Credit/Debit Card payments through Stripe or a similar payment framework</a:t>
            </a:r>
            <a:endParaRPr lang="en-US">
              <a:solidFill>
                <a:srgbClr val="FECD2F"/>
              </a:solidFill>
              <a:ea typeface="Calibri"/>
              <a:cs typeface="Calibri"/>
            </a:endParaRPr>
          </a:p>
          <a:p>
            <a:r>
              <a:rPr lang="en-US" sz="3200">
                <a:solidFill>
                  <a:srgbClr val="FECD2F"/>
                </a:solidFill>
                <a:cs typeface="Calibri"/>
              </a:rPr>
              <a:t>Order Customization</a:t>
            </a:r>
            <a:endParaRPr lang="en-US" sz="3200">
              <a:solidFill>
                <a:srgbClr val="FECD2F"/>
              </a:solidFill>
              <a:ea typeface="Calibri"/>
              <a:cs typeface="Calibri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>
                <a:solidFill>
                  <a:srgbClr val="FECD2F"/>
                </a:solidFill>
                <a:cs typeface="Calibri"/>
              </a:rPr>
              <a:t>Allow user to customize each item individually</a:t>
            </a:r>
            <a:endParaRPr lang="en-US">
              <a:solidFill>
                <a:srgbClr val="FECD2F"/>
              </a:solidFill>
              <a:ea typeface="Calibri" panose="020F0502020204030204"/>
              <a:cs typeface="Calibri"/>
            </a:endParaRPr>
          </a:p>
          <a:p>
            <a:r>
              <a:rPr lang="en-US" sz="3200">
                <a:solidFill>
                  <a:srgbClr val="FECD2F"/>
                </a:solidFill>
                <a:ea typeface="Calibri" panose="020F0502020204030204"/>
                <a:cs typeface="Calibri"/>
              </a:rPr>
              <a:t>Interaction between BazToGo and </a:t>
            </a:r>
            <a:r>
              <a:rPr lang="en-US" sz="3200" err="1">
                <a:solidFill>
                  <a:srgbClr val="FECD2F"/>
                </a:solidFill>
                <a:ea typeface="Calibri" panose="020F0502020204030204"/>
                <a:cs typeface="Calibri"/>
              </a:rPr>
              <a:t>BazToYou</a:t>
            </a:r>
            <a:r>
              <a:rPr lang="en-US" sz="3200">
                <a:solidFill>
                  <a:srgbClr val="FECD2F"/>
                </a:solidFill>
                <a:ea typeface="Calibri" panose="020F0502020204030204"/>
                <a:cs typeface="Calibri"/>
              </a:rPr>
              <a:t> Portion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>
                <a:solidFill>
                  <a:srgbClr val="FECD2F"/>
                </a:solidFill>
                <a:ea typeface="Calibri" panose="020F0502020204030204"/>
                <a:cs typeface="Calibri"/>
              </a:rPr>
              <a:t>Utilizing user-provided information from the Cart page</a:t>
            </a:r>
            <a:endParaRPr lang="en-US" sz="3200">
              <a:solidFill>
                <a:srgbClr val="FECD2F"/>
              </a:solidFill>
              <a:ea typeface="Calibri" panose="020F05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139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41922-C553-AB65-4DF2-4F93D6AA9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8006" y="2765170"/>
            <a:ext cx="3815988" cy="13276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kern="1200">
                <a:solidFill>
                  <a:srgbClr val="FECD2F"/>
                </a:solidFill>
                <a:latin typeface="+mj-lt"/>
                <a:ea typeface="+mj-ea"/>
                <a:cs typeface="+mj-cs"/>
              </a:rPr>
              <a:t>And finally…</a:t>
            </a:r>
          </a:p>
        </p:txBody>
      </p:sp>
    </p:spTree>
    <p:extLst>
      <p:ext uri="{BB962C8B-B14F-4D97-AF65-F5344CB8AC3E}">
        <p14:creationId xmlns:p14="http://schemas.microsoft.com/office/powerpoint/2010/main" val="118028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27E7DE8-4101-94BA-67E1-B5A182542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2413" y="2768600"/>
            <a:ext cx="5448730" cy="834658"/>
          </a:xfrm>
        </p:spPr>
        <p:txBody>
          <a:bodyPr anchor="b">
            <a:normAutofit/>
          </a:bodyPr>
          <a:lstStyle/>
          <a:p>
            <a:r>
              <a:rPr lang="en-US" sz="5200" b="1" err="1">
                <a:solidFill>
                  <a:srgbClr val="FECD2F"/>
                </a:solidFill>
              </a:rPr>
              <a:t>BazToYou</a:t>
            </a:r>
            <a:endParaRPr lang="en-US" sz="5200" b="1">
              <a:solidFill>
                <a:srgbClr val="FECD2F"/>
              </a:solidFill>
            </a:endParaRPr>
          </a:p>
        </p:txBody>
      </p:sp>
      <p:sp>
        <p:nvSpPr>
          <p:cNvPr id="7" name="Subtitle 3">
            <a:extLst>
              <a:ext uri="{FF2B5EF4-FFF2-40B4-BE49-F238E27FC236}">
                <a16:creationId xmlns:a16="http://schemas.microsoft.com/office/drawing/2014/main" id="{ED5937C4-4A11-533D-C35E-FFEDD4E6C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2413" y="3603258"/>
            <a:ext cx="5449982" cy="682079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FECD2F"/>
                </a:solidFill>
              </a:rPr>
              <a:t>The Delivery Portion</a:t>
            </a:r>
          </a:p>
        </p:txBody>
      </p:sp>
    </p:spTree>
    <p:extLst>
      <p:ext uri="{BB962C8B-B14F-4D97-AF65-F5344CB8AC3E}">
        <p14:creationId xmlns:p14="http://schemas.microsoft.com/office/powerpoint/2010/main" val="557505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81271-0819-EEC7-13E4-D20B78E96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388" y="830094"/>
            <a:ext cx="3691224" cy="719076"/>
          </a:xfrm>
        </p:spPr>
        <p:txBody>
          <a:bodyPr anchor="b">
            <a:normAutofit/>
          </a:bodyPr>
          <a:lstStyle/>
          <a:p>
            <a:pPr algn="ctr"/>
            <a:r>
              <a:rPr lang="en-US" b="1" err="1">
                <a:solidFill>
                  <a:srgbClr val="FECD2F"/>
                </a:solidFill>
              </a:rPr>
              <a:t>BazToYou</a:t>
            </a:r>
            <a:endParaRPr lang="en-US" b="1">
              <a:solidFill>
                <a:srgbClr val="FECD2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60B17-C728-FEDB-50E4-112A10AB6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550" y="2203450"/>
            <a:ext cx="11264900" cy="4324349"/>
          </a:xfrm>
        </p:spPr>
        <p:txBody>
          <a:bodyPr>
            <a:normAutofit/>
          </a:bodyPr>
          <a:lstStyle/>
          <a:p>
            <a:r>
              <a:rPr lang="en-US" err="1">
                <a:solidFill>
                  <a:srgbClr val="FECD2F"/>
                </a:solidFill>
              </a:rPr>
              <a:t>BazToYou</a:t>
            </a:r>
            <a:r>
              <a:rPr lang="en-US">
                <a:solidFill>
                  <a:srgbClr val="FECD2F"/>
                </a:solidFill>
              </a:rPr>
              <a:t> is a separate section of the application, accessible from the flyout menu.</a:t>
            </a:r>
          </a:p>
          <a:p>
            <a:r>
              <a:rPr lang="en-US">
                <a:solidFill>
                  <a:srgbClr val="FECD2F"/>
                </a:solidFill>
              </a:rPr>
              <a:t>In the normal BazToGo order flow, the customer has an option for either Pickup or Delivery.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>
                <a:solidFill>
                  <a:srgbClr val="FECD2F"/>
                </a:solidFill>
              </a:rPr>
              <a:t>If the order is set to pickup, the person will pickup their order as normal.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>
                <a:solidFill>
                  <a:srgbClr val="FECD2F"/>
                </a:solidFill>
              </a:rPr>
              <a:t>However, if they choose delivery, an open delivery request will be made on the </a:t>
            </a:r>
            <a:r>
              <a:rPr lang="en-US" sz="2800" err="1">
                <a:solidFill>
                  <a:srgbClr val="FECD2F"/>
                </a:solidFill>
              </a:rPr>
              <a:t>BazToYou</a:t>
            </a:r>
            <a:r>
              <a:rPr lang="en-US" sz="2800">
                <a:solidFill>
                  <a:srgbClr val="FECD2F"/>
                </a:solidFill>
              </a:rPr>
              <a:t> page, allowing members to pick up the delivery in exchange for points that can be traded in for rewards.</a:t>
            </a:r>
          </a:p>
        </p:txBody>
      </p:sp>
    </p:spTree>
    <p:extLst>
      <p:ext uri="{BB962C8B-B14F-4D97-AF65-F5344CB8AC3E}">
        <p14:creationId xmlns:p14="http://schemas.microsoft.com/office/powerpoint/2010/main" val="4073825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5348C-8E21-6632-30BC-867A32CB0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6866978" cy="1454051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ECD2F"/>
                </a:solidFill>
              </a:rPr>
              <a:t>Design: </a:t>
            </a:r>
            <a:r>
              <a:rPr lang="en-US" b="1" err="1">
                <a:solidFill>
                  <a:srgbClr val="FECD2F"/>
                </a:solidFill>
              </a:rPr>
              <a:t>BazToYou</a:t>
            </a:r>
            <a:endParaRPr lang="en-US" b="1">
              <a:solidFill>
                <a:srgbClr val="FECD2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6F9E6-4992-D5D8-968D-25FD3F164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6866597" cy="3353476"/>
          </a:xfrm>
        </p:spPr>
        <p:txBody>
          <a:bodyPr anchor="t">
            <a:normAutofit/>
          </a:bodyPr>
          <a:lstStyle/>
          <a:p>
            <a:r>
              <a:rPr lang="en-US" sz="3200">
                <a:solidFill>
                  <a:srgbClr val="FECD2F"/>
                </a:solidFill>
              </a:rPr>
              <a:t>2 main components.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>
                <a:solidFill>
                  <a:srgbClr val="FECD2F"/>
                </a:solidFill>
              </a:rPr>
              <a:t>A view of available delivery requests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>
                <a:solidFill>
                  <a:srgbClr val="FECD2F"/>
                </a:solidFill>
              </a:rPr>
              <a:t>A view of the currently selected order (if one has been selected).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73B36-880B-562C-8649-9BDCEBF28E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4"/>
          <a:stretch/>
        </p:blipFill>
        <p:spPr>
          <a:xfrm>
            <a:off x="8684656" y="319413"/>
            <a:ext cx="2901920" cy="612990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8840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AE52D-83F5-8F3E-B950-7BEB24C6E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296" y="608584"/>
            <a:ext cx="9838024" cy="682192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b="1">
                <a:solidFill>
                  <a:srgbClr val="FECD2F"/>
                </a:solidFill>
              </a:rPr>
              <a:t>Features for Full Implementation: </a:t>
            </a:r>
            <a:r>
              <a:rPr lang="en-US" b="1" err="1">
                <a:solidFill>
                  <a:srgbClr val="FECD2F"/>
                </a:solidFill>
              </a:rPr>
              <a:t>BazToYou</a:t>
            </a:r>
            <a:endParaRPr lang="en-US" b="1">
              <a:solidFill>
                <a:srgbClr val="FECD2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B1D57-A550-DC38-8896-1AEFB2C2E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788" y="1438026"/>
            <a:ext cx="6335441" cy="4918323"/>
          </a:xfrm>
        </p:spPr>
        <p:txBody>
          <a:bodyPr>
            <a:noAutofit/>
          </a:bodyPr>
          <a:lstStyle/>
          <a:p>
            <a:r>
              <a:rPr lang="en-US">
                <a:solidFill>
                  <a:srgbClr val="FECD2F"/>
                </a:solidFill>
              </a:rPr>
              <a:t>Login through OneTech</a:t>
            </a:r>
          </a:p>
          <a:p>
            <a:r>
              <a:rPr lang="en-US">
                <a:solidFill>
                  <a:srgbClr val="FECD2F"/>
                </a:solidFill>
              </a:rPr>
              <a:t>A rewards system to work towards free food for being a deliverer.</a:t>
            </a:r>
          </a:p>
          <a:p>
            <a:r>
              <a:rPr lang="en-US">
                <a:solidFill>
                  <a:srgbClr val="FECD2F"/>
                </a:solidFill>
              </a:rPr>
              <a:t>Order tracking for the request containing: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>
                <a:solidFill>
                  <a:srgbClr val="FECD2F"/>
                </a:solidFill>
              </a:rPr>
              <a:t>Customer information such as name and phone number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>
                <a:solidFill>
                  <a:srgbClr val="FECD2F"/>
                </a:solidFill>
              </a:rPr>
              <a:t>Contents of the order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>
                <a:solidFill>
                  <a:srgbClr val="FECD2F"/>
                </a:solidFill>
              </a:rPr>
              <a:t>Drop-off style: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800">
                <a:solidFill>
                  <a:srgbClr val="FECD2F"/>
                </a:solidFill>
              </a:rPr>
              <a:t>Indirect (leave it by a door)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800">
                <a:solidFill>
                  <a:srgbClr val="FECD2F"/>
                </a:solidFill>
              </a:rPr>
              <a:t>Direct (handed to the customer)</a:t>
            </a:r>
          </a:p>
        </p:txBody>
      </p:sp>
    </p:spTree>
    <p:extLst>
      <p:ext uri="{BB962C8B-B14F-4D97-AF65-F5344CB8AC3E}">
        <p14:creationId xmlns:p14="http://schemas.microsoft.com/office/powerpoint/2010/main" val="3642160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F0934C9-D0B5-6318-2883-1F39C20D63F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78171" y="2400300"/>
            <a:ext cx="4612979" cy="153034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>
                <a:ln>
                  <a:noFill/>
                </a:ln>
                <a:solidFill>
                  <a:srgbClr val="FECD2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We all love </a:t>
            </a:r>
            <a:r>
              <a:rPr kumimoji="0" lang="en-US" sz="6000" b="1" i="0" u="none" strike="noStrike" kern="1200" cap="none" spc="0" normalizeH="0" baseline="0" noProof="0" err="1">
                <a:ln>
                  <a:noFill/>
                </a:ln>
                <a:solidFill>
                  <a:srgbClr val="FECD2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BazTech</a:t>
            </a:r>
            <a:r>
              <a:rPr kumimoji="0" lang="en-US" sz="6000" b="1" i="0" u="none" strike="noStrike" kern="1200" cap="none" spc="0" normalizeH="0" baseline="0" noProof="0">
                <a:ln>
                  <a:noFill/>
                </a:ln>
                <a:solidFill>
                  <a:srgbClr val="FECD2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Right?</a:t>
            </a:r>
          </a:p>
        </p:txBody>
      </p:sp>
      <p:pic>
        <p:nvPicPr>
          <p:cNvPr id="2" name="Picture 1" descr="A group of people sitting in a room">
            <a:extLst>
              <a:ext uri="{FF2B5EF4-FFF2-40B4-BE49-F238E27FC236}">
                <a16:creationId xmlns:a16="http://schemas.microsoft.com/office/drawing/2014/main" id="{F6F059C2-3AA1-62E4-CCCD-4B61A99CB6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91" y="1552377"/>
            <a:ext cx="5029200" cy="38724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ECD2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39598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D4818-5E0D-CE3F-4D49-8F1F29C71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0836" y="1622425"/>
            <a:ext cx="4354614" cy="892985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rgbClr val="FECD2F"/>
                </a:solidFill>
              </a:rPr>
              <a:t>What Went Wrong?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A3A32-52AC-54B6-3CC9-903F1C83F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2624" y="3082925"/>
            <a:ext cx="5757153" cy="15336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>
                <a:solidFill>
                  <a:srgbClr val="FECD2F"/>
                </a:solidFill>
                <a:ea typeface="Calibri"/>
                <a:cs typeface="Calibri"/>
              </a:rPr>
              <a:t>Database Connection</a:t>
            </a:r>
          </a:p>
          <a:p>
            <a:pPr algn="ctr"/>
            <a:r>
              <a:rPr lang="en-US">
                <a:solidFill>
                  <a:srgbClr val="FECD2F"/>
                </a:solidFill>
                <a:ea typeface="Calibri"/>
                <a:cs typeface="Calibri"/>
              </a:rPr>
              <a:t>Software/Language Learning curves</a:t>
            </a:r>
          </a:p>
          <a:p>
            <a:pPr algn="ctr"/>
            <a:r>
              <a:rPr lang="en-US">
                <a:solidFill>
                  <a:srgbClr val="FECD2F"/>
                </a:solidFill>
                <a:ea typeface="Calibri"/>
                <a:cs typeface="Calibri"/>
              </a:rPr>
              <a:t>Time Management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847AD7-18D0-072D-7C2E-776D6C932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219" y="3985"/>
            <a:ext cx="9747620" cy="6858000"/>
            <a:chOff x="1318434" y="36937"/>
            <a:chExt cx="9747620" cy="685800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9D2BC64-8726-1D93-0897-D54E63FEB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58EC25E-D37F-DD7F-402C-086752ED2C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61016D4-1DE9-5211-C6AE-9C2AC7A60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960F9DB-A10D-3BB3-D335-EB23CBA64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B1DCF2A-58AF-6135-E94C-08B042C76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7740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D28E5-3992-D238-B575-973D1633279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894940" y="2990220"/>
            <a:ext cx="2402121" cy="8775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rgbClr val="FECD2F"/>
                </a:solidFill>
                <a:latin typeface="+mj-lt"/>
                <a:ea typeface="+mj-ea"/>
                <a:cs typeface="+mj-cs"/>
              </a:rPr>
              <a:t>Demo!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BEEE9D0-BA5A-EDDE-E82E-F32110220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219" y="3985"/>
            <a:ext cx="9747620" cy="6858000"/>
            <a:chOff x="1318434" y="36937"/>
            <a:chExt cx="9747620" cy="685800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1C9CA3-9B26-BF21-2F21-B3AA5464B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F552A3D-0876-A35D-CB90-0D5E7B008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52C161E-6372-AC23-A02A-3123CE35F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7D1C798-D873-CAB1-E420-33F127715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A6D17E-3B14-96F7-DD53-666D2035EC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2014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21F8D-86E5-B92C-2F34-BF69954D2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2016" y="3025940"/>
            <a:ext cx="3367969" cy="8061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rgbClr val="FECD2F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A8894A2-3F7F-529C-ED8D-81BD05CD7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219" y="3985"/>
            <a:ext cx="9747620" cy="6858000"/>
            <a:chOff x="1318434" y="36937"/>
            <a:chExt cx="9747620" cy="685800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6A06AF9-36FB-E0D3-CFC7-7361AA83B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DDA711B-96A1-6825-6282-D236642B2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A599636-2EAC-35FF-C951-C0168F169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FA5C285-4E88-44F8-2583-C56053FB4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BE8C730-EAC4-77FC-457E-ACD3A396B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8536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F0934C9-D0B5-6318-2883-1F39C20D63F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33721" y="984251"/>
            <a:ext cx="7173273" cy="1178008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>
                <a:ln>
                  <a:noFill/>
                </a:ln>
                <a:solidFill>
                  <a:srgbClr val="FECD2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But that’s the problem!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066650-D771-0D9A-31FE-F3DACA5DCCCB}"/>
              </a:ext>
            </a:extLst>
          </p:cNvPr>
          <p:cNvSpPr/>
          <p:nvPr/>
        </p:nvSpPr>
        <p:spPr>
          <a:xfrm>
            <a:off x="2064240" y="3564330"/>
            <a:ext cx="1413881" cy="1565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rgbClr val="FECD2F"/>
                </a:solidFill>
              </a:rPr>
              <a:t>We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1CFE2C-EC8D-FEEF-E7DC-4F4A4C6FF63B}"/>
              </a:ext>
            </a:extLst>
          </p:cNvPr>
          <p:cNvSpPr/>
          <p:nvPr/>
        </p:nvSpPr>
        <p:spPr>
          <a:xfrm>
            <a:off x="5654546" y="3564330"/>
            <a:ext cx="1413881" cy="1565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rgbClr val="FECD2F"/>
                </a:solidFill>
              </a:rPr>
              <a:t>love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A8EF40-F63C-F540-4CE4-91881E577B87}"/>
              </a:ext>
            </a:extLst>
          </p:cNvPr>
          <p:cNvSpPr/>
          <p:nvPr/>
        </p:nvSpPr>
        <p:spPr>
          <a:xfrm>
            <a:off x="7449700" y="3564330"/>
            <a:ext cx="2678060" cy="1565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err="1">
                <a:solidFill>
                  <a:srgbClr val="FECD2F"/>
                </a:solidFill>
              </a:rPr>
              <a:t>BazTech</a:t>
            </a:r>
            <a:r>
              <a:rPr lang="en-US" sz="5400">
                <a:solidFill>
                  <a:srgbClr val="FECD2F"/>
                </a:solidFill>
              </a:rPr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30F606-EEC4-E9F5-AD2F-CB99384CDCDF}"/>
              </a:ext>
            </a:extLst>
          </p:cNvPr>
          <p:cNvSpPr/>
          <p:nvPr/>
        </p:nvSpPr>
        <p:spPr>
          <a:xfrm>
            <a:off x="3859393" y="3564329"/>
            <a:ext cx="1413881" cy="1565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rgbClr val="FECD2F"/>
                </a:solidFill>
              </a:rPr>
              <a:t>“all”</a:t>
            </a:r>
          </a:p>
        </p:txBody>
      </p:sp>
    </p:spTree>
    <p:extLst>
      <p:ext uri="{BB962C8B-B14F-4D97-AF65-F5344CB8AC3E}">
        <p14:creationId xmlns:p14="http://schemas.microsoft.com/office/powerpoint/2010/main" val="20947766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57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FA1A1-E860-AEB3-A649-CE0224A26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4800" b="1">
                <a:solidFill>
                  <a:srgbClr val="FECD2F"/>
                </a:solidFill>
              </a:rPr>
              <a:t>The Goal</a:t>
            </a:r>
            <a:endParaRPr lang="en-US" sz="4800" b="1">
              <a:solidFill>
                <a:srgbClr val="FECD2F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39C92-7623-3C61-72FD-ECB7DAB76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6660651" cy="3353476"/>
          </a:xfrm>
        </p:spPr>
        <p:txBody>
          <a:bodyPr anchor="t">
            <a:normAutofit/>
          </a:bodyPr>
          <a:lstStyle/>
          <a:p>
            <a:r>
              <a:rPr lang="en-US" err="1">
                <a:solidFill>
                  <a:srgbClr val="FECD2F"/>
                </a:solidFill>
              </a:rPr>
              <a:t>BazTech</a:t>
            </a:r>
            <a:r>
              <a:rPr lang="en-US">
                <a:solidFill>
                  <a:srgbClr val="FECD2F"/>
                </a:solidFill>
              </a:rPr>
              <a:t> can easily get overwhelmed by the large number of people leaving class at the same time.</a:t>
            </a:r>
            <a:endParaRPr lang="en-US">
              <a:solidFill>
                <a:srgbClr val="FECD2F"/>
              </a:solidFill>
              <a:cs typeface="Calibri"/>
            </a:endParaRPr>
          </a:p>
          <a:p>
            <a:r>
              <a:rPr lang="en-US">
                <a:solidFill>
                  <a:srgbClr val="FECD2F"/>
                </a:solidFill>
              </a:rPr>
              <a:t>One big way that normal fast-food restaurants are solving this issue is by allowing people to “skip the line” by ordering ahead on a mobile application.</a:t>
            </a:r>
            <a:endParaRPr lang="en-US">
              <a:solidFill>
                <a:srgbClr val="FECD2F"/>
              </a:solidFill>
              <a:cs typeface="Calibri"/>
            </a:endParaRPr>
          </a:p>
        </p:txBody>
      </p:sp>
      <p:pic>
        <p:nvPicPr>
          <p:cNvPr id="7" name="Graphic 6" descr="Burger and Drink">
            <a:extLst>
              <a:ext uri="{FF2B5EF4-FFF2-40B4-BE49-F238E27FC236}">
                <a16:creationId xmlns:a16="http://schemas.microsoft.com/office/drawing/2014/main" id="{CA20FDF8-3676-4D21-FFD2-6F7B48ADF2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8392" y="1819656"/>
            <a:ext cx="4142232" cy="414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154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57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1EF9C-9300-667B-54FB-80E689DFA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628556"/>
            <a:ext cx="9833548" cy="1066802"/>
          </a:xfrm>
        </p:spPr>
        <p:txBody>
          <a:bodyPr anchor="b">
            <a:normAutofit/>
          </a:bodyPr>
          <a:lstStyle/>
          <a:p>
            <a:r>
              <a:rPr lang="en-US" sz="3600" b="1">
                <a:solidFill>
                  <a:srgbClr val="FECD2F"/>
                </a:solidFill>
              </a:rPr>
              <a:t>Proof of Concept – Expected Implementations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E922A1CC-EA76-D2A5-7113-ABE5311523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1392088"/>
              </p:ext>
            </p:extLst>
          </p:nvPr>
        </p:nvGraphicFramePr>
        <p:xfrm>
          <a:off x="1179226" y="1818575"/>
          <a:ext cx="10441274" cy="3992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92888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29004-30A6-174D-A2C7-0BEDA20D1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100" y="880185"/>
            <a:ext cx="9829800" cy="718339"/>
          </a:xfrm>
        </p:spPr>
        <p:txBody>
          <a:bodyPr anchor="b">
            <a:normAutofit/>
          </a:bodyPr>
          <a:lstStyle/>
          <a:p>
            <a:pPr algn="ctr"/>
            <a:r>
              <a:rPr lang="en-US" sz="3600" b="1">
                <a:solidFill>
                  <a:srgbClr val="FECD2F"/>
                </a:solidFill>
              </a:rPr>
              <a:t>Background and Technology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CFCB5-693E-4E26-B10D-46207DFB0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03" y="1660187"/>
            <a:ext cx="5126896" cy="453361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>
                <a:solidFill>
                  <a:srgbClr val="FECD2F"/>
                </a:solidFill>
              </a:rPr>
              <a:t>For this project, we have written our mobile application using the cross-platform .NET MAUI to allow us to write one codebase for both Android and iOS devices.</a:t>
            </a:r>
            <a:endParaRPr lang="en-US" sz="2400">
              <a:solidFill>
                <a:srgbClr val="FECD2F"/>
              </a:solidFill>
              <a:cs typeface="Calibri"/>
            </a:endParaRPr>
          </a:p>
          <a:p>
            <a:r>
              <a:rPr lang="en-US" sz="2400">
                <a:solidFill>
                  <a:srgbClr val="FECD2F"/>
                </a:solidFill>
              </a:rPr>
              <a:t>We used:</a:t>
            </a:r>
            <a:endParaRPr lang="en-US" sz="2400">
              <a:solidFill>
                <a:srgbClr val="FECD2F"/>
              </a:solidFill>
              <a:cs typeface="Calibri"/>
            </a:endParaRPr>
          </a:p>
          <a:p>
            <a:pPr lvl="1"/>
            <a:r>
              <a:rPr lang="en-US">
                <a:solidFill>
                  <a:srgbClr val="FECD2F"/>
                </a:solidFill>
              </a:rPr>
              <a:t>Visual Studio 2022 Community Edition as our IDE.</a:t>
            </a:r>
            <a:endParaRPr lang="en-US">
              <a:solidFill>
                <a:srgbClr val="FECD2F"/>
              </a:solidFill>
              <a:cs typeface="Calibri"/>
            </a:endParaRPr>
          </a:p>
          <a:p>
            <a:pPr lvl="1"/>
            <a:r>
              <a:rPr lang="en-US">
                <a:solidFill>
                  <a:srgbClr val="FECD2F"/>
                </a:solidFill>
              </a:rPr>
              <a:t>GitHub for Version Control</a:t>
            </a:r>
            <a:endParaRPr lang="en-US">
              <a:solidFill>
                <a:srgbClr val="FECD2F"/>
              </a:solidFill>
              <a:cs typeface="Calibri"/>
            </a:endParaRPr>
          </a:p>
          <a:p>
            <a:pPr lvl="1"/>
            <a:r>
              <a:rPr lang="en-US">
                <a:solidFill>
                  <a:srgbClr val="FECD2F"/>
                </a:solidFill>
              </a:rPr>
              <a:t>GitHub Projects for Kanban and task planning.</a:t>
            </a:r>
            <a:endParaRPr lang="en-US">
              <a:solidFill>
                <a:srgbClr val="FECD2F"/>
              </a:solidFill>
              <a:cs typeface="Calibri"/>
            </a:endParaRPr>
          </a:p>
          <a:p>
            <a:pPr lvl="1"/>
            <a:r>
              <a:rPr lang="en-US">
                <a:solidFill>
                  <a:srgbClr val="FECD2F"/>
                </a:solidFill>
              </a:rPr>
              <a:t>Discord for Group Communication</a:t>
            </a:r>
            <a:endParaRPr lang="en-US">
              <a:solidFill>
                <a:srgbClr val="FECD2F"/>
              </a:solidFill>
              <a:cs typeface="Calibri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1A0B0B1-4C95-E973-C160-493FFCEF4CD7}"/>
              </a:ext>
            </a:extLst>
          </p:cNvPr>
          <p:cNvGrpSpPr/>
          <p:nvPr/>
        </p:nvGrpSpPr>
        <p:grpSpPr>
          <a:xfrm>
            <a:off x="6430902" y="3443753"/>
            <a:ext cx="4954695" cy="1154350"/>
            <a:chOff x="1034962" y="326323"/>
            <a:chExt cx="6132466" cy="1428749"/>
          </a:xfrm>
        </p:grpSpPr>
        <p:pic>
          <p:nvPicPr>
            <p:cNvPr id="1026" name="Picture 2" descr="Visual Studio Logo PNG Vector (SVG) Free Download">
              <a:extLst>
                <a:ext uri="{FF2B5EF4-FFF2-40B4-BE49-F238E27FC236}">
                  <a16:creationId xmlns:a16="http://schemas.microsoft.com/office/drawing/2014/main" id="{359FB929-4A66-1B75-83AE-AC02E260FF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4962" y="326323"/>
              <a:ext cx="1409699" cy="14287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Discord's Branding Guidelines">
              <a:extLst>
                <a:ext uri="{FF2B5EF4-FFF2-40B4-BE49-F238E27FC236}">
                  <a16:creationId xmlns:a16="http://schemas.microsoft.com/office/drawing/2014/main" id="{114B4AA8-7A2A-1959-C711-2CC9A7E821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9961" y="326323"/>
              <a:ext cx="1871556" cy="1421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GitHub git hub logo - Social media &amp; Logos Icons">
              <a:extLst>
                <a:ext uri="{FF2B5EF4-FFF2-40B4-BE49-F238E27FC236}">
                  <a16:creationId xmlns:a16="http://schemas.microsoft.com/office/drawing/2014/main" id="{0F5D11A9-67F4-2BAD-FB6A-DD3615FB256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34" t="17411" r="14620" b="17761"/>
            <a:stretch/>
          </p:blipFill>
          <p:spPr bwMode="auto">
            <a:xfrm>
              <a:off x="5686816" y="326323"/>
              <a:ext cx="1480612" cy="1421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62824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41922-C553-AB65-4DF2-4F93D6AA9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2413" y="2274330"/>
            <a:ext cx="5448730" cy="1328928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ECD2F"/>
                </a:solidFill>
              </a:rPr>
              <a:t>BazToGo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C8A529A-BCB0-F1F9-50D9-0430E1035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2413" y="3428205"/>
            <a:ext cx="5449982" cy="1083673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ECD2F"/>
                </a:solidFill>
              </a:rPr>
              <a:t>The Main Application</a:t>
            </a:r>
          </a:p>
        </p:txBody>
      </p:sp>
    </p:spTree>
    <p:extLst>
      <p:ext uri="{BB962C8B-B14F-4D97-AF65-F5344CB8AC3E}">
        <p14:creationId xmlns:p14="http://schemas.microsoft.com/office/powerpoint/2010/main" val="2482966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73310-9CC0-1611-3318-C27A1428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141" y="321167"/>
            <a:ext cx="6335844" cy="700973"/>
          </a:xfrm>
        </p:spPr>
        <p:txBody>
          <a:bodyPr anchor="b">
            <a:normAutofit/>
          </a:bodyPr>
          <a:lstStyle/>
          <a:p>
            <a:pPr algn="ctr"/>
            <a:r>
              <a:rPr lang="en-US" sz="3600" b="1">
                <a:solidFill>
                  <a:srgbClr val="FECD2F"/>
                </a:solidFill>
              </a:rPr>
              <a:t>Design: Home Page</a:t>
            </a:r>
          </a:p>
        </p:txBody>
      </p:sp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32627FCE-7312-C3FE-9FB7-89247732CE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3" t="6867" r="493" b="2978"/>
          <a:stretch/>
        </p:blipFill>
        <p:spPr>
          <a:xfrm>
            <a:off x="8375650" y="319958"/>
            <a:ext cx="3009900" cy="6182825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E5CC2-3D64-1A89-0F35-4CF5B13D8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350" y="1235700"/>
            <a:ext cx="7308850" cy="5622299"/>
          </a:xfrm>
        </p:spPr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FECD2F"/>
                </a:solidFill>
                <a:cs typeface="Calibri"/>
              </a:rPr>
              <a:t>BazToGo has 4 main pages that make up the UI: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FECD2F"/>
                </a:solidFill>
                <a:cs typeface="Calibri"/>
              </a:rPr>
              <a:t>Home page:</a:t>
            </a:r>
            <a:endParaRPr lang="en-US">
              <a:solidFill>
                <a:srgbClr val="FECD2F"/>
              </a:solidFill>
              <a:ea typeface="Calibri"/>
              <a:cs typeface="Calibri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 sz="2800">
                <a:solidFill>
                  <a:srgbClr val="FECD2F"/>
                </a:solidFill>
                <a:cs typeface="Calibri"/>
              </a:rPr>
              <a:t>The first page that is seen when the app is opened.</a:t>
            </a:r>
          </a:p>
          <a:p>
            <a:pPr marL="742950" lvl="1" indent="-285750">
              <a:buFont typeface="Courier New"/>
              <a:buChar char="o"/>
            </a:pPr>
            <a:r>
              <a:rPr lang="en-US" sz="2800">
                <a:solidFill>
                  <a:srgbClr val="FECD2F"/>
                </a:solidFill>
                <a:cs typeface="Calibri"/>
              </a:rPr>
              <a:t>Provides access to each restaurant page in a grid pattern.</a:t>
            </a:r>
            <a:endParaRPr lang="en-US" sz="2800">
              <a:solidFill>
                <a:srgbClr val="FECD2F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3272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73310-9CC0-1611-3318-C27A1428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591" y="702376"/>
            <a:ext cx="6335844" cy="700973"/>
          </a:xfrm>
        </p:spPr>
        <p:txBody>
          <a:bodyPr anchor="b">
            <a:normAutofit/>
          </a:bodyPr>
          <a:lstStyle/>
          <a:p>
            <a:pPr algn="ctr"/>
            <a:r>
              <a:rPr lang="en-US" sz="3600" b="1">
                <a:solidFill>
                  <a:srgbClr val="FECD2F"/>
                </a:solidFill>
              </a:rPr>
              <a:t>Design: Restaurant Pages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E5CC2-3D64-1A89-0F35-4CF5B13D8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350" y="2175501"/>
            <a:ext cx="7308850" cy="3279150"/>
          </a:xfrm>
        </p:spPr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FECD2F"/>
                </a:solidFill>
                <a:cs typeface="Calibri"/>
              </a:rPr>
              <a:t>When a restaurant square is clicked on the homepage, a restaurant page opens.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FECD2F"/>
                </a:solidFill>
                <a:cs typeface="Calibri"/>
              </a:rPr>
              <a:t>Restaurant Pages:</a:t>
            </a:r>
            <a:endParaRPr lang="en-US">
              <a:solidFill>
                <a:srgbClr val="FECD2F"/>
              </a:solidFill>
              <a:ea typeface="Calibri"/>
              <a:cs typeface="Calibri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 sz="2800">
                <a:solidFill>
                  <a:srgbClr val="FECD2F"/>
                </a:solidFill>
                <a:ea typeface="Calibri"/>
                <a:cs typeface="Calibri"/>
              </a:rPr>
              <a:t>Provides a list of items available for purchase from each restaurant and prices.</a:t>
            </a:r>
          </a:p>
          <a:p>
            <a:pPr marL="742950" lvl="1" indent="-285750">
              <a:buFont typeface="Courier New"/>
              <a:buChar char="o"/>
            </a:pPr>
            <a:r>
              <a:rPr lang="en-US" sz="2800">
                <a:solidFill>
                  <a:srgbClr val="FECD2F"/>
                </a:solidFill>
                <a:ea typeface="Calibri"/>
                <a:cs typeface="Calibri"/>
              </a:rPr>
              <a:t>For this example, the Slim Chickens page is shown.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3BC695-0AD6-B231-5C33-AAA36C85D7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1"/>
          <a:stretch/>
        </p:blipFill>
        <p:spPr>
          <a:xfrm>
            <a:off x="8522428" y="83708"/>
            <a:ext cx="3183146" cy="669058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56424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E24F5C41138A4B8EE0147B5528D81B" ma:contentTypeVersion="18" ma:contentTypeDescription="Create a new document." ma:contentTypeScope="" ma:versionID="9ec38390b58f102b13180ac1cd10f5c2">
  <xsd:schema xmlns:xsd="http://www.w3.org/2001/XMLSchema" xmlns:xs="http://www.w3.org/2001/XMLSchema" xmlns:p="http://schemas.microsoft.com/office/2006/metadata/properties" xmlns:ns3="e60e05fd-e334-4b5f-ad46-a8a032693988" xmlns:ns4="c9ccb72a-d474-4f32-9dba-5a20fbc11ac7" targetNamespace="http://schemas.microsoft.com/office/2006/metadata/properties" ma:root="true" ma:fieldsID="131340a23b8e3d9234e1651eb6a7fd83" ns3:_="" ns4:_="">
    <xsd:import namespace="e60e05fd-e334-4b5f-ad46-a8a032693988"/>
    <xsd:import namespace="c9ccb72a-d474-4f32-9dba-5a20fbc11ac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3:MediaServiceSearchProperties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0e05fd-e334-4b5f-ad46-a8a0326939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3" nillable="true" ma:displayName="_activity" ma:hidden="true" ma:internalName="_activity">
      <xsd:simpleType>
        <xsd:restriction base="dms:Note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5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ccb72a-d474-4f32-9dba-5a20fbc11ac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60e05fd-e334-4b5f-ad46-a8a03269398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BB0557-BC6D-443D-B287-F062C005A4B7}">
  <ds:schemaRefs>
    <ds:schemaRef ds:uri="c9ccb72a-d474-4f32-9dba-5a20fbc11ac7"/>
    <ds:schemaRef ds:uri="e60e05fd-e334-4b5f-ad46-a8a03269398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A74241C-6685-46C6-B068-FB424AD1C99B}">
  <ds:schemaRefs>
    <ds:schemaRef ds:uri="c9ccb72a-d474-4f32-9dba-5a20fbc11ac7"/>
    <ds:schemaRef ds:uri="e60e05fd-e334-4b5f-ad46-a8a03269398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0A7F164-28A0-4B1C-8644-3BADD4F85C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Application>Microsoft Office PowerPoint</Application>
  <PresentationFormat>Widescreen</PresentationFormat>
  <Slides>22</Slides>
  <Notes>22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2013 - 2022 Theme</vt:lpstr>
      <vt:lpstr>BazToGo</vt:lpstr>
      <vt:lpstr>We all love BazTech Right?</vt:lpstr>
      <vt:lpstr>But that’s the problem!</vt:lpstr>
      <vt:lpstr>The Goal</vt:lpstr>
      <vt:lpstr>Proof of Concept – Expected Implementations</vt:lpstr>
      <vt:lpstr>Background and Technology Used:</vt:lpstr>
      <vt:lpstr>BazToGo</vt:lpstr>
      <vt:lpstr>Design: Home Page</vt:lpstr>
      <vt:lpstr>Design: Restaurant Pages</vt:lpstr>
      <vt:lpstr>PowerPoint Presentation</vt:lpstr>
      <vt:lpstr>PowerPoint Presentation</vt:lpstr>
      <vt:lpstr>PowerPoint Presentation</vt:lpstr>
      <vt:lpstr>PowerPoint Presentation</vt:lpstr>
      <vt:lpstr>Features Needed for Full Implementation:</vt:lpstr>
      <vt:lpstr>And finally…</vt:lpstr>
      <vt:lpstr>BazToYou</vt:lpstr>
      <vt:lpstr>BazToYou</vt:lpstr>
      <vt:lpstr>Design: BazToYou</vt:lpstr>
      <vt:lpstr>Features for Full Implementation: BazToYou</vt:lpstr>
      <vt:lpstr>What Went Wrong?</vt:lpstr>
      <vt:lpstr>Demo!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Mccutcheon</dc:creator>
  <cp:revision>1</cp:revision>
  <dcterms:created xsi:type="dcterms:W3CDTF">2023-11-21T19:07:31Z</dcterms:created>
  <dcterms:modified xsi:type="dcterms:W3CDTF">2024-04-18T18:45:54Z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0x0101009AE24F5C41138A4B8EE0147B5528D81B</vt:lpwstr>
  </property>
</Properties>
</file>