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7004050" cy="9290050"/>
  <p:defaultTextStyle>
    <a:defPPr>
      <a:defRPr lang="en-US"/>
    </a:defPPr>
    <a:lvl1pPr algn="l" defTabSz="4631796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2314972" indent="-1781602" algn="l" defTabSz="4631796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4631796" indent="-3565057" algn="l" defTabSz="4631796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6948620" indent="-5348511" algn="l" defTabSz="4631796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9263591" indent="-7130113" algn="l" defTabSz="4631796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666848" algn="l" defTabSz="1066739" rtl="0" eaLnBrk="1" latinLnBrk="0" hangingPunct="1"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3200217" algn="l" defTabSz="1066739" rtl="0" eaLnBrk="1" latinLnBrk="0" hangingPunct="1"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733587" algn="l" defTabSz="1066739" rtl="0" eaLnBrk="1" latinLnBrk="0" hangingPunct="1"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4266956" algn="l" defTabSz="1066739" rtl="0" eaLnBrk="1" latinLnBrk="0" hangingPunct="1">
      <a:defRPr sz="91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4"/>
    <a:srgbClr val="0E563F"/>
    <a:srgbClr val="028542"/>
    <a:srgbClr val="F9AD6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D47E-ACE3-0C76-2360-EDFAEE5CCEB5}" v="9" dt="2024-05-06T17:27:5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216"/>
        <p:guide pos="11520"/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Gilbert" userId="S::ngilbert@atu.edu::9fd8602d-23fe-43fd-b70f-b0565393de5f" providerId="AD" clId="Web-{12C8CDAA-D78B-F356-2625-7C5D8D6C5813}"/>
    <pc:docChg chg="modSld">
      <pc:chgData name="Nathan Gilbert" userId="S::ngilbert@atu.edu::9fd8602d-23fe-43fd-b70f-b0565393de5f" providerId="AD" clId="Web-{12C8CDAA-D78B-F356-2625-7C5D8D6C5813}" dt="2024-04-26T06:32:59.225" v="190" actId="20577"/>
      <pc:docMkLst>
        <pc:docMk/>
      </pc:docMkLst>
      <pc:sldChg chg="modSp">
        <pc:chgData name="Nathan Gilbert" userId="S::ngilbert@atu.edu::9fd8602d-23fe-43fd-b70f-b0565393de5f" providerId="AD" clId="Web-{12C8CDAA-D78B-F356-2625-7C5D8D6C5813}" dt="2024-04-26T06:32:59.225" v="190" actId="20577"/>
        <pc:sldMkLst>
          <pc:docMk/>
          <pc:sldMk cId="0" sldId="257"/>
        </pc:sldMkLst>
        <pc:spChg chg="mod">
          <ac:chgData name="Nathan Gilbert" userId="S::ngilbert@atu.edu::9fd8602d-23fe-43fd-b70f-b0565393de5f" providerId="AD" clId="Web-{12C8CDAA-D78B-F356-2625-7C5D8D6C5813}" dt="2024-04-26T05:59:55.416" v="30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Nathan Gilbert" userId="S::ngilbert@atu.edu::9fd8602d-23fe-43fd-b70f-b0565393de5f" providerId="AD" clId="Web-{12C8CDAA-D78B-F356-2625-7C5D8D6C5813}" dt="2024-04-26T06:32:59.225" v="190" actId="20577"/>
          <ac:spMkLst>
            <pc:docMk/>
            <pc:sldMk cId="0" sldId="257"/>
            <ac:spMk id="39" creationId="{00000000-0000-0000-0000-000000000000}"/>
          </ac:spMkLst>
        </pc:spChg>
        <pc:picChg chg="mod">
          <ac:chgData name="Nathan Gilbert" userId="S::ngilbert@atu.edu::9fd8602d-23fe-43fd-b70f-b0565393de5f" providerId="AD" clId="Web-{12C8CDAA-D78B-F356-2625-7C5D8D6C5813}" dt="2024-04-26T05:38:44.735" v="4" actId="1076"/>
          <ac:picMkLst>
            <pc:docMk/>
            <pc:sldMk cId="0" sldId="257"/>
            <ac:picMk id="6" creationId="{40A3A833-8750-B351-5CFB-B6C53D50DF9E}"/>
          </ac:picMkLst>
        </pc:picChg>
      </pc:sldChg>
    </pc:docChg>
  </pc:docChgLst>
  <pc:docChgLst>
    <pc:chgData name="Lawrence R. Young" userId="111cc163-7a65-47af-ad35-92a8d3bd1f1c" providerId="ADAL" clId="{DDEE3D3A-8925-9047-AF45-0E7E4028C858}"/>
    <pc:docChg chg="custSel modSld">
      <pc:chgData name="Lawrence R. Young" userId="111cc163-7a65-47af-ad35-92a8d3bd1f1c" providerId="ADAL" clId="{DDEE3D3A-8925-9047-AF45-0E7E4028C858}" dt="2019-06-13T17:38:24.732" v="0" actId="313"/>
      <pc:docMkLst>
        <pc:docMk/>
      </pc:docMkLst>
      <pc:sldChg chg="modSp">
        <pc:chgData name="Lawrence R. Young" userId="111cc163-7a65-47af-ad35-92a8d3bd1f1c" providerId="ADAL" clId="{DDEE3D3A-8925-9047-AF45-0E7E4028C858}" dt="2019-06-13T17:38:24.732" v="0" actId="313"/>
        <pc:sldMkLst>
          <pc:docMk/>
          <pc:sldMk cId="0" sldId="257"/>
        </pc:sldMkLst>
        <pc:spChg chg="mod">
          <ac:chgData name="Lawrence R. Young" userId="111cc163-7a65-47af-ad35-92a8d3bd1f1c" providerId="ADAL" clId="{DDEE3D3A-8925-9047-AF45-0E7E4028C858}" dt="2019-06-13T17:38:24.732" v="0" actId="313"/>
          <ac:spMkLst>
            <pc:docMk/>
            <pc:sldMk cId="0" sldId="257"/>
            <ac:spMk id="39" creationId="{00000000-0000-0000-0000-000000000000}"/>
          </ac:spMkLst>
        </pc:spChg>
      </pc:sldChg>
    </pc:docChg>
  </pc:docChgLst>
  <pc:docChgLst>
    <pc:chgData name="Alexander Mccutcheon" userId="d11a1d2a-b5e4-49ce-9761-fb7193f1b49a" providerId="ADAL" clId="{8DBE89FA-C977-4616-B6A7-70962EADD964}"/>
    <pc:docChg chg="modSld">
      <pc:chgData name="Alexander Mccutcheon" userId="d11a1d2a-b5e4-49ce-9761-fb7193f1b49a" providerId="ADAL" clId="{8DBE89FA-C977-4616-B6A7-70962EADD964}" dt="2024-04-12T20:43:28.968" v="29" actId="20577"/>
      <pc:docMkLst>
        <pc:docMk/>
      </pc:docMkLst>
      <pc:sldChg chg="modSp mod">
        <pc:chgData name="Alexander Mccutcheon" userId="d11a1d2a-b5e4-49ce-9761-fb7193f1b49a" providerId="ADAL" clId="{8DBE89FA-C977-4616-B6A7-70962EADD964}" dt="2024-04-12T20:43:28.968" v="29" actId="20577"/>
        <pc:sldMkLst>
          <pc:docMk/>
          <pc:sldMk cId="0" sldId="257"/>
        </pc:sldMkLst>
        <pc:spChg chg="mod">
          <ac:chgData name="Alexander Mccutcheon" userId="d11a1d2a-b5e4-49ce-9761-fb7193f1b49a" providerId="ADAL" clId="{8DBE89FA-C977-4616-B6A7-70962EADD964}" dt="2024-04-12T20:43:28.968" v="29" actId="20577"/>
          <ac:spMkLst>
            <pc:docMk/>
            <pc:sldMk cId="0" sldId="257"/>
            <ac:spMk id="14370" creationId="{00000000-0000-0000-0000-000000000000}"/>
          </ac:spMkLst>
        </pc:spChg>
      </pc:sldChg>
    </pc:docChg>
  </pc:docChgLst>
  <pc:docChgLst>
    <pc:chgData name="Nathan Gilbert" userId="S::ngilbert@atu.edu::9fd8602d-23fe-43fd-b70f-b0565393de5f" providerId="AD" clId="Web-{83E77CAB-E5DB-5960-3CC3-EC6635642DA5}"/>
    <pc:docChg chg="modSld">
      <pc:chgData name="Nathan Gilbert" userId="S::ngilbert@atu.edu::9fd8602d-23fe-43fd-b70f-b0565393de5f" providerId="AD" clId="Web-{83E77CAB-E5DB-5960-3CC3-EC6635642DA5}" dt="2024-04-26T01:54:25.454" v="65" actId="20577"/>
      <pc:docMkLst>
        <pc:docMk/>
      </pc:docMkLst>
      <pc:sldChg chg="addSp delSp modSp">
        <pc:chgData name="Nathan Gilbert" userId="S::ngilbert@atu.edu::9fd8602d-23fe-43fd-b70f-b0565393de5f" providerId="AD" clId="Web-{83E77CAB-E5DB-5960-3CC3-EC6635642DA5}" dt="2024-04-26T01:54:25.454" v="65" actId="20577"/>
        <pc:sldMkLst>
          <pc:docMk/>
          <pc:sldMk cId="0" sldId="257"/>
        </pc:sldMkLst>
        <pc:spChg chg="mod">
          <ac:chgData name="Nathan Gilbert" userId="S::ngilbert@atu.edu::9fd8602d-23fe-43fd-b70f-b0565393de5f" providerId="AD" clId="Web-{83E77CAB-E5DB-5960-3CC3-EC6635642DA5}" dt="2024-04-26T01:54:25.454" v="65" actId="20577"/>
          <ac:spMkLst>
            <pc:docMk/>
            <pc:sldMk cId="0" sldId="257"/>
            <ac:spMk id="5" creationId="{00000000-0000-0000-0000-000000000000}"/>
          </ac:spMkLst>
        </pc:spChg>
        <pc:spChg chg="del">
          <ac:chgData name="Nathan Gilbert" userId="S::ngilbert@atu.edu::9fd8602d-23fe-43fd-b70f-b0565393de5f" providerId="AD" clId="Web-{83E77CAB-E5DB-5960-3CC3-EC6635642DA5}" dt="2024-04-26T01:38:17.125" v="3"/>
          <ac:spMkLst>
            <pc:docMk/>
            <pc:sldMk cId="0" sldId="257"/>
            <ac:spMk id="19" creationId="{00000000-0000-0000-0000-000000000000}"/>
          </ac:spMkLst>
        </pc:spChg>
        <pc:spChg chg="del">
          <ac:chgData name="Nathan Gilbert" userId="S::ngilbert@atu.edu::9fd8602d-23fe-43fd-b70f-b0565393de5f" providerId="AD" clId="Web-{83E77CAB-E5DB-5960-3CC3-EC6635642DA5}" dt="2024-04-26T01:38:12.531" v="0"/>
          <ac:spMkLst>
            <pc:docMk/>
            <pc:sldMk cId="0" sldId="257"/>
            <ac:spMk id="31" creationId="{00000000-0000-0000-0000-000000000000}"/>
          </ac:spMkLst>
        </pc:spChg>
        <pc:spChg chg="del mod">
          <ac:chgData name="Nathan Gilbert" userId="S::ngilbert@atu.edu::9fd8602d-23fe-43fd-b70f-b0565393de5f" providerId="AD" clId="Web-{83E77CAB-E5DB-5960-3CC3-EC6635642DA5}" dt="2024-04-26T01:38:15.234" v="2"/>
          <ac:spMkLst>
            <pc:docMk/>
            <pc:sldMk cId="0" sldId="257"/>
            <ac:spMk id="36" creationId="{00000000-0000-0000-0000-000000000000}"/>
          </ac:spMkLst>
        </pc:spChg>
        <pc:picChg chg="add mod">
          <ac:chgData name="Nathan Gilbert" userId="S::ngilbert@atu.edu::9fd8602d-23fe-43fd-b70f-b0565393de5f" providerId="AD" clId="Web-{83E77CAB-E5DB-5960-3CC3-EC6635642DA5}" dt="2024-04-26T01:39:11.689" v="10" actId="14100"/>
          <ac:picMkLst>
            <pc:docMk/>
            <pc:sldMk cId="0" sldId="257"/>
            <ac:picMk id="6" creationId="{40A3A833-8750-B351-5CFB-B6C53D50DF9E}"/>
          </ac:picMkLst>
        </pc:picChg>
        <pc:picChg chg="add del mod">
          <ac:chgData name="Nathan Gilbert" userId="S::ngilbert@atu.edu::9fd8602d-23fe-43fd-b70f-b0565393de5f" providerId="AD" clId="Web-{83E77CAB-E5DB-5960-3CC3-EC6635642DA5}" dt="2024-04-26T01:53:59.016" v="20"/>
          <ac:picMkLst>
            <pc:docMk/>
            <pc:sldMk cId="0" sldId="257"/>
            <ac:picMk id="7" creationId="{80DCA04C-8709-CBF5-C99B-CF371C2CD2D0}"/>
          </ac:picMkLst>
        </pc:picChg>
        <pc:picChg chg="del mod">
          <ac:chgData name="Nathan Gilbert" userId="S::ngilbert@atu.edu::9fd8602d-23fe-43fd-b70f-b0565393de5f" providerId="AD" clId="Web-{83E77CAB-E5DB-5960-3CC3-EC6635642DA5}" dt="2024-04-26T01:38:23.453" v="6"/>
          <ac:picMkLst>
            <pc:docMk/>
            <pc:sldMk cId="0" sldId="257"/>
            <ac:picMk id="12" creationId="{02B3CB62-D77F-ACBE-0EDB-8990443CF4B4}"/>
          </ac:picMkLst>
        </pc:picChg>
      </pc:sldChg>
    </pc:docChg>
  </pc:docChgLst>
  <pc:docChgLst>
    <pc:chgData name="Nathan Gilbert" userId="S::ngilbert@atu.edu::9fd8602d-23fe-43fd-b70f-b0565393de5f" providerId="AD" clId="Web-{17F27AF8-EEDB-3890-CA7A-376C95A81209}"/>
    <pc:docChg chg="modSld">
      <pc:chgData name="Nathan Gilbert" userId="S::ngilbert@atu.edu::9fd8602d-23fe-43fd-b70f-b0565393de5f" providerId="AD" clId="Web-{17F27AF8-EEDB-3890-CA7A-376C95A81209}" dt="2024-04-26T22:03:15.667" v="1943" actId="1076"/>
      <pc:docMkLst>
        <pc:docMk/>
      </pc:docMkLst>
      <pc:sldChg chg="modSp">
        <pc:chgData name="Nathan Gilbert" userId="S::ngilbert@atu.edu::9fd8602d-23fe-43fd-b70f-b0565393de5f" providerId="AD" clId="Web-{17F27AF8-EEDB-3890-CA7A-376C95A81209}" dt="2024-04-26T22:03:15.667" v="1943" actId="1076"/>
        <pc:sldMkLst>
          <pc:docMk/>
          <pc:sldMk cId="0" sldId="257"/>
        </pc:sldMkLst>
        <pc:spChg chg="mod">
          <ac:chgData name="Nathan Gilbert" userId="S::ngilbert@atu.edu::9fd8602d-23fe-43fd-b70f-b0565393de5f" providerId="AD" clId="Web-{17F27AF8-EEDB-3890-CA7A-376C95A81209}" dt="2024-04-26T22:03:15.667" v="1943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Nathan Gilbert" userId="S::ngilbert@atu.edu::9fd8602d-23fe-43fd-b70f-b0565393de5f" providerId="AD" clId="Web-{17F27AF8-EEDB-3890-CA7A-376C95A81209}" dt="2024-04-26T20:06:42.499" v="573" actId="14100"/>
          <ac:spMkLst>
            <pc:docMk/>
            <pc:sldMk cId="0" sldId="257"/>
            <ac:spMk id="16" creationId="{00000000-0000-0000-0000-000000000000}"/>
          </ac:spMkLst>
        </pc:spChg>
        <pc:spChg chg="mod">
          <ac:chgData name="Nathan Gilbert" userId="S::ngilbert@atu.edu::9fd8602d-23fe-43fd-b70f-b0565393de5f" providerId="AD" clId="Web-{17F27AF8-EEDB-3890-CA7A-376C95A81209}" dt="2024-04-26T21:50:33.930" v="1116" actId="20577"/>
          <ac:spMkLst>
            <pc:docMk/>
            <pc:sldMk cId="0" sldId="257"/>
            <ac:spMk id="34" creationId="{00000000-0000-0000-0000-000000000000}"/>
          </ac:spMkLst>
        </pc:spChg>
        <pc:spChg chg="mod">
          <ac:chgData name="Nathan Gilbert" userId="S::ngilbert@atu.edu::9fd8602d-23fe-43fd-b70f-b0565393de5f" providerId="AD" clId="Web-{17F27AF8-EEDB-3890-CA7A-376C95A81209}" dt="2024-04-26T11:07:38.927" v="567" actId="20577"/>
          <ac:spMkLst>
            <pc:docMk/>
            <pc:sldMk cId="0" sldId="257"/>
            <ac:spMk id="35" creationId="{00000000-0000-0000-0000-000000000000}"/>
          </ac:spMkLst>
        </pc:spChg>
        <pc:spChg chg="mod">
          <ac:chgData name="Nathan Gilbert" userId="S::ngilbert@atu.edu::9fd8602d-23fe-43fd-b70f-b0565393de5f" providerId="AD" clId="Web-{17F27AF8-EEDB-3890-CA7A-376C95A81209}" dt="2024-04-26T21:59:59.803" v="1627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Nathan Gilbert" userId="S::ngilbert@atu.edu::9fd8602d-23fe-43fd-b70f-b0565393de5f" providerId="AD" clId="Web-{17F27AF8-EEDB-3890-CA7A-376C95A81209}" dt="2024-04-26T20:07:17.188" v="580" actId="14100"/>
          <ac:spMkLst>
            <pc:docMk/>
            <pc:sldMk cId="0" sldId="257"/>
            <ac:spMk id="14341" creationId="{00000000-0000-0000-0000-000000000000}"/>
          </ac:spMkLst>
        </pc:spChg>
        <pc:picChg chg="mod">
          <ac:chgData name="Nathan Gilbert" userId="S::ngilbert@atu.edu::9fd8602d-23fe-43fd-b70f-b0565393de5f" providerId="AD" clId="Web-{17F27AF8-EEDB-3890-CA7A-376C95A81209}" dt="2024-04-26T21:23:42.048" v="583" actId="14100"/>
          <ac:picMkLst>
            <pc:docMk/>
            <pc:sldMk cId="0" sldId="257"/>
            <ac:picMk id="6" creationId="{40A3A833-8750-B351-5CFB-B6C53D50DF9E}"/>
          </ac:picMkLst>
        </pc:picChg>
      </pc:sldChg>
    </pc:docChg>
  </pc:docChgLst>
  <pc:docChgLst>
    <pc:chgData name="Braden Prather" userId="S::bprather1@atu.edu::e812329b-f988-4202-909c-e7ba6fbab2a6" providerId="AD" clId="Web-{1F60D47E-ACE3-0C76-2360-EDFAEE5CCEB5}"/>
    <pc:docChg chg="modSld">
      <pc:chgData name="Braden Prather" userId="S::bprather1@atu.edu::e812329b-f988-4202-909c-e7ba6fbab2a6" providerId="AD" clId="Web-{1F60D47E-ACE3-0C76-2360-EDFAEE5CCEB5}" dt="2024-05-06T17:27:57.515" v="5"/>
      <pc:docMkLst>
        <pc:docMk/>
      </pc:docMkLst>
      <pc:sldChg chg="addSp delSp">
        <pc:chgData name="Braden Prather" userId="S::bprather1@atu.edu::e812329b-f988-4202-909c-e7ba6fbab2a6" providerId="AD" clId="Web-{1F60D47E-ACE3-0C76-2360-EDFAEE5CCEB5}" dt="2024-05-06T17:27:57.515" v="5"/>
        <pc:sldMkLst>
          <pc:docMk/>
          <pc:sldMk cId="0" sldId="257"/>
        </pc:sldMkLst>
        <pc:picChg chg="add del">
          <ac:chgData name="Braden Prather" userId="S::bprather1@atu.edu::e812329b-f988-4202-909c-e7ba6fbab2a6" providerId="AD" clId="Web-{1F60D47E-ACE3-0C76-2360-EDFAEE5CCEB5}" dt="2024-05-06T17:27:01.123" v="1"/>
          <ac:picMkLst>
            <pc:docMk/>
            <pc:sldMk cId="0" sldId="257"/>
            <ac:picMk id="6" creationId="{5CAF7FB0-269F-A84A-E871-0B5B483F9A00}"/>
          </ac:picMkLst>
        </pc:picChg>
        <pc:picChg chg="add del">
          <ac:chgData name="Braden Prather" userId="S::bprather1@atu.edu::e812329b-f988-4202-909c-e7ba6fbab2a6" providerId="AD" clId="Web-{1F60D47E-ACE3-0C76-2360-EDFAEE5CCEB5}" dt="2024-05-06T17:27:11.014" v="3"/>
          <ac:picMkLst>
            <pc:docMk/>
            <pc:sldMk cId="0" sldId="257"/>
            <ac:picMk id="7" creationId="{729CB64D-1301-A9B7-9225-72808622C8E4}"/>
          </ac:picMkLst>
        </pc:picChg>
        <pc:picChg chg="add del">
          <ac:chgData name="Braden Prather" userId="S::bprather1@atu.edu::e812329b-f988-4202-909c-e7ba6fbab2a6" providerId="AD" clId="Web-{1F60D47E-ACE3-0C76-2360-EDFAEE5CCEB5}" dt="2024-05-06T17:27:57.515" v="5"/>
          <ac:picMkLst>
            <pc:docMk/>
            <pc:sldMk cId="0" sldId="257"/>
            <ac:picMk id="13" creationId="{07964AC6-BD31-DA4D-76DF-EBE9EF1EB978}"/>
          </ac:picMkLst>
        </pc:picChg>
      </pc:sldChg>
    </pc:docChg>
  </pc:docChgLst>
  <pc:docChgLst>
    <pc:chgData name="Alexander Mccutcheon" userId="d11a1d2a-b5e4-49ce-9761-fb7193f1b49a" providerId="ADAL" clId="{D204253B-E287-4B8E-9404-6EDE78451328}"/>
    <pc:docChg chg="undo custSel modSld">
      <pc:chgData name="Alexander Mccutcheon" userId="d11a1d2a-b5e4-49ce-9761-fb7193f1b49a" providerId="ADAL" clId="{D204253B-E287-4B8E-9404-6EDE78451328}" dt="2024-04-28T00:50:56.394" v="466" actId="14100"/>
      <pc:docMkLst>
        <pc:docMk/>
      </pc:docMkLst>
      <pc:sldChg chg="addSp delSp modSp mod">
        <pc:chgData name="Alexander Mccutcheon" userId="d11a1d2a-b5e4-49ce-9761-fb7193f1b49a" providerId="ADAL" clId="{D204253B-E287-4B8E-9404-6EDE78451328}" dt="2024-04-28T00:50:56.394" v="466" actId="14100"/>
        <pc:sldMkLst>
          <pc:docMk/>
          <pc:sldMk cId="0" sldId="257"/>
        </pc:sldMkLst>
        <pc:spChg chg="mod">
          <ac:chgData name="Alexander Mccutcheon" userId="d11a1d2a-b5e4-49ce-9761-fb7193f1b49a" providerId="ADAL" clId="{D204253B-E287-4B8E-9404-6EDE78451328}" dt="2024-04-28T00:50:41.773" v="465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8T00:50:56.394" v="466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8T00:50:25.509" v="463" actId="5793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Alexander Mccutcheon" userId="d11a1d2a-b5e4-49ce-9761-fb7193f1b49a" providerId="ADAL" clId="{D204253B-E287-4B8E-9404-6EDE78451328}" dt="2024-04-24T00:15:37.089" v="221" actId="767"/>
          <ac:spMkLst>
            <pc:docMk/>
            <pc:sldMk cId="0" sldId="257"/>
            <ac:spMk id="6" creationId="{075C1C50-316A-4A3A-02CF-28D39D78AB18}"/>
          </ac:spMkLst>
        </pc:spChg>
        <pc:spChg chg="add del mod">
          <ac:chgData name="Alexander Mccutcheon" userId="d11a1d2a-b5e4-49ce-9761-fb7193f1b49a" providerId="ADAL" clId="{D204253B-E287-4B8E-9404-6EDE78451328}" dt="2024-04-24T00:17:44.206" v="237" actId="478"/>
          <ac:spMkLst>
            <pc:docMk/>
            <pc:sldMk cId="0" sldId="257"/>
            <ac:spMk id="8" creationId="{BF4EE036-0694-9508-96E1-5A15BADCF39C}"/>
          </ac:spMkLst>
        </pc:spChg>
        <pc:spChg chg="mod">
          <ac:chgData name="Alexander Mccutcheon" userId="d11a1d2a-b5e4-49ce-9761-fb7193f1b49a" providerId="ADAL" clId="{D204253B-E287-4B8E-9404-6EDE78451328}" dt="2024-04-12T01:42:50.239" v="145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8T00:50:32.504" v="464" actId="14100"/>
          <ac:spMkLst>
            <pc:docMk/>
            <pc:sldMk cId="0" sldId="257"/>
            <ac:spMk id="20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8T00:50:41.773" v="465" actId="1076"/>
          <ac:spMkLst>
            <pc:docMk/>
            <pc:sldMk cId="0" sldId="257"/>
            <ac:spMk id="29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7T02:46:25.791" v="345"/>
          <ac:spMkLst>
            <pc:docMk/>
            <pc:sldMk cId="0" sldId="257"/>
            <ac:spMk id="34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8T00:41:51.622" v="426" actId="20577"/>
          <ac:spMkLst>
            <pc:docMk/>
            <pc:sldMk cId="0" sldId="257"/>
            <ac:spMk id="35" creationId="{00000000-0000-0000-0000-000000000000}"/>
          </ac:spMkLst>
        </pc:spChg>
        <pc:spChg chg="add del mod">
          <ac:chgData name="Alexander Mccutcheon" userId="d11a1d2a-b5e4-49ce-9761-fb7193f1b49a" providerId="ADAL" clId="{D204253B-E287-4B8E-9404-6EDE78451328}" dt="2024-04-27T02:46:29.236" v="348" actId="403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27T02:46:49.177" v="352" actId="20577"/>
          <ac:spMkLst>
            <pc:docMk/>
            <pc:sldMk cId="0" sldId="257"/>
            <ac:spMk id="14341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12T01:50:13.013" v="217" actId="20577"/>
          <ac:spMkLst>
            <pc:docMk/>
            <pc:sldMk cId="0" sldId="257"/>
            <ac:spMk id="14361" creationId="{00000000-0000-0000-0000-000000000000}"/>
          </ac:spMkLst>
        </pc:spChg>
        <pc:spChg chg="mod">
          <ac:chgData name="Alexander Mccutcheon" userId="d11a1d2a-b5e4-49ce-9761-fb7193f1b49a" providerId="ADAL" clId="{D204253B-E287-4B8E-9404-6EDE78451328}" dt="2024-04-12T00:12:44.443" v="127" actId="20577"/>
          <ac:spMkLst>
            <pc:docMk/>
            <pc:sldMk cId="0" sldId="257"/>
            <ac:spMk id="14370" creationId="{00000000-0000-0000-0000-000000000000}"/>
          </ac:spMkLst>
        </pc:spChg>
        <pc:picChg chg="del mod modCrop">
          <ac:chgData name="Alexander Mccutcheon" userId="d11a1d2a-b5e4-49ce-9761-fb7193f1b49a" providerId="ADAL" clId="{D204253B-E287-4B8E-9404-6EDE78451328}" dt="2024-04-27T02:41:39.753" v="289" actId="478"/>
          <ac:picMkLst>
            <pc:docMk/>
            <pc:sldMk cId="0" sldId="257"/>
            <ac:picMk id="6" creationId="{40A3A833-8750-B351-5CFB-B6C53D50DF9E}"/>
          </ac:picMkLst>
        </pc:picChg>
        <pc:picChg chg="add del mod">
          <ac:chgData name="Alexander Mccutcheon" userId="d11a1d2a-b5e4-49ce-9761-fb7193f1b49a" providerId="ADAL" clId="{D204253B-E287-4B8E-9404-6EDE78451328}" dt="2024-04-24T00:50:19.302" v="238" actId="478"/>
          <ac:picMkLst>
            <pc:docMk/>
            <pc:sldMk cId="0" sldId="257"/>
            <ac:picMk id="7" creationId="{5CFD536C-312C-BACB-942C-8681340DDE82}"/>
          </ac:picMkLst>
        </pc:picChg>
        <pc:picChg chg="add del mod">
          <ac:chgData name="Alexander Mccutcheon" userId="d11a1d2a-b5e4-49ce-9761-fb7193f1b49a" providerId="ADAL" clId="{D204253B-E287-4B8E-9404-6EDE78451328}" dt="2024-04-27T02:38:51.332" v="271" actId="478"/>
          <ac:picMkLst>
            <pc:docMk/>
            <pc:sldMk cId="0" sldId="257"/>
            <ac:picMk id="8" creationId="{1F1E2029-593B-2171-9336-2AB8A3D60F30}"/>
          </ac:picMkLst>
        </pc:picChg>
        <pc:picChg chg="add mod">
          <ac:chgData name="Alexander Mccutcheon" userId="d11a1d2a-b5e4-49ce-9761-fb7193f1b49a" providerId="ADAL" clId="{D204253B-E287-4B8E-9404-6EDE78451328}" dt="2024-04-28T00:49:53.578" v="458" actId="1076"/>
          <ac:picMkLst>
            <pc:docMk/>
            <pc:sldMk cId="0" sldId="257"/>
            <ac:picMk id="8" creationId="{FF42C623-F4B8-25B1-3173-AD17611F971D}"/>
          </ac:picMkLst>
        </pc:picChg>
        <pc:picChg chg="add mod modCrop">
          <ac:chgData name="Alexander Mccutcheon" userId="d11a1d2a-b5e4-49ce-9761-fb7193f1b49a" providerId="ADAL" clId="{D204253B-E287-4B8E-9404-6EDE78451328}" dt="2024-04-28T00:49:03.889" v="450" actId="1076"/>
          <ac:picMkLst>
            <pc:docMk/>
            <pc:sldMk cId="0" sldId="257"/>
            <ac:picMk id="9" creationId="{BE471CFD-727E-7B1B-4ECC-97492D778CB1}"/>
          </ac:picMkLst>
        </pc:picChg>
        <pc:picChg chg="add del">
          <ac:chgData name="Alexander Mccutcheon" userId="d11a1d2a-b5e4-49ce-9761-fb7193f1b49a" providerId="ADAL" clId="{D204253B-E287-4B8E-9404-6EDE78451328}" dt="2024-04-24T00:50:22.562" v="240" actId="478"/>
          <ac:picMkLst>
            <pc:docMk/>
            <pc:sldMk cId="0" sldId="257"/>
            <ac:picMk id="10" creationId="{15CF1FDC-214D-F0BE-D5EC-0B2A41346429}"/>
          </ac:picMkLst>
        </pc:picChg>
        <pc:picChg chg="add mod modCrop">
          <ac:chgData name="Alexander Mccutcheon" userId="d11a1d2a-b5e4-49ce-9761-fb7193f1b49a" providerId="ADAL" clId="{D204253B-E287-4B8E-9404-6EDE78451328}" dt="2024-04-28T00:49:41.775" v="456" actId="732"/>
          <ac:picMkLst>
            <pc:docMk/>
            <pc:sldMk cId="0" sldId="257"/>
            <ac:picMk id="11" creationId="{8D1C4C3D-7134-2BD9-BB5A-B1E6507832EE}"/>
          </ac:picMkLst>
        </pc:picChg>
        <pc:picChg chg="add mod">
          <ac:chgData name="Alexander Mccutcheon" userId="d11a1d2a-b5e4-49ce-9761-fb7193f1b49a" providerId="ADAL" clId="{D204253B-E287-4B8E-9404-6EDE78451328}" dt="2024-04-24T00:50:59.248" v="251" actId="1076"/>
          <ac:picMkLst>
            <pc:docMk/>
            <pc:sldMk cId="0" sldId="257"/>
            <ac:picMk id="12" creationId="{02B3CB62-D77F-ACBE-0EDB-8990443CF4B4}"/>
          </ac:picMkLst>
        </pc:picChg>
        <pc:picChg chg="add mod">
          <ac:chgData name="Alexander Mccutcheon" userId="d11a1d2a-b5e4-49ce-9761-fb7193f1b49a" providerId="ADAL" clId="{D204253B-E287-4B8E-9404-6EDE78451328}" dt="2024-04-28T00:49:14.586" v="451" actId="1076"/>
          <ac:picMkLst>
            <pc:docMk/>
            <pc:sldMk cId="0" sldId="257"/>
            <ac:picMk id="12" creationId="{183E31F0-B558-DF18-F3F8-ECCAD995692C}"/>
          </ac:picMkLst>
        </pc:picChg>
        <pc:picChg chg="add del">
          <ac:chgData name="Alexander Mccutcheon" userId="d11a1d2a-b5e4-49ce-9761-fb7193f1b49a" providerId="ADAL" clId="{D204253B-E287-4B8E-9404-6EDE78451328}" dt="2024-04-28T00:43:26.328" v="428" actId="478"/>
          <ac:picMkLst>
            <pc:docMk/>
            <pc:sldMk cId="0" sldId="257"/>
            <ac:picMk id="14" creationId="{DE266270-EA11-1CB2-E900-32C23AFAB8E1}"/>
          </ac:picMkLst>
        </pc:picChg>
        <pc:picChg chg="add mod">
          <ac:chgData name="Alexander Mccutcheon" userId="d11a1d2a-b5e4-49ce-9761-fb7193f1b49a" providerId="ADAL" clId="{D204253B-E287-4B8E-9404-6EDE78451328}" dt="2024-04-28T00:49:59.910" v="459" actId="1076"/>
          <ac:picMkLst>
            <pc:docMk/>
            <pc:sldMk cId="0" sldId="257"/>
            <ac:picMk id="17" creationId="{D32B4644-3EA9-8BE8-FA87-2BCF8178BC2F}"/>
          </ac:picMkLst>
        </pc:picChg>
      </pc:sldChg>
    </pc:docChg>
  </pc:docChgLst>
  <pc:docChgLst>
    <pc:chgData name="Alexander Mccutcheon" userId="d11a1d2a-b5e4-49ce-9761-fb7193f1b49a" providerId="ADAL" clId="{9460C49F-8494-4CD0-999C-6D009E615F19}"/>
    <pc:docChg chg="undo custSel modSld">
      <pc:chgData name="Alexander Mccutcheon" userId="d11a1d2a-b5e4-49ce-9761-fb7193f1b49a" providerId="ADAL" clId="{9460C49F-8494-4CD0-999C-6D009E615F19}" dt="2024-04-28T01:11:28.131" v="1571" actId="1076"/>
      <pc:docMkLst>
        <pc:docMk/>
      </pc:docMkLst>
      <pc:sldChg chg="addSp delSp modSp mod">
        <pc:chgData name="Alexander Mccutcheon" userId="d11a1d2a-b5e4-49ce-9761-fb7193f1b49a" providerId="ADAL" clId="{9460C49F-8494-4CD0-999C-6D009E615F19}" dt="2024-04-28T01:11:28.131" v="1571" actId="1076"/>
        <pc:sldMkLst>
          <pc:docMk/>
          <pc:sldMk cId="0" sldId="257"/>
        </pc:sldMkLst>
        <pc:spChg chg="mod">
          <ac:chgData name="Alexander Mccutcheon" userId="d11a1d2a-b5e4-49ce-9761-fb7193f1b49a" providerId="ADAL" clId="{9460C49F-8494-4CD0-999C-6D009E615F19}" dt="2024-04-28T00:16:45.416" v="1496" actId="40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1:05:19.642" v="1509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16:15.496" v="1493" actId="20577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Alexander Mccutcheon" userId="d11a1d2a-b5e4-49ce-9761-fb7193f1b49a" providerId="ADAL" clId="{9460C49F-8494-4CD0-999C-6D009E615F19}" dt="2024-04-28T00:07:55.966" v="1079"/>
          <ac:spMkLst>
            <pc:docMk/>
            <pc:sldMk cId="0" sldId="257"/>
            <ac:spMk id="6" creationId="{C5B9F29D-DC08-E86E-087B-0DD6957C0CF7}"/>
          </ac:spMkLst>
        </pc:spChg>
        <pc:spChg chg="add del mod">
          <ac:chgData name="Alexander Mccutcheon" userId="d11a1d2a-b5e4-49ce-9761-fb7193f1b49a" providerId="ADAL" clId="{9460C49F-8494-4CD0-999C-6D009E615F19}" dt="2024-04-28T01:10:53.954" v="1556" actId="478"/>
          <ac:spMkLst>
            <pc:docMk/>
            <pc:sldMk cId="0" sldId="257"/>
            <ac:spMk id="6" creationId="{EBA20053-EF51-1F49-5241-5BD85947F446}"/>
          </ac:spMkLst>
        </pc:spChg>
        <pc:spChg chg="add del mod">
          <ac:chgData name="Alexander Mccutcheon" userId="d11a1d2a-b5e4-49ce-9761-fb7193f1b49a" providerId="ADAL" clId="{9460C49F-8494-4CD0-999C-6D009E615F19}" dt="2024-04-28T00:15:06.263" v="1433" actId="478"/>
          <ac:spMkLst>
            <pc:docMk/>
            <pc:sldMk cId="0" sldId="257"/>
            <ac:spMk id="7" creationId="{1BF31704-F2E6-9016-7E29-62473817D154}"/>
          </ac:spMkLst>
        </pc:spChg>
        <pc:spChg chg="mod">
          <ac:chgData name="Alexander Mccutcheon" userId="d11a1d2a-b5e4-49ce-9761-fb7193f1b49a" providerId="ADAL" clId="{9460C49F-8494-4CD0-999C-6D009E615F19}" dt="2024-04-28T00:12:11.308" v="1279" actId="14100"/>
          <ac:spMkLst>
            <pc:docMk/>
            <pc:sldMk cId="0" sldId="257"/>
            <ac:spMk id="20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1:05:26.313" v="1510" actId="14100"/>
          <ac:spMkLst>
            <pc:docMk/>
            <pc:sldMk cId="0" sldId="257"/>
            <ac:spMk id="29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1:07:10.499" v="1536" actId="1038"/>
          <ac:spMkLst>
            <pc:docMk/>
            <pc:sldMk cId="0" sldId="257"/>
            <ac:spMk id="33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09:20.937" v="1182" actId="14100"/>
          <ac:spMkLst>
            <pc:docMk/>
            <pc:sldMk cId="0" sldId="257"/>
            <ac:spMk id="34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09:07.848" v="1180" actId="403"/>
          <ac:spMkLst>
            <pc:docMk/>
            <pc:sldMk cId="0" sldId="257"/>
            <ac:spMk id="35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1:06:57.131" v="1534" actId="1038"/>
          <ac:spMkLst>
            <pc:docMk/>
            <pc:sldMk cId="0" sldId="257"/>
            <ac:spMk id="38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09:16.856" v="1181" actId="404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1:07:03.252" v="1535" actId="1037"/>
          <ac:spMkLst>
            <pc:docMk/>
            <pc:sldMk cId="0" sldId="257"/>
            <ac:spMk id="42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10:54.576" v="1263" actId="20577"/>
          <ac:spMkLst>
            <pc:docMk/>
            <pc:sldMk cId="0" sldId="257"/>
            <ac:spMk id="14341" creationId="{00000000-0000-0000-0000-000000000000}"/>
          </ac:spMkLst>
        </pc:spChg>
        <pc:spChg chg="mod">
          <ac:chgData name="Alexander Mccutcheon" userId="d11a1d2a-b5e4-49ce-9761-fb7193f1b49a" providerId="ADAL" clId="{9460C49F-8494-4CD0-999C-6D009E615F19}" dt="2024-04-28T00:00:17.038" v="642" actId="20577"/>
          <ac:spMkLst>
            <pc:docMk/>
            <pc:sldMk cId="0" sldId="257"/>
            <ac:spMk id="14361" creationId="{00000000-0000-0000-0000-000000000000}"/>
          </ac:spMkLst>
        </pc:spChg>
        <pc:picChg chg="mod">
          <ac:chgData name="Alexander Mccutcheon" userId="d11a1d2a-b5e4-49ce-9761-fb7193f1b49a" providerId="ADAL" clId="{9460C49F-8494-4CD0-999C-6D009E615F19}" dt="2024-04-28T01:06:08.493" v="1514" actId="1076"/>
          <ac:picMkLst>
            <pc:docMk/>
            <pc:sldMk cId="0" sldId="257"/>
            <ac:picMk id="8" creationId="{FF42C623-F4B8-25B1-3173-AD17611F971D}"/>
          </ac:picMkLst>
        </pc:picChg>
        <pc:picChg chg="mod modCrop">
          <ac:chgData name="Alexander Mccutcheon" userId="d11a1d2a-b5e4-49ce-9761-fb7193f1b49a" providerId="ADAL" clId="{9460C49F-8494-4CD0-999C-6D009E615F19}" dt="2024-04-28T01:06:32.351" v="1529" actId="1038"/>
          <ac:picMkLst>
            <pc:docMk/>
            <pc:sldMk cId="0" sldId="257"/>
            <ac:picMk id="9" creationId="{BE471CFD-727E-7B1B-4ECC-97492D778CB1}"/>
          </ac:picMkLst>
        </pc:picChg>
        <pc:picChg chg="add mod modCrop">
          <ac:chgData name="Alexander Mccutcheon" userId="d11a1d2a-b5e4-49ce-9761-fb7193f1b49a" providerId="ADAL" clId="{9460C49F-8494-4CD0-999C-6D009E615F19}" dt="2024-04-28T01:11:28.131" v="1571" actId="1076"/>
          <ac:picMkLst>
            <pc:docMk/>
            <pc:sldMk cId="0" sldId="257"/>
            <ac:picMk id="10" creationId="{3AF61CA8-62E2-9CD9-3673-1191D79F9D58}"/>
          </ac:picMkLst>
        </pc:picChg>
        <pc:picChg chg="mod modCrop">
          <ac:chgData name="Alexander Mccutcheon" userId="d11a1d2a-b5e4-49ce-9761-fb7193f1b49a" providerId="ADAL" clId="{9460C49F-8494-4CD0-999C-6D009E615F19}" dt="2024-04-28T01:04:55.182" v="1508" actId="1076"/>
          <ac:picMkLst>
            <pc:docMk/>
            <pc:sldMk cId="0" sldId="257"/>
            <ac:picMk id="11" creationId="{8D1C4C3D-7134-2BD9-BB5A-B1E6507832EE}"/>
          </ac:picMkLst>
        </pc:picChg>
        <pc:picChg chg="mod modCrop">
          <ac:chgData name="Alexander Mccutcheon" userId="d11a1d2a-b5e4-49ce-9761-fb7193f1b49a" providerId="ADAL" clId="{9460C49F-8494-4CD0-999C-6D009E615F19}" dt="2024-04-28T01:06:27.852" v="1528" actId="1037"/>
          <ac:picMkLst>
            <pc:docMk/>
            <pc:sldMk cId="0" sldId="257"/>
            <ac:picMk id="12" creationId="{183E31F0-B558-DF18-F3F8-ECCAD995692C}"/>
          </ac:picMkLst>
        </pc:picChg>
        <pc:picChg chg="mod modCrop">
          <ac:chgData name="Alexander Mccutcheon" userId="d11a1d2a-b5e4-49ce-9761-fb7193f1b49a" providerId="ADAL" clId="{9460C49F-8494-4CD0-999C-6D009E615F19}" dt="2024-04-28T01:07:31.018" v="1538" actId="1076"/>
          <ac:picMkLst>
            <pc:docMk/>
            <pc:sldMk cId="0" sldId="257"/>
            <ac:picMk id="17" creationId="{D32B4644-3EA9-8BE8-FA87-2BCF8178BC2F}"/>
          </ac:picMkLst>
        </pc:picChg>
      </pc:sldChg>
    </pc:docChg>
  </pc:docChgLst>
  <pc:docChgLst>
    <pc:chgData name="Nathan Gilbert" userId="S::ngilbert@atu.edu::9fd8602d-23fe-43fd-b70f-b0565393de5f" providerId="AD" clId="Web-{000F7CDD-C9F4-791E-B1C1-5860D0BBE218}"/>
    <pc:docChg chg="modSld">
      <pc:chgData name="Nathan Gilbert" userId="S::ngilbert@atu.edu::9fd8602d-23fe-43fd-b70f-b0565393de5f" providerId="AD" clId="Web-{000F7CDD-C9F4-791E-B1C1-5860D0BBE218}" dt="2024-04-26T10:36:08.289" v="128" actId="20577"/>
      <pc:docMkLst>
        <pc:docMk/>
      </pc:docMkLst>
      <pc:sldChg chg="modSp">
        <pc:chgData name="Nathan Gilbert" userId="S::ngilbert@atu.edu::9fd8602d-23fe-43fd-b70f-b0565393de5f" providerId="AD" clId="Web-{000F7CDD-C9F4-791E-B1C1-5860D0BBE218}" dt="2024-04-26T10:36:08.289" v="128" actId="20577"/>
        <pc:sldMkLst>
          <pc:docMk/>
          <pc:sldMk cId="0" sldId="257"/>
        </pc:sldMkLst>
        <pc:spChg chg="mod">
          <ac:chgData name="Nathan Gilbert" userId="S::ngilbert@atu.edu::9fd8602d-23fe-43fd-b70f-b0565393de5f" providerId="AD" clId="Web-{000F7CDD-C9F4-791E-B1C1-5860D0BBE218}" dt="2024-04-26T10:36:08.289" v="128" actId="20577"/>
          <ac:spMkLst>
            <pc:docMk/>
            <pc:sldMk cId="0" sldId="257"/>
            <ac:spMk id="3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D074B4A7-6B5E-444C-92A2-02F231202E0F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46A0D713-6651-4DDC-A116-7DC9D8E41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01C23-B6DF-4B80-8DD8-AAD708AF32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18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3250"/>
            <a:ext cx="5603875" cy="41798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D11F8-BD35-48A4-ACAB-960CF628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D11F8-BD35-48A4-ACAB-960CF628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4"/>
            <a:ext cx="37307520" cy="70561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6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3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65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81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9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14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3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8676-4B6E-4952-944F-D32B01C97426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CD2C-B953-4006-8CC1-5AA8B9C53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BBCC5-1264-43C2-823F-5EA6C25B854C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DB540-2EA7-48B4-90CB-7E9CEDD82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0" y="7033267"/>
            <a:ext cx="35547304" cy="1497939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7033267"/>
            <a:ext cx="105925618" cy="1497939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000A6-7F49-4BC7-98CA-EC87DDC72F26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CA00-3087-46EA-9842-5F73929C2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A923B-F034-4BDA-9F22-5FD499B32BE8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F7DC-3724-4E87-872A-B346854E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2"/>
            <a:ext cx="37307520" cy="6537960"/>
          </a:xfrm>
        </p:spPr>
        <p:txBody>
          <a:bodyPr anchor="t"/>
          <a:lstStyle>
            <a:lvl1pPr algn="l">
              <a:defRPr sz="20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26"/>
            <a:ext cx="37307520" cy="7200898"/>
          </a:xfrm>
        </p:spPr>
        <p:txBody>
          <a:bodyPr anchor="b"/>
          <a:lstStyle>
            <a:lvl1pPr marL="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1pPr>
            <a:lvl2pPr marL="2316317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63263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94895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4pPr>
            <a:lvl5pPr marL="926526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5pPr>
            <a:lvl6pPr marL="11581586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6pPr>
            <a:lvl7pPr marL="1389790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7pPr>
            <a:lvl8pPr marL="16214220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8pPr>
            <a:lvl9pPr marL="18530537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62B96-88EE-48E9-8438-412EDA792C3F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79E9-8FC2-4453-8679-3D175B56E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2" y="40965122"/>
            <a:ext cx="70736458" cy="115862102"/>
          </a:xfrm>
        </p:spPr>
        <p:txBody>
          <a:bodyPr/>
          <a:lstStyle>
            <a:lvl1pPr>
              <a:defRPr sz="14200"/>
            </a:lvl1pPr>
            <a:lvl2pPr>
              <a:defRPr sz="12100"/>
            </a:lvl2pPr>
            <a:lvl3pPr>
              <a:defRPr sz="10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0965122"/>
            <a:ext cx="70736464" cy="115862102"/>
          </a:xfrm>
        </p:spPr>
        <p:txBody>
          <a:bodyPr/>
          <a:lstStyle>
            <a:lvl1pPr>
              <a:defRPr sz="14200"/>
            </a:lvl1pPr>
            <a:lvl2pPr>
              <a:defRPr sz="12100"/>
            </a:lvl2pPr>
            <a:lvl3pPr>
              <a:defRPr sz="10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5E50-C484-41B2-90BF-01022E554333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5B8C-68F8-40BF-8B28-56625934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4" cy="3070857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16317" indent="0">
              <a:buNone/>
              <a:defRPr sz="10100" b="1"/>
            </a:lvl2pPr>
            <a:lvl3pPr marL="4632634" indent="0">
              <a:buNone/>
              <a:defRPr sz="9100" b="1"/>
            </a:lvl3pPr>
            <a:lvl4pPr marL="6948951" indent="0">
              <a:buNone/>
              <a:defRPr sz="8000" b="1"/>
            </a:lvl4pPr>
            <a:lvl5pPr marL="9265269" indent="0">
              <a:buNone/>
              <a:defRPr sz="8000" b="1"/>
            </a:lvl5pPr>
            <a:lvl6pPr marL="11581586" indent="0">
              <a:buNone/>
              <a:defRPr sz="8000" b="1"/>
            </a:lvl6pPr>
            <a:lvl7pPr marL="13897903" indent="0">
              <a:buNone/>
              <a:defRPr sz="8000" b="1"/>
            </a:lvl7pPr>
            <a:lvl8pPr marL="16214220" indent="0">
              <a:buNone/>
              <a:defRPr sz="8000" b="1"/>
            </a:lvl8pPr>
            <a:lvl9pPr marL="18530537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4" cy="18966183"/>
          </a:xfrm>
        </p:spPr>
        <p:txBody>
          <a:bodyPr/>
          <a:lstStyle>
            <a:lvl1pPr>
              <a:defRPr sz="12100"/>
            </a:lvl1pPr>
            <a:lvl2pPr>
              <a:defRPr sz="101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3"/>
            <a:ext cx="19400520" cy="3070857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16317" indent="0">
              <a:buNone/>
              <a:defRPr sz="10100" b="1"/>
            </a:lvl2pPr>
            <a:lvl3pPr marL="4632634" indent="0">
              <a:buNone/>
              <a:defRPr sz="9100" b="1"/>
            </a:lvl3pPr>
            <a:lvl4pPr marL="6948951" indent="0">
              <a:buNone/>
              <a:defRPr sz="8000" b="1"/>
            </a:lvl4pPr>
            <a:lvl5pPr marL="9265269" indent="0">
              <a:buNone/>
              <a:defRPr sz="8000" b="1"/>
            </a:lvl5pPr>
            <a:lvl6pPr marL="11581586" indent="0">
              <a:buNone/>
              <a:defRPr sz="8000" b="1"/>
            </a:lvl6pPr>
            <a:lvl7pPr marL="13897903" indent="0">
              <a:buNone/>
              <a:defRPr sz="8000" b="1"/>
            </a:lvl7pPr>
            <a:lvl8pPr marL="16214220" indent="0">
              <a:buNone/>
              <a:defRPr sz="8000" b="1"/>
            </a:lvl8pPr>
            <a:lvl9pPr marL="18530537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0"/>
            <a:ext cx="19400520" cy="18966183"/>
          </a:xfrm>
        </p:spPr>
        <p:txBody>
          <a:bodyPr/>
          <a:lstStyle>
            <a:lvl1pPr>
              <a:defRPr sz="12100"/>
            </a:lvl1pPr>
            <a:lvl2pPr>
              <a:defRPr sz="101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6A5C-FB77-4C17-83F3-BF7357DEC588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68BD3-37AB-4200-BC3C-4F54778D1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1B94-2100-4B5E-95F5-A8D73CBB3ECF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B997-42B8-4E74-8FD6-5EA5249CE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E433-20FE-4056-BDF4-E5BC41CDE3A5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5D882-8584-42C5-868A-646036B8B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1"/>
            <a:ext cx="14439904" cy="5577840"/>
          </a:xfrm>
        </p:spPr>
        <p:txBody>
          <a:bodyPr anchor="b"/>
          <a:lstStyle>
            <a:lvl1pPr algn="l">
              <a:defRPr sz="10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6200"/>
            </a:lvl1pPr>
            <a:lvl2pPr>
              <a:defRPr sz="14200"/>
            </a:lvl2pPr>
            <a:lvl3pPr>
              <a:defRPr sz="121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4" cy="22517102"/>
          </a:xfrm>
        </p:spPr>
        <p:txBody>
          <a:bodyPr/>
          <a:lstStyle>
            <a:lvl1pPr marL="0" indent="0">
              <a:buNone/>
              <a:defRPr sz="7100"/>
            </a:lvl1pPr>
            <a:lvl2pPr marL="2316317" indent="0">
              <a:buNone/>
              <a:defRPr sz="6100"/>
            </a:lvl2pPr>
            <a:lvl3pPr marL="4632634" indent="0">
              <a:buNone/>
              <a:defRPr sz="5000"/>
            </a:lvl3pPr>
            <a:lvl4pPr marL="6948951" indent="0">
              <a:buNone/>
              <a:defRPr sz="4500"/>
            </a:lvl4pPr>
            <a:lvl5pPr marL="9265269" indent="0">
              <a:buNone/>
              <a:defRPr sz="4500"/>
            </a:lvl5pPr>
            <a:lvl6pPr marL="11581586" indent="0">
              <a:buNone/>
              <a:defRPr sz="4500"/>
            </a:lvl6pPr>
            <a:lvl7pPr marL="13897903" indent="0">
              <a:buNone/>
              <a:defRPr sz="4500"/>
            </a:lvl7pPr>
            <a:lvl8pPr marL="16214220" indent="0">
              <a:buNone/>
              <a:defRPr sz="4500"/>
            </a:lvl8pPr>
            <a:lvl9pPr marL="18530537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9124-EFF5-4EBC-A39C-34100FFB99F8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57088-6F82-4A9F-AFD0-B3A7BC72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4" y="23042881"/>
            <a:ext cx="26334720" cy="2720342"/>
          </a:xfrm>
        </p:spPr>
        <p:txBody>
          <a:bodyPr anchor="b"/>
          <a:lstStyle>
            <a:lvl1pPr algn="l">
              <a:defRPr sz="10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4" y="2941319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200"/>
            </a:lvl1pPr>
            <a:lvl2pPr marL="2316317" indent="0">
              <a:buNone/>
              <a:defRPr sz="14200"/>
            </a:lvl2pPr>
            <a:lvl3pPr marL="4632634" indent="0">
              <a:buNone/>
              <a:defRPr sz="12100"/>
            </a:lvl3pPr>
            <a:lvl4pPr marL="6948951" indent="0">
              <a:buNone/>
              <a:defRPr sz="10100"/>
            </a:lvl4pPr>
            <a:lvl5pPr marL="9265269" indent="0">
              <a:buNone/>
              <a:defRPr sz="10100"/>
            </a:lvl5pPr>
            <a:lvl6pPr marL="11581586" indent="0">
              <a:buNone/>
              <a:defRPr sz="10100"/>
            </a:lvl6pPr>
            <a:lvl7pPr marL="13897903" indent="0">
              <a:buNone/>
              <a:defRPr sz="10100"/>
            </a:lvl7pPr>
            <a:lvl8pPr marL="16214220" indent="0">
              <a:buNone/>
              <a:defRPr sz="10100"/>
            </a:lvl8pPr>
            <a:lvl9pPr marL="18530537" indent="0">
              <a:buNone/>
              <a:defRPr sz="10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4" y="25763223"/>
            <a:ext cx="26334720" cy="3863338"/>
          </a:xfrm>
        </p:spPr>
        <p:txBody>
          <a:bodyPr/>
          <a:lstStyle>
            <a:lvl1pPr marL="0" indent="0">
              <a:buNone/>
              <a:defRPr sz="7100"/>
            </a:lvl1pPr>
            <a:lvl2pPr marL="2316317" indent="0">
              <a:buNone/>
              <a:defRPr sz="6100"/>
            </a:lvl2pPr>
            <a:lvl3pPr marL="4632634" indent="0">
              <a:buNone/>
              <a:defRPr sz="5000"/>
            </a:lvl3pPr>
            <a:lvl4pPr marL="6948951" indent="0">
              <a:buNone/>
              <a:defRPr sz="4500"/>
            </a:lvl4pPr>
            <a:lvl5pPr marL="9265269" indent="0">
              <a:buNone/>
              <a:defRPr sz="4500"/>
            </a:lvl5pPr>
            <a:lvl6pPr marL="11581586" indent="0">
              <a:buNone/>
              <a:defRPr sz="4500"/>
            </a:lvl6pPr>
            <a:lvl7pPr marL="13897903" indent="0">
              <a:buNone/>
              <a:defRPr sz="4500"/>
            </a:lvl7pPr>
            <a:lvl8pPr marL="16214220" indent="0">
              <a:buNone/>
              <a:defRPr sz="4500"/>
            </a:lvl8pPr>
            <a:lvl9pPr marL="18530537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0D20-C078-426D-A647-8462AA0B2A85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D37D-444F-4394-AE8F-B80221370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513" y="1318736"/>
            <a:ext cx="3950017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3264" tIns="231632" rIns="463264" bIns="2316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513" y="7680960"/>
            <a:ext cx="39500176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3264" tIns="231632" rIns="463264" bIns="231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513" y="30510957"/>
            <a:ext cx="10239376" cy="1751648"/>
          </a:xfrm>
          <a:prstGeom prst="rect">
            <a:avLst/>
          </a:prstGeom>
        </p:spPr>
        <p:txBody>
          <a:bodyPr vert="horz" wrap="square" lIns="463264" tIns="231632" rIns="463264" bIns="231632" numCol="1" anchor="ctr" anchorCtr="0" compatLnSpc="1">
            <a:prstTxWarp prst="textNoShape">
              <a:avLst/>
            </a:prstTxWarp>
          </a:bodyPr>
          <a:lstStyle>
            <a:lvl1pPr>
              <a:defRPr sz="61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AC2EA99-D36F-490C-BD39-E3C482C07ADA}" type="datetime1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7113" y="30510957"/>
            <a:ext cx="13896976" cy="1751648"/>
          </a:xfrm>
          <a:prstGeom prst="rect">
            <a:avLst/>
          </a:prstGeom>
        </p:spPr>
        <p:txBody>
          <a:bodyPr vert="horz" wrap="square" lIns="463264" tIns="231632" rIns="463264" bIns="231632" numCol="1" anchor="ctr" anchorCtr="0" compatLnSpc="1">
            <a:prstTxWarp prst="textNoShape">
              <a:avLst/>
            </a:prstTxWarp>
          </a:bodyPr>
          <a:lstStyle>
            <a:lvl1pPr algn="ctr">
              <a:defRPr sz="61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313" y="30510957"/>
            <a:ext cx="10239376" cy="1751648"/>
          </a:xfrm>
          <a:prstGeom prst="rect">
            <a:avLst/>
          </a:prstGeom>
        </p:spPr>
        <p:txBody>
          <a:bodyPr vert="horz" wrap="square" lIns="463264" tIns="231632" rIns="463264" bIns="231632" numCol="1" anchor="ctr" anchorCtr="0" compatLnSpc="1">
            <a:prstTxWarp prst="textNoShape">
              <a:avLst/>
            </a:prstTxWarp>
          </a:bodyPr>
          <a:lstStyle>
            <a:lvl1pPr algn="r">
              <a:defRPr sz="61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F1F6918-6E9F-4266-944D-3DB3E980C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631796" rtl="0" eaLnBrk="0" fontAlgn="base" hangingPunct="0">
        <a:spcBef>
          <a:spcPct val="0"/>
        </a:spcBef>
        <a:spcAft>
          <a:spcPct val="0"/>
        </a:spcAft>
        <a:defRPr sz="22300" kern="1200">
          <a:solidFill>
            <a:schemeClr val="tx1"/>
          </a:solidFill>
          <a:latin typeface="+mj-lt"/>
          <a:ea typeface="ＭＳ Ｐゴシック" pitchFamily="-109" charset="-128"/>
          <a:cs typeface="+mj-cs"/>
        </a:defRPr>
      </a:lvl1pPr>
      <a:lvl2pPr algn="ctr" defTabSz="4631796" rtl="0" eaLnBrk="0" fontAlgn="base" hangingPunct="0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algn="ctr" defTabSz="4631796" rtl="0" eaLnBrk="0" fontAlgn="base" hangingPunct="0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algn="ctr" defTabSz="4631796" rtl="0" eaLnBrk="0" fontAlgn="base" hangingPunct="0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algn="ctr" defTabSz="4631796" rtl="0" eaLnBrk="0" fontAlgn="base" hangingPunct="0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533370" algn="ctr" defTabSz="4631796" rtl="0" fontAlgn="base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</a:defRPr>
      </a:lvl6pPr>
      <a:lvl7pPr marL="1066739" algn="ctr" defTabSz="4631796" rtl="0" fontAlgn="base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</a:defRPr>
      </a:lvl7pPr>
      <a:lvl8pPr marL="1600109" algn="ctr" defTabSz="4631796" rtl="0" fontAlgn="base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</a:defRPr>
      </a:lvl8pPr>
      <a:lvl9pPr marL="2133478" algn="ctr" defTabSz="4631796" rtl="0" fontAlgn="base">
        <a:spcBef>
          <a:spcPct val="0"/>
        </a:spcBef>
        <a:spcAft>
          <a:spcPct val="0"/>
        </a:spcAft>
        <a:defRPr sz="22300">
          <a:solidFill>
            <a:schemeClr val="tx1"/>
          </a:solidFill>
          <a:latin typeface="Calibri" pitchFamily="34" charset="0"/>
        </a:defRPr>
      </a:lvl9pPr>
    </p:titleStyle>
    <p:bodyStyle>
      <a:lvl1pPr marL="1737155" indent="-1737155" algn="l" defTabSz="463179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2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3763218" indent="-1446395" algn="l" defTabSz="463179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2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5789282" indent="-1157487" algn="l" defTabSz="463179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8106106" indent="-1157487" algn="l" defTabSz="463179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1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10422929" indent="-1157487" algn="l" defTabSz="4631796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1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12739744" indent="-1158158" algn="l" defTabSz="4632634" rtl="0" eaLnBrk="1" latinLnBrk="0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56061" indent="-1158158" algn="l" defTabSz="4632634" rtl="0" eaLnBrk="1" latinLnBrk="0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2378" indent="-1158158" algn="l" defTabSz="4632634" rtl="0" eaLnBrk="1" latinLnBrk="0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19688695" indent="-1158158" algn="l" defTabSz="4632634" rtl="0" eaLnBrk="1" latinLnBrk="0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316317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632634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948951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265269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581586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897903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214220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530537" algn="l" defTabSz="4632634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Box 5"/>
          <p:cNvSpPr txBox="1">
            <a:spLocks noChangeArrowheads="1"/>
          </p:cNvSpPr>
          <p:nvPr/>
        </p:nvSpPr>
        <p:spPr bwMode="auto">
          <a:xfrm>
            <a:off x="0" y="878931"/>
            <a:ext cx="43891200" cy="440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algn="ctr"/>
            <a:r>
              <a:rPr lang="en-US" sz="9300" b="1">
                <a:latin typeface="Times New Roman" pitchFamily="18" charset="0"/>
              </a:rPr>
              <a:t>BazToGo</a:t>
            </a:r>
          </a:p>
          <a:p>
            <a:pPr algn="ctr">
              <a:spcAft>
                <a:spcPts val="467"/>
              </a:spcAft>
            </a:pPr>
            <a:r>
              <a:rPr lang="en-US" sz="5600" b="1">
                <a:latin typeface="Times New Roman" pitchFamily="18" charset="0"/>
              </a:rPr>
              <a:t>Alexander McCutcheon, Braden Prather, Nathan Gilbert</a:t>
            </a:r>
          </a:p>
          <a:p>
            <a:pPr algn="ctr">
              <a:spcAft>
                <a:spcPts val="467"/>
              </a:spcAft>
            </a:pPr>
            <a:r>
              <a:rPr lang="en-US" sz="5600" b="1">
                <a:latin typeface="Times New Roman" pitchFamily="18" charset="0"/>
              </a:rPr>
              <a:t>Faculty Advisor: Dr. Bhaskar Ghosh</a:t>
            </a:r>
          </a:p>
          <a:p>
            <a:pPr algn="ctr"/>
            <a:r>
              <a:rPr lang="en-US" sz="6300" b="1">
                <a:latin typeface="Times New Roman" pitchFamily="18" charset="0"/>
              </a:rPr>
              <a:t>Department of Engineering and Computer Science</a:t>
            </a:r>
            <a:endParaRPr lang="en-US" sz="6600" b="1">
              <a:latin typeface="Times New Roman" pitchFamily="18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55798" y="6252606"/>
            <a:ext cx="13853160" cy="806915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14341" name="TextBox 12"/>
          <p:cNvSpPr txBox="1">
            <a:spLocks noChangeArrowheads="1"/>
          </p:cNvSpPr>
          <p:nvPr/>
        </p:nvSpPr>
        <p:spPr bwMode="auto">
          <a:xfrm>
            <a:off x="693684" y="7455954"/>
            <a:ext cx="13479516" cy="70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 anchor="t">
            <a:spAutoFit/>
          </a:bodyPr>
          <a:lstStyle/>
          <a:p>
            <a:pPr marL="662940" marR="0" indent="-5715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We need to overcome the overcrow</a:t>
            </a:r>
            <a:r>
              <a:rPr lang="en-US"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ding that occurs at </a:t>
            </a:r>
            <a:r>
              <a:rPr lang="en-US" sz="480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Baswell</a:t>
            </a:r>
            <a:r>
              <a:rPr lang="en-US"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 </a:t>
            </a:r>
            <a:r>
              <a:rPr lang="en-US" sz="480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Techionery</a:t>
            </a:r>
            <a:r>
              <a:rPr lang="en-US"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 (Baz-Tech) when everyone releases from classes at the same set times.</a:t>
            </a:r>
          </a:p>
          <a:p>
            <a:pPr marL="662940" marR="0" indent="-5715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Create a food ordering and delivery application similar to those created by fast food restaurants to allow users to “order ahead.”</a:t>
            </a:r>
          </a:p>
          <a:p>
            <a:pPr marL="662940" marR="0" indent="-5715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Arial Unicode MS"/>
                <a:cs typeface="Arial Unicode MS"/>
              </a:rPr>
              <a:t>Directly integrate the application into Baz-Tech to allow for on campus payments and user verification.</a:t>
            </a:r>
            <a:endParaRPr lang="en-US" sz="48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/>
              <a:ea typeface="Arial Unicode MS"/>
              <a:cs typeface="Arial Unicode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89398" y="6282689"/>
            <a:ext cx="13853160" cy="133340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3" name="Rectangle 18"/>
          <p:cNvSpPr/>
          <p:nvPr/>
        </p:nvSpPr>
        <p:spPr>
          <a:xfrm>
            <a:off x="596308" y="14494413"/>
            <a:ext cx="13853160" cy="8000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14361" name="TextBox 20"/>
          <p:cNvSpPr txBox="1">
            <a:spLocks noChangeArrowheads="1"/>
          </p:cNvSpPr>
          <p:nvPr/>
        </p:nvSpPr>
        <p:spPr bwMode="auto">
          <a:xfrm>
            <a:off x="1371600" y="15773400"/>
            <a:ext cx="12801600" cy="601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r>
              <a:rPr lang="en-US" sz="4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BazToGo is an online food ordering and delivery platform designed to aid in the overcrowding issues that are commonplace at Baz-Tech. Aiming to provide a convenient and easy-to-use service, BazToGo draws inspiration from similar food-delivery services. Like these services, BazToGo allows users to either order ahead to skip the line or have their order delivered directly to them.</a:t>
            </a:r>
            <a:endParaRPr lang="en-US" sz="6600" b="1">
              <a:latin typeface="Calibri" pitchFamily="34" charset="0"/>
            </a:endParaRPr>
          </a:p>
        </p:txBody>
      </p:sp>
      <p:sp>
        <p:nvSpPr>
          <p:cNvPr id="4" name="Rectangle 19"/>
          <p:cNvSpPr/>
          <p:nvPr/>
        </p:nvSpPr>
        <p:spPr>
          <a:xfrm>
            <a:off x="29471257" y="20158335"/>
            <a:ext cx="13909401" cy="1234858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71257" y="20158335"/>
            <a:ext cx="13962743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References and Acknowledgements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785" y="6261794"/>
            <a:ext cx="13856446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Introduction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675" y="14527506"/>
            <a:ext cx="13856446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Abstract </a:t>
            </a:r>
          </a:p>
        </p:txBody>
      </p:sp>
      <p:sp>
        <p:nvSpPr>
          <p:cNvPr id="34" name="Rectangle 18"/>
          <p:cNvSpPr/>
          <p:nvPr/>
        </p:nvSpPr>
        <p:spPr>
          <a:xfrm>
            <a:off x="15198523" y="6298449"/>
            <a:ext cx="13734103" cy="40391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09473" y="6261794"/>
            <a:ext cx="13716000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Methodology 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15959139" y="7612595"/>
            <a:ext cx="12935854" cy="232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latin typeface="Times New Roman"/>
                <a:ea typeface="ＭＳ Ｐゴシック"/>
                <a:cs typeface="Arial"/>
              </a:rPr>
              <a:t>Developed with the cross-platform .NET MAUI to build on Android and iOS from one codebase.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latin typeface="Times New Roman"/>
                <a:ea typeface="ＭＳ Ｐゴシック"/>
                <a:cs typeface="Arial"/>
              </a:rPr>
              <a:t>Utilizes a SQL database to track order logs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497018" y="6261794"/>
            <a:ext cx="13853160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15877" y="7646994"/>
            <a:ext cx="13011149" cy="11741670"/>
          </a:xfrm>
          <a:prstGeom prst="rect">
            <a:avLst/>
          </a:prstGeom>
          <a:noFill/>
        </p:spPr>
        <p:txBody>
          <a:bodyPr wrap="square" lIns="106674" tIns="53337" rIns="106674" bIns="53337" rtlCol="0" anchor="t">
            <a:spAutoFit/>
          </a:bodyPr>
          <a:lstStyle/>
          <a:p>
            <a:pPr algn="just"/>
            <a:r>
              <a:rPr lang="en-US" sz="5400">
                <a:latin typeface="Times New Roman"/>
              </a:rPr>
              <a:t>Hurdles we faced: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</a:rPr>
              <a:t>Lack of Experience with .NET MAUI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</a:rPr>
              <a:t>Database Integration with .NET MAUI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</a:rPr>
              <a:t>Lack of Project Management Experience</a:t>
            </a:r>
          </a:p>
          <a:p>
            <a:pPr algn="just"/>
            <a:endParaRPr lang="en-US" sz="5400">
              <a:latin typeface="Times New Roman"/>
            </a:endParaRPr>
          </a:p>
          <a:p>
            <a:pPr algn="just"/>
            <a:r>
              <a:rPr lang="en-US" sz="5400">
                <a:latin typeface="Times New Roman"/>
                <a:ea typeface="ＭＳ Ｐゴシック"/>
                <a:cs typeface="Arial"/>
              </a:rPr>
              <a:t>As is, the app would still function as an "Order Ahead" service, but the complete implementation of </a:t>
            </a:r>
            <a:r>
              <a:rPr lang="en-US" sz="5400" err="1">
                <a:latin typeface="Times New Roman"/>
                <a:ea typeface="ＭＳ Ｐゴシック"/>
                <a:cs typeface="Arial"/>
              </a:rPr>
              <a:t>BazToYou</a:t>
            </a:r>
            <a:r>
              <a:rPr lang="en-US" sz="5400">
                <a:latin typeface="Times New Roman"/>
                <a:ea typeface="ＭＳ Ｐゴシック"/>
                <a:cs typeface="Arial"/>
              </a:rPr>
              <a:t> would allow BazToGo to serve as a fully integrated ordering system that could be made into a template which could be integrated into other locations without building the framework from the bottom up as our team was required to do. </a:t>
            </a:r>
            <a:endParaRPr lang="en-US" sz="5400"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15877" y="21759707"/>
            <a:ext cx="13485127" cy="9587234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Baswell</a:t>
            </a:r>
            <a:r>
              <a:rPr lang="en-US" sz="4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Techionery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www.atu.edu/foodservice/BaswellTechionery.php.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“Dine on Campus.” </a:t>
            </a:r>
            <a:r>
              <a:rPr lang="en-US" sz="4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Dine on Campus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dineoncampus.com/</a:t>
            </a:r>
            <a:r>
              <a:rPr lang="en-US" sz="4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arkansastech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Slim Chickens. “Our Menu | Slim Chickens.” </a:t>
            </a:r>
            <a:r>
              <a:rPr lang="en-US" sz="4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Slim Chickens | Chicken Tenders, Wings and House Sauces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17 Mar. 2022, slimchickens.com/menu.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“Starbucks Coffee Company.” </a:t>
            </a:r>
            <a:r>
              <a:rPr lang="en-US" sz="4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Starbucks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www.starbucks.com.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“Which </a:t>
            </a:r>
            <a:r>
              <a:rPr lang="en-US" sz="4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® Superior Sandwiches : Get YOUR </a:t>
            </a:r>
            <a:r>
              <a:rPr lang="en-US" sz="4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On!” </a:t>
            </a:r>
            <a:r>
              <a:rPr lang="en-US" sz="4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</a:t>
            </a:r>
            <a:r>
              <a:rPr lang="en-US" sz="44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8 Dec. 2023, www.whichwich.com.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4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Doordash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Food Delivery &amp; Takeout – From Restaurants Near You.” </a:t>
            </a:r>
            <a:r>
              <a:rPr lang="en-US" sz="44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Doordash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2023,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www.doordash.com.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6785" y="23082463"/>
            <a:ext cx="13853160" cy="9424457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6674" tIns="53337" rIns="106674" bIns="53337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195" y="23094238"/>
            <a:ext cx="13853160" cy="1184934"/>
          </a:xfrm>
          <a:prstGeom prst="rect">
            <a:avLst/>
          </a:prstGeom>
          <a:solidFill>
            <a:srgbClr val="0E563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6674" tIns="53337" rIns="106674" bIns="53337">
            <a:spAutoFit/>
          </a:bodyPr>
          <a:lstStyle/>
          <a:p>
            <a:pPr algn="ctr">
              <a:defRPr/>
            </a:pPr>
            <a:r>
              <a:rPr lang="en-US" sz="7000" b="1">
                <a:ln>
                  <a:solidFill>
                    <a:srgbClr val="FFCE04"/>
                  </a:solidFill>
                </a:ln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</a:rPr>
              <a:t>Objectives</a:t>
            </a: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115975" y="24546236"/>
            <a:ext cx="12801600" cy="75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 anchor="t">
            <a:spAutoFit/>
          </a:bodyPr>
          <a:lstStyle/>
          <a:p>
            <a:r>
              <a:rPr lang="en-US" sz="5400">
                <a:latin typeface="Times New Roman"/>
                <a:ea typeface="ＭＳ Ｐゴシック"/>
                <a:cs typeface="Arial"/>
              </a:rPr>
              <a:t>Currently Implemented: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Basic Order Flow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Adding and removing items from Cart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Itemized Receipt Generation</a:t>
            </a:r>
          </a:p>
          <a:p>
            <a:r>
              <a:rPr lang="en-US" sz="5400">
                <a:latin typeface="Times New Roman"/>
                <a:ea typeface="ＭＳ Ｐゴシック"/>
                <a:cs typeface="Arial"/>
              </a:rPr>
              <a:t>Required for a full implementation: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Order Customization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err="1">
                <a:latin typeface="Times New Roman"/>
                <a:ea typeface="ＭＳ Ｐゴシック"/>
                <a:cs typeface="Arial"/>
              </a:rPr>
              <a:t>Onetech</a:t>
            </a:r>
            <a:r>
              <a:rPr lang="en-US" sz="5400">
                <a:latin typeface="Times New Roman"/>
                <a:ea typeface="ＭＳ Ｐゴシック"/>
                <a:cs typeface="Arial"/>
              </a:rPr>
              <a:t> Integration (Accounts)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Baz-Tech Integration (Order Tracking)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>
                <a:latin typeface="Times New Roman"/>
                <a:ea typeface="ＭＳ Ｐゴシック"/>
                <a:cs typeface="Arial"/>
              </a:rPr>
              <a:t>Stripe Integration (Payments)</a:t>
            </a:r>
          </a:p>
        </p:txBody>
      </p:sp>
      <p:pic>
        <p:nvPicPr>
          <p:cNvPr id="1026" name="Picture 2" descr="Official ATU Logos">
            <a:extLst>
              <a:ext uri="{FF2B5EF4-FFF2-40B4-BE49-F238E27FC236}">
                <a16:creationId xmlns:a16="http://schemas.microsoft.com/office/drawing/2014/main" id="{0AAB03C2-3A45-129B-9B59-4EB7C3EBC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83" y="-1189844"/>
            <a:ext cx="11029074" cy="85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71CFD-727E-7B1B-4ECC-97492D778C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500" r="1756" b="1147"/>
          <a:stretch/>
        </p:blipFill>
        <p:spPr>
          <a:xfrm>
            <a:off x="22564087" y="18638767"/>
            <a:ext cx="6518434" cy="1333407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C4C3D-7134-2BD9-BB5A-B1E6507832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" b="25202"/>
          <a:stretch/>
        </p:blipFill>
        <p:spPr>
          <a:xfrm>
            <a:off x="14751978" y="20784236"/>
            <a:ext cx="7282605" cy="1118860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2C623-F4B8-25B1-3173-AD17611F9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9015" y="15766047"/>
            <a:ext cx="7173454" cy="473718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E31F0-B558-DF18-F3F8-ECCAD99569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806"/>
          <a:stretch/>
        </p:blipFill>
        <p:spPr>
          <a:xfrm>
            <a:off x="22462172" y="11205445"/>
            <a:ext cx="6687199" cy="692919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2B4644-3EA9-8BE8-FA87-2BCF8178BC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80"/>
          <a:stretch/>
        </p:blipFill>
        <p:spPr>
          <a:xfrm>
            <a:off x="14883999" y="11187311"/>
            <a:ext cx="7103674" cy="430264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0" name="Picture 9" descr="A building with a garden&#10;&#10;Description automatically generated">
            <a:extLst>
              <a:ext uri="{FF2B5EF4-FFF2-40B4-BE49-F238E27FC236}">
                <a16:creationId xmlns:a16="http://schemas.microsoft.com/office/drawing/2014/main" id="{3AF61CA8-62E2-9CD9-3673-1191D79F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2" r="12676"/>
          <a:stretch/>
        </p:blipFill>
        <p:spPr>
          <a:xfrm>
            <a:off x="32277312" y="825970"/>
            <a:ext cx="9635314" cy="489425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IUPUI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OPD</dc:creator>
  <cp:revision>1</cp:revision>
  <cp:lastPrinted>2024-01-29T17:07:12Z</cp:lastPrinted>
  <dcterms:created xsi:type="dcterms:W3CDTF">2008-06-11T00:47:41Z</dcterms:created>
  <dcterms:modified xsi:type="dcterms:W3CDTF">2024-05-06T17:28:41Z</dcterms:modified>
</cp:coreProperties>
</file>