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7" r:id="rId5"/>
    <p:sldId id="276" r:id="rId6"/>
    <p:sldId id="278" r:id="rId7"/>
    <p:sldId id="263" r:id="rId8"/>
    <p:sldId id="271" r:id="rId9"/>
    <p:sldId id="264" r:id="rId10"/>
    <p:sldId id="259" r:id="rId11"/>
    <p:sldId id="265" r:id="rId12"/>
    <p:sldId id="266" r:id="rId13"/>
    <p:sldId id="267" r:id="rId14"/>
    <p:sldId id="260" r:id="rId15"/>
    <p:sldId id="272" r:id="rId16"/>
    <p:sldId id="268" r:id="rId17"/>
    <p:sldId id="269" r:id="rId18"/>
    <p:sldId id="270" r:id="rId19"/>
    <p:sldId id="261" r:id="rId20"/>
    <p:sldId id="281" r:id="rId21"/>
    <p:sldId id="262" r:id="rId22"/>
    <p:sldId id="273" r:id="rId23"/>
    <p:sldId id="274" r:id="rId24"/>
    <p:sldId id="275" r:id="rId25"/>
    <p:sldId id="283" r:id="rId26"/>
    <p:sldId id="282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B5F8B47-9E8D-44F1-8E49-CB0F3ECF184A}">
          <p14:sldIdLst>
            <p14:sldId id="257"/>
            <p14:sldId id="276"/>
            <p14:sldId id="278"/>
          </p14:sldIdLst>
        </p14:section>
        <p14:section name="Overview" id="{4D9B507A-1088-41EF-B609-73E7649DF568}">
          <p14:sldIdLst>
            <p14:sldId id="263"/>
            <p14:sldId id="271"/>
            <p14:sldId id="264"/>
          </p14:sldIdLst>
        </p14:section>
        <p14:section name="BazToGo" id="{5600F142-9F5E-479C-B9B1-90CC4A87C9CF}">
          <p14:sldIdLst>
            <p14:sldId id="259"/>
            <p14:sldId id="265"/>
            <p14:sldId id="266"/>
            <p14:sldId id="267"/>
          </p14:sldIdLst>
        </p14:section>
        <p14:section name="BazToGo (Web)" id="{F6FD4466-F28A-47C1-9ACF-E9046D421531}">
          <p14:sldIdLst>
            <p14:sldId id="260"/>
            <p14:sldId id="272"/>
            <p14:sldId id="268"/>
            <p14:sldId id="269"/>
            <p14:sldId id="270"/>
          </p14:sldIdLst>
        </p14:section>
        <p14:section name="BazToYou" id="{D6EA8F1E-315B-42A8-A7CC-AC6FF8C08EB9}">
          <p14:sldIdLst>
            <p14:sldId id="261"/>
            <p14:sldId id="281"/>
            <p14:sldId id="262"/>
            <p14:sldId id="273"/>
            <p14:sldId id="274"/>
            <p14:sldId id="275"/>
          </p14:sldIdLst>
        </p14:section>
        <p14:section name="Overview" id="{54F9505C-A411-4EC2-9F04-EC16BDD1EE97}">
          <p14:sldIdLst>
            <p14:sldId id="283"/>
          </p14:sldIdLst>
        </p14:section>
        <p14:section name="Outro" id="{442267AB-6B04-45DB-9EC1-F638B428A44F}">
          <p14:sldIdLst>
            <p14:sldId id="28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34393-46E7-7570-3D98-7A8A99536731}" v="1098" dt="2024-02-26T22:10:55.102"/>
    <p1510:client id="{33BABC46-CA3C-4A24-B1F6-9D1C00910B7C}" v="34" dt="2024-02-26T22:11:09.184"/>
    <p1510:client id="{C51A28F4-8FD6-4A66-BD71-59DEE329A3E1}" v="327" dt="2024-02-26T20:43:59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Mccutcheon" userId="d11a1d2a-b5e4-49ce-9761-fb7193f1b49a" providerId="ADAL" clId="{33BABC46-CA3C-4A24-B1F6-9D1C00910B7C}"/>
    <pc:docChg chg="undo redo custSel addSld delSld modSld sldOrd addSection modSection">
      <pc:chgData name="Alexander Mccutcheon" userId="d11a1d2a-b5e4-49ce-9761-fb7193f1b49a" providerId="ADAL" clId="{33BABC46-CA3C-4A24-B1F6-9D1C00910B7C}" dt="2024-02-26T22:11:09.184" v="704" actId="20577"/>
      <pc:docMkLst>
        <pc:docMk/>
      </pc:docMkLst>
      <pc:sldChg chg="modSp">
        <pc:chgData name="Alexander Mccutcheon" userId="d11a1d2a-b5e4-49ce-9761-fb7193f1b49a" providerId="ADAL" clId="{33BABC46-CA3C-4A24-B1F6-9D1C00910B7C}" dt="2023-11-22T19:42:02.915" v="5"/>
        <pc:sldMkLst>
          <pc:docMk/>
          <pc:sldMk cId="2833393540" sldId="256"/>
        </pc:sldMkLst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2833393540" sldId="256"/>
            <ac:spMk id="2" creationId="{079F9BD8-878C-057F-F732-E1CF1FF5E352}"/>
          </ac:spMkLst>
        </pc:spChg>
      </pc:sldChg>
      <pc:sldChg chg="modSp new mod">
        <pc:chgData name="Alexander Mccutcheon" userId="d11a1d2a-b5e4-49ce-9761-fb7193f1b49a" providerId="ADAL" clId="{33BABC46-CA3C-4A24-B1F6-9D1C00910B7C}" dt="2023-11-30T19:13:58.021" v="401" actId="12788"/>
        <pc:sldMkLst>
          <pc:docMk/>
          <pc:sldMk cId="433805655" sldId="257"/>
        </pc:sldMkLst>
        <pc:spChg chg="mod">
          <ac:chgData name="Alexander Mccutcheon" userId="d11a1d2a-b5e4-49ce-9761-fb7193f1b49a" providerId="ADAL" clId="{33BABC46-CA3C-4A24-B1F6-9D1C00910B7C}" dt="2023-11-30T19:13:58.021" v="401" actId="12788"/>
          <ac:spMkLst>
            <pc:docMk/>
            <pc:sldMk cId="433805655" sldId="257"/>
            <ac:spMk id="2" creationId="{3F241922-C553-AB65-4DF2-4F93D6AA9CE4}"/>
          </ac:spMkLst>
        </pc:spChg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433805655" sldId="257"/>
            <ac:spMk id="3" creationId="{3AA14874-C0E5-9550-25CC-48D21465D20C}"/>
          </ac:spMkLst>
        </pc:spChg>
      </pc:sldChg>
      <pc:sldChg chg="modSp new">
        <pc:chgData name="Alexander Mccutcheon" userId="d11a1d2a-b5e4-49ce-9761-fb7193f1b49a" providerId="ADAL" clId="{33BABC46-CA3C-4A24-B1F6-9D1C00910B7C}" dt="2023-11-22T19:42:02.915" v="5"/>
        <pc:sldMkLst>
          <pc:docMk/>
          <pc:sldMk cId="4018791597" sldId="258"/>
        </pc:sldMkLst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4018791597" sldId="258"/>
            <ac:spMk id="2" creationId="{88C24BAC-9CC4-8F72-614F-2A4D1135D04F}"/>
          </ac:spMkLst>
        </pc:spChg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4018791597" sldId="258"/>
            <ac:spMk id="3" creationId="{D96CFC19-8428-B55D-A472-7173F03461D6}"/>
          </ac:spMkLst>
        </pc:spChg>
      </pc:sldChg>
      <pc:sldChg chg="modSp new">
        <pc:chgData name="Alexander Mccutcheon" userId="d11a1d2a-b5e4-49ce-9761-fb7193f1b49a" providerId="ADAL" clId="{33BABC46-CA3C-4A24-B1F6-9D1C00910B7C}" dt="2023-11-22T19:42:02.915" v="5"/>
        <pc:sldMkLst>
          <pc:docMk/>
          <pc:sldMk cId="942054315" sldId="259"/>
        </pc:sldMkLst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942054315" sldId="259"/>
            <ac:spMk id="2" creationId="{04141FD2-BEFE-0D73-3B4C-5E4466445210}"/>
          </ac:spMkLst>
        </pc:spChg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942054315" sldId="259"/>
            <ac:spMk id="3" creationId="{B71F0921-7153-8BD0-E808-36F570A77EBF}"/>
          </ac:spMkLst>
        </pc:spChg>
      </pc:sldChg>
      <pc:sldChg chg="modNotesTx">
        <pc:chgData name="Alexander Mccutcheon" userId="d11a1d2a-b5e4-49ce-9761-fb7193f1b49a" providerId="ADAL" clId="{33BABC46-CA3C-4A24-B1F6-9D1C00910B7C}" dt="2023-11-30T19:19:50.358" v="439" actId="20577"/>
        <pc:sldMkLst>
          <pc:docMk/>
          <pc:sldMk cId="2482966900" sldId="259"/>
        </pc:sldMkLst>
      </pc:sldChg>
      <pc:sldChg chg="modNotesTx">
        <pc:chgData name="Alexander Mccutcheon" userId="d11a1d2a-b5e4-49ce-9761-fb7193f1b49a" providerId="ADAL" clId="{33BABC46-CA3C-4A24-B1F6-9D1C00910B7C}" dt="2023-11-30T19:20:19.090" v="467" actId="20577"/>
        <pc:sldMkLst>
          <pc:docMk/>
          <pc:sldMk cId="1112936199" sldId="260"/>
        </pc:sldMkLst>
      </pc:sldChg>
      <pc:sldChg chg="modSp new">
        <pc:chgData name="Alexander Mccutcheon" userId="d11a1d2a-b5e4-49ce-9761-fb7193f1b49a" providerId="ADAL" clId="{33BABC46-CA3C-4A24-B1F6-9D1C00910B7C}" dt="2023-11-22T19:42:02.915" v="5"/>
        <pc:sldMkLst>
          <pc:docMk/>
          <pc:sldMk cId="2775720413" sldId="260"/>
        </pc:sldMkLst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2775720413" sldId="260"/>
            <ac:spMk id="2" creationId="{E3247770-6238-CC4C-6833-307BA32B129F}"/>
          </ac:spMkLst>
        </pc:spChg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2775720413" sldId="260"/>
            <ac:spMk id="3" creationId="{37F33787-30B2-D36E-4931-88616804D7B8}"/>
          </ac:spMkLst>
        </pc:spChg>
      </pc:sldChg>
      <pc:sldChg chg="modSp mod modNotesTx">
        <pc:chgData name="Alexander Mccutcheon" userId="d11a1d2a-b5e4-49ce-9761-fb7193f1b49a" providerId="ADAL" clId="{33BABC46-CA3C-4A24-B1F6-9D1C00910B7C}" dt="2023-11-30T19:30:50.084" v="666" actId="12789"/>
        <pc:sldMkLst>
          <pc:docMk/>
          <pc:sldMk cId="118028646" sldId="261"/>
        </pc:sldMkLst>
        <pc:spChg chg="mod">
          <ac:chgData name="Alexander Mccutcheon" userId="d11a1d2a-b5e4-49ce-9761-fb7193f1b49a" providerId="ADAL" clId="{33BABC46-CA3C-4A24-B1F6-9D1C00910B7C}" dt="2023-11-30T19:30:50.084" v="666" actId="12789"/>
          <ac:spMkLst>
            <pc:docMk/>
            <pc:sldMk cId="118028646" sldId="261"/>
            <ac:spMk id="2" creationId="{3F241922-C553-AB65-4DF2-4F93D6AA9CE4}"/>
          </ac:spMkLst>
        </pc:spChg>
      </pc:sldChg>
      <pc:sldChg chg="modSp new">
        <pc:chgData name="Alexander Mccutcheon" userId="d11a1d2a-b5e4-49ce-9761-fb7193f1b49a" providerId="ADAL" clId="{33BABC46-CA3C-4A24-B1F6-9D1C00910B7C}" dt="2023-11-22T19:42:02.915" v="5"/>
        <pc:sldMkLst>
          <pc:docMk/>
          <pc:sldMk cId="3430145462" sldId="261"/>
        </pc:sldMkLst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3430145462" sldId="261"/>
            <ac:spMk id="2" creationId="{2145CABB-BB84-8CD2-BA5E-88CB990D1838}"/>
          </ac:spMkLst>
        </pc:spChg>
        <pc:spChg chg="mod">
          <ac:chgData name="Alexander Mccutcheon" userId="d11a1d2a-b5e4-49ce-9761-fb7193f1b49a" providerId="ADAL" clId="{33BABC46-CA3C-4A24-B1F6-9D1C00910B7C}" dt="2023-11-22T19:42:02.915" v="5"/>
          <ac:spMkLst>
            <pc:docMk/>
            <pc:sldMk cId="3430145462" sldId="261"/>
            <ac:spMk id="3" creationId="{006B3A03-EE97-9D64-06F5-943C0C23E87C}"/>
          </ac:spMkLst>
        </pc:spChg>
      </pc:sldChg>
      <pc:sldChg chg="modSp mod ord modNotesTx">
        <pc:chgData name="Alexander Mccutcheon" userId="d11a1d2a-b5e4-49ce-9761-fb7193f1b49a" providerId="ADAL" clId="{33BABC46-CA3C-4A24-B1F6-9D1C00910B7C}" dt="2023-11-30T19:20:51.846" v="484" actId="20577"/>
        <pc:sldMkLst>
          <pc:docMk/>
          <pc:sldMk cId="4073825305" sldId="262"/>
        </pc:sldMkLst>
        <pc:spChg chg="mod">
          <ac:chgData name="Alexander Mccutcheon" userId="d11a1d2a-b5e4-49ce-9761-fb7193f1b49a" providerId="ADAL" clId="{33BABC46-CA3C-4A24-B1F6-9D1C00910B7C}" dt="2023-11-28T07:32:34.226" v="250" actId="20577"/>
          <ac:spMkLst>
            <pc:docMk/>
            <pc:sldMk cId="4073825305" sldId="262"/>
            <ac:spMk id="3" creationId="{5E260B17-C728-FEDB-50E4-112A10AB6CCF}"/>
          </ac:spMkLst>
        </pc:spChg>
      </pc:sldChg>
      <pc:sldChg chg="modNotesTx">
        <pc:chgData name="Alexander Mccutcheon" userId="d11a1d2a-b5e4-49ce-9761-fb7193f1b49a" providerId="ADAL" clId="{33BABC46-CA3C-4A24-B1F6-9D1C00910B7C}" dt="2023-11-30T19:19:28.898" v="419" actId="20577"/>
        <pc:sldMkLst>
          <pc:docMk/>
          <pc:sldMk cId="1479154425" sldId="263"/>
        </pc:sldMkLst>
      </pc:sldChg>
      <pc:sldChg chg="addSp delSp modSp mod ord modNotesTx">
        <pc:chgData name="Alexander Mccutcheon" userId="d11a1d2a-b5e4-49ce-9761-fb7193f1b49a" providerId="ADAL" clId="{33BABC46-CA3C-4A24-B1F6-9D1C00910B7C}" dt="2023-11-30T19:29:31.075" v="651" actId="20577"/>
        <pc:sldMkLst>
          <pc:docMk/>
          <pc:sldMk cId="1062824187" sldId="264"/>
        </pc:sldMkLst>
        <pc:spChg chg="mod">
          <ac:chgData name="Alexander Mccutcheon" userId="d11a1d2a-b5e4-49ce-9761-fb7193f1b49a" providerId="ADAL" clId="{33BABC46-CA3C-4A24-B1F6-9D1C00910B7C}" dt="2023-11-28T07:28:12.956" v="71" actId="20577"/>
          <ac:spMkLst>
            <pc:docMk/>
            <pc:sldMk cId="1062824187" sldId="264"/>
            <ac:spMk id="2" creationId="{1B929004-30A6-174D-A2C7-0BEDA20D18FC}"/>
          </ac:spMkLst>
        </pc:spChg>
        <pc:spChg chg="mod">
          <ac:chgData name="Alexander Mccutcheon" userId="d11a1d2a-b5e4-49ce-9761-fb7193f1b49a" providerId="ADAL" clId="{33BABC46-CA3C-4A24-B1F6-9D1C00910B7C}" dt="2023-11-30T19:29:31.075" v="651" actId="20577"/>
          <ac:spMkLst>
            <pc:docMk/>
            <pc:sldMk cId="1062824187" sldId="264"/>
            <ac:spMk id="3" creationId="{140CFCB5-693E-4E26-B10D-46207DFB0BE5}"/>
          </ac:spMkLst>
        </pc:spChg>
        <pc:grpChg chg="add mod">
          <ac:chgData name="Alexander Mccutcheon" userId="d11a1d2a-b5e4-49ce-9761-fb7193f1b49a" providerId="ADAL" clId="{33BABC46-CA3C-4A24-B1F6-9D1C00910B7C}" dt="2023-11-28T07:27:48.815" v="43" actId="1076"/>
          <ac:grpSpMkLst>
            <pc:docMk/>
            <pc:sldMk cId="1062824187" sldId="264"/>
            <ac:grpSpMk id="4" creationId="{41A0B0B1-4C95-E973-C160-493FFCEF4CD7}"/>
          </ac:grpSpMkLst>
        </pc:grpChg>
        <pc:picChg chg="add mod">
          <ac:chgData name="Alexander Mccutcheon" userId="d11a1d2a-b5e4-49ce-9761-fb7193f1b49a" providerId="ADAL" clId="{33BABC46-CA3C-4A24-B1F6-9D1C00910B7C}" dt="2023-11-28T07:27:48.815" v="43" actId="1076"/>
          <ac:picMkLst>
            <pc:docMk/>
            <pc:sldMk cId="1062824187" sldId="264"/>
            <ac:picMk id="1026" creationId="{359FB929-4A66-1B75-83AE-AC02E260FFA9}"/>
          </ac:picMkLst>
        </pc:picChg>
        <pc:picChg chg="add mod">
          <ac:chgData name="Alexander Mccutcheon" userId="d11a1d2a-b5e4-49ce-9761-fb7193f1b49a" providerId="ADAL" clId="{33BABC46-CA3C-4A24-B1F6-9D1C00910B7C}" dt="2023-11-28T07:27:48.815" v="43" actId="1076"/>
          <ac:picMkLst>
            <pc:docMk/>
            <pc:sldMk cId="1062824187" sldId="264"/>
            <ac:picMk id="1028" creationId="{114B4AA8-7A2A-1959-C711-2CC9A7E82176}"/>
          </ac:picMkLst>
        </pc:picChg>
        <pc:picChg chg="add del">
          <ac:chgData name="Alexander Mccutcheon" userId="d11a1d2a-b5e4-49ce-9761-fb7193f1b49a" providerId="ADAL" clId="{33BABC46-CA3C-4A24-B1F6-9D1C00910B7C}" dt="2023-11-28T07:26:24.313" v="31"/>
          <ac:picMkLst>
            <pc:docMk/>
            <pc:sldMk cId="1062824187" sldId="264"/>
            <ac:picMk id="1030" creationId="{56E0207F-14D1-BBB8-DC6E-09611BD91856}"/>
          </ac:picMkLst>
        </pc:picChg>
        <pc:picChg chg="add mod">
          <ac:chgData name="Alexander Mccutcheon" userId="d11a1d2a-b5e4-49ce-9761-fb7193f1b49a" providerId="ADAL" clId="{33BABC46-CA3C-4A24-B1F6-9D1C00910B7C}" dt="2023-11-28T07:27:48.815" v="43" actId="1076"/>
          <ac:picMkLst>
            <pc:docMk/>
            <pc:sldMk cId="1062824187" sldId="264"/>
            <ac:picMk id="1032" creationId="{0F5D11A9-67F4-2BAD-FB6A-DD3615FB2562}"/>
          </ac:picMkLst>
        </pc:picChg>
      </pc:sldChg>
      <pc:sldChg chg="modNotesTx">
        <pc:chgData name="Alexander Mccutcheon" userId="d11a1d2a-b5e4-49ce-9761-fb7193f1b49a" providerId="ADAL" clId="{33BABC46-CA3C-4A24-B1F6-9D1C00910B7C}" dt="2023-11-30T19:19:55.058" v="451" actId="20577"/>
        <pc:sldMkLst>
          <pc:docMk/>
          <pc:sldMk cId="893272215" sldId="265"/>
        </pc:sldMkLst>
      </pc:sldChg>
      <pc:sldChg chg="modNotesTx">
        <pc:chgData name="Alexander Mccutcheon" userId="d11a1d2a-b5e4-49ce-9761-fb7193f1b49a" providerId="ADAL" clId="{33BABC46-CA3C-4A24-B1F6-9D1C00910B7C}" dt="2023-11-30T19:19:58.975" v="453" actId="20577"/>
        <pc:sldMkLst>
          <pc:docMk/>
          <pc:sldMk cId="3299730851" sldId="266"/>
        </pc:sldMkLst>
      </pc:sldChg>
      <pc:sldChg chg="modSp mod modNotesTx">
        <pc:chgData name="Alexander Mccutcheon" userId="d11a1d2a-b5e4-49ce-9761-fb7193f1b49a" providerId="ADAL" clId="{33BABC46-CA3C-4A24-B1F6-9D1C00910B7C}" dt="2023-11-30T19:31:59.326" v="670" actId="12788"/>
        <pc:sldMkLst>
          <pc:docMk/>
          <pc:sldMk cId="420139137" sldId="267"/>
        </pc:sldMkLst>
        <pc:spChg chg="mod">
          <ac:chgData name="Alexander Mccutcheon" userId="d11a1d2a-b5e4-49ce-9761-fb7193f1b49a" providerId="ADAL" clId="{33BABC46-CA3C-4A24-B1F6-9D1C00910B7C}" dt="2023-11-30T19:31:59.326" v="670" actId="12788"/>
          <ac:spMkLst>
            <pc:docMk/>
            <pc:sldMk cId="420139137" sldId="267"/>
            <ac:spMk id="2" creationId="{16634755-8605-4C79-C6B2-56BE45879EC0}"/>
          </ac:spMkLst>
        </pc:spChg>
        <pc:spChg chg="mod">
          <ac:chgData name="Alexander Mccutcheon" userId="d11a1d2a-b5e4-49ce-9761-fb7193f1b49a" providerId="ADAL" clId="{33BABC46-CA3C-4A24-B1F6-9D1C00910B7C}" dt="2023-11-30T19:31:46.210" v="668" actId="1076"/>
          <ac:spMkLst>
            <pc:docMk/>
            <pc:sldMk cId="420139137" sldId="267"/>
            <ac:spMk id="3" creationId="{59B99961-5F22-DEC2-512E-8E1924F12524}"/>
          </ac:spMkLst>
        </pc:spChg>
      </pc:sldChg>
      <pc:sldChg chg="modSp mod modNotesTx">
        <pc:chgData name="Alexander Mccutcheon" userId="d11a1d2a-b5e4-49ce-9761-fb7193f1b49a" providerId="ADAL" clId="{33BABC46-CA3C-4A24-B1F6-9D1C00910B7C}" dt="2023-11-30T19:29:45.491" v="652" actId="1076"/>
        <pc:sldMkLst>
          <pc:docMk/>
          <pc:sldMk cId="1734257891" sldId="268"/>
        </pc:sldMkLst>
        <pc:spChg chg="mod">
          <ac:chgData name="Alexander Mccutcheon" userId="d11a1d2a-b5e4-49ce-9761-fb7193f1b49a" providerId="ADAL" clId="{33BABC46-CA3C-4A24-B1F6-9D1C00910B7C}" dt="2023-11-30T19:29:45.491" v="652" actId="1076"/>
          <ac:spMkLst>
            <pc:docMk/>
            <pc:sldMk cId="1734257891" sldId="268"/>
            <ac:spMk id="3" creationId="{F04D9E12-9DD5-0BB8-C097-126C2D9CA022}"/>
          </ac:spMkLst>
        </pc:spChg>
      </pc:sldChg>
      <pc:sldChg chg="modSp mod modNotesTx">
        <pc:chgData name="Alexander Mccutcheon" userId="d11a1d2a-b5e4-49ce-9761-fb7193f1b49a" providerId="ADAL" clId="{33BABC46-CA3C-4A24-B1F6-9D1C00910B7C}" dt="2023-11-30T19:30:09.160" v="662" actId="1076"/>
        <pc:sldMkLst>
          <pc:docMk/>
          <pc:sldMk cId="360563050" sldId="269"/>
        </pc:sldMkLst>
        <pc:spChg chg="mod">
          <ac:chgData name="Alexander Mccutcheon" userId="d11a1d2a-b5e4-49ce-9761-fb7193f1b49a" providerId="ADAL" clId="{33BABC46-CA3C-4A24-B1F6-9D1C00910B7C}" dt="2023-11-30T19:30:09.160" v="662" actId="1076"/>
          <ac:spMkLst>
            <pc:docMk/>
            <pc:sldMk cId="360563050" sldId="269"/>
            <ac:spMk id="3" creationId="{AD28C1F7-2F91-B5B6-4F80-CC49EBA0405B}"/>
          </ac:spMkLst>
        </pc:spChg>
        <pc:picChg chg="mod">
          <ac:chgData name="Alexander Mccutcheon" userId="d11a1d2a-b5e4-49ce-9761-fb7193f1b49a" providerId="ADAL" clId="{33BABC46-CA3C-4A24-B1F6-9D1C00910B7C}" dt="2023-11-28T07:30:19.398" v="101" actId="1076"/>
          <ac:picMkLst>
            <pc:docMk/>
            <pc:sldMk cId="360563050" sldId="269"/>
            <ac:picMk id="5" creationId="{85AE2783-FA48-DC6D-DC86-D652C3836FC5}"/>
          </ac:picMkLst>
        </pc:picChg>
      </pc:sldChg>
      <pc:sldChg chg="addSp delSp mod modNotesTx">
        <pc:chgData name="Alexander Mccutcheon" userId="d11a1d2a-b5e4-49ce-9761-fb7193f1b49a" providerId="ADAL" clId="{33BABC46-CA3C-4A24-B1F6-9D1C00910B7C}" dt="2023-11-30T19:20:31.326" v="474" actId="20577"/>
        <pc:sldMkLst>
          <pc:docMk/>
          <pc:sldMk cId="487655473" sldId="270"/>
        </pc:sldMkLst>
        <pc:spChg chg="add del">
          <ac:chgData name="Alexander Mccutcheon" userId="d11a1d2a-b5e4-49ce-9761-fb7193f1b49a" providerId="ADAL" clId="{33BABC46-CA3C-4A24-B1F6-9D1C00910B7C}" dt="2023-11-30T19:20:28.654" v="472" actId="22"/>
          <ac:spMkLst>
            <pc:docMk/>
            <pc:sldMk cId="487655473" sldId="270"/>
            <ac:spMk id="5" creationId="{30603D7C-EBA7-7ECF-5257-1CA274A36DD9}"/>
          </ac:spMkLst>
        </pc:spChg>
      </pc:sldChg>
      <pc:sldChg chg="addSp delSp modSp mod modNotesTx">
        <pc:chgData name="Alexander Mccutcheon" userId="d11a1d2a-b5e4-49ce-9761-fb7193f1b49a" providerId="ADAL" clId="{33BABC46-CA3C-4A24-B1F6-9D1C00910B7C}" dt="2023-11-30T19:19:32.608" v="425" actId="20577"/>
        <pc:sldMkLst>
          <pc:docMk/>
          <pc:sldMk cId="1492888802" sldId="271"/>
        </pc:sldMkLst>
        <pc:spChg chg="mod">
          <ac:chgData name="Alexander Mccutcheon" userId="d11a1d2a-b5e4-49ce-9761-fb7193f1b49a" providerId="ADAL" clId="{33BABC46-CA3C-4A24-B1F6-9D1C00910B7C}" dt="2023-11-28T07:28:29.648" v="74" actId="403"/>
          <ac:spMkLst>
            <pc:docMk/>
            <pc:sldMk cId="1492888802" sldId="271"/>
            <ac:spMk id="3" creationId="{0EB3BAC3-3EC7-0487-19E1-3E5974CBBBC7}"/>
          </ac:spMkLst>
        </pc:spChg>
        <pc:picChg chg="add del">
          <ac:chgData name="Alexander Mccutcheon" userId="d11a1d2a-b5e4-49ce-9761-fb7193f1b49a" providerId="ADAL" clId="{33BABC46-CA3C-4A24-B1F6-9D1C00910B7C}" dt="2023-11-28T07:28:28.595" v="73"/>
          <ac:picMkLst>
            <pc:docMk/>
            <pc:sldMk cId="1492888802" sldId="271"/>
            <ac:picMk id="2050" creationId="{91C187CB-CACD-A467-08FE-89E416DE89AA}"/>
          </ac:picMkLst>
        </pc:picChg>
      </pc:sldChg>
      <pc:sldChg chg="modNotesTx">
        <pc:chgData name="Alexander Mccutcheon" userId="d11a1d2a-b5e4-49ce-9761-fb7193f1b49a" providerId="ADAL" clId="{33BABC46-CA3C-4A24-B1F6-9D1C00910B7C}" dt="2023-11-30T19:20:22.194" v="468"/>
        <pc:sldMkLst>
          <pc:docMk/>
          <pc:sldMk cId="3914041366" sldId="272"/>
        </pc:sldMkLst>
      </pc:sldChg>
      <pc:sldChg chg="addSp delSp modSp mod modNotesTx">
        <pc:chgData name="Alexander Mccutcheon" userId="d11a1d2a-b5e4-49ce-9761-fb7193f1b49a" providerId="ADAL" clId="{33BABC46-CA3C-4A24-B1F6-9D1C00910B7C}" dt="2024-02-26T21:54:11.583" v="685" actId="20577"/>
        <pc:sldMkLst>
          <pc:docMk/>
          <pc:sldMk cId="838840384" sldId="273"/>
        </pc:sldMkLst>
        <pc:spChg chg="mod">
          <ac:chgData name="Alexander Mccutcheon" userId="d11a1d2a-b5e4-49ce-9761-fb7193f1b49a" providerId="ADAL" clId="{33BABC46-CA3C-4A24-B1F6-9D1C00910B7C}" dt="2023-11-28T07:23:26.998" v="11" actId="26606"/>
          <ac:spMkLst>
            <pc:docMk/>
            <pc:sldMk cId="838840384" sldId="273"/>
            <ac:spMk id="2" creationId="{5275348C-8E21-6632-30BC-867A32CB0ED8}"/>
          </ac:spMkLst>
        </pc:spChg>
        <pc:spChg chg="mod">
          <ac:chgData name="Alexander Mccutcheon" userId="d11a1d2a-b5e4-49ce-9761-fb7193f1b49a" providerId="ADAL" clId="{33BABC46-CA3C-4A24-B1F6-9D1C00910B7C}" dt="2024-02-26T21:54:11.583" v="685" actId="20577"/>
          <ac:spMkLst>
            <pc:docMk/>
            <pc:sldMk cId="838840384" sldId="273"/>
            <ac:spMk id="3" creationId="{6A96F9E6-4992-D5D8-968D-25FD3F164EFB}"/>
          </ac:spMkLst>
        </pc:spChg>
        <pc:spChg chg="del">
          <ac:chgData name="Alexander Mccutcheon" userId="d11a1d2a-b5e4-49ce-9761-fb7193f1b49a" providerId="ADAL" clId="{33BABC46-CA3C-4A24-B1F6-9D1C00910B7C}" dt="2023-11-28T07:23:26.998" v="11" actId="26606"/>
          <ac:spMkLst>
            <pc:docMk/>
            <pc:sldMk cId="838840384" sldId="273"/>
            <ac:spMk id="8" creationId="{43C823D3-D619-407C-89E0-C6F6B1E7A42A}"/>
          </ac:spMkLst>
        </pc:spChg>
        <pc:spChg chg="del">
          <ac:chgData name="Alexander Mccutcheon" userId="d11a1d2a-b5e4-49ce-9761-fb7193f1b49a" providerId="ADAL" clId="{33BABC46-CA3C-4A24-B1F6-9D1C00910B7C}" dt="2023-11-28T07:23:26.998" v="11" actId="26606"/>
          <ac:spMkLst>
            <pc:docMk/>
            <pc:sldMk cId="838840384" sldId="273"/>
            <ac:spMk id="10" creationId="{047F8E3E-2FFA-4A0F-B3C7-E57ADDCFB415}"/>
          </ac:spMkLst>
        </pc:spChg>
        <pc:spChg chg="add">
          <ac:chgData name="Alexander Mccutcheon" userId="d11a1d2a-b5e4-49ce-9761-fb7193f1b49a" providerId="ADAL" clId="{33BABC46-CA3C-4A24-B1F6-9D1C00910B7C}" dt="2023-11-28T07:23:26.998" v="11" actId="26606"/>
          <ac:spMkLst>
            <pc:docMk/>
            <pc:sldMk cId="838840384" sldId="273"/>
            <ac:spMk id="27" creationId="{B6FACB3C-9069-4791-BC5C-0DB7CD19B853}"/>
          </ac:spMkLst>
        </pc:spChg>
        <pc:spChg chg="add">
          <ac:chgData name="Alexander Mccutcheon" userId="d11a1d2a-b5e4-49ce-9761-fb7193f1b49a" providerId="ADAL" clId="{33BABC46-CA3C-4A24-B1F6-9D1C00910B7C}" dt="2023-11-28T07:23:26.998" v="11" actId="26606"/>
          <ac:spMkLst>
            <pc:docMk/>
            <pc:sldMk cId="838840384" sldId="273"/>
            <ac:spMk id="29" creationId="{71F2038E-D777-4B76-81DD-DD13EE91B9DD}"/>
          </ac:spMkLst>
        </pc:spChg>
        <pc:grpChg chg="del">
          <ac:chgData name="Alexander Mccutcheon" userId="d11a1d2a-b5e4-49ce-9761-fb7193f1b49a" providerId="ADAL" clId="{33BABC46-CA3C-4A24-B1F6-9D1C00910B7C}" dt="2023-11-28T07:23:26.998" v="11" actId="26606"/>
          <ac:grpSpMkLst>
            <pc:docMk/>
            <pc:sldMk cId="838840384" sldId="273"/>
            <ac:grpSpMk id="12" creationId="{33D939F1-7ABE-4D0E-946A-43F37F556AFD}"/>
          </ac:grpSpMkLst>
        </pc:grpChg>
        <pc:grpChg chg="del">
          <ac:chgData name="Alexander Mccutcheon" userId="d11a1d2a-b5e4-49ce-9761-fb7193f1b49a" providerId="ADAL" clId="{33BABC46-CA3C-4A24-B1F6-9D1C00910B7C}" dt="2023-11-28T07:23:26.998" v="11" actId="26606"/>
          <ac:grpSpMkLst>
            <pc:docMk/>
            <pc:sldMk cId="838840384" sldId="273"/>
            <ac:grpSpMk id="18" creationId="{9DB3963A-4187-4A72-9DA4-CA6BADE22931}"/>
          </ac:grpSpMkLst>
        </pc:grpChg>
        <pc:grpChg chg="add">
          <ac:chgData name="Alexander Mccutcheon" userId="d11a1d2a-b5e4-49ce-9761-fb7193f1b49a" providerId="ADAL" clId="{33BABC46-CA3C-4A24-B1F6-9D1C00910B7C}" dt="2023-11-28T07:23:26.998" v="11" actId="26606"/>
          <ac:grpSpMkLst>
            <pc:docMk/>
            <pc:sldMk cId="838840384" sldId="273"/>
            <ac:grpSpMk id="31" creationId="{DD354807-230F-4402-B1B9-F733A8F1F190}"/>
          </ac:grpSpMkLst>
        </pc:grpChg>
        <pc:picChg chg="add del mod modCrop">
          <ac:chgData name="Alexander Mccutcheon" userId="d11a1d2a-b5e4-49ce-9761-fb7193f1b49a" providerId="ADAL" clId="{33BABC46-CA3C-4A24-B1F6-9D1C00910B7C}" dt="2024-02-26T21:51:02.338" v="679" actId="478"/>
          <ac:picMkLst>
            <pc:docMk/>
            <pc:sldMk cId="838840384" sldId="273"/>
            <ac:picMk id="5" creationId="{767154F0-6E84-6514-B636-C0A282F3CA8B}"/>
          </ac:picMkLst>
        </pc:picChg>
        <pc:picChg chg="add mod">
          <ac:chgData name="Alexander Mccutcheon" userId="d11a1d2a-b5e4-49ce-9761-fb7193f1b49a" providerId="ADAL" clId="{33BABC46-CA3C-4A24-B1F6-9D1C00910B7C}" dt="2024-02-26T21:51:05.636" v="681" actId="1076"/>
          <ac:picMkLst>
            <pc:docMk/>
            <pc:sldMk cId="838840384" sldId="273"/>
            <ac:picMk id="6" creationId="{329A81A5-9495-0E01-0FD9-352CC1226692}"/>
          </ac:picMkLst>
        </pc:picChg>
      </pc:sldChg>
      <pc:sldChg chg="addSp delSp modSp add del mod modNotesTx">
        <pc:chgData name="Alexander Mccutcheon" userId="d11a1d2a-b5e4-49ce-9761-fb7193f1b49a" providerId="ADAL" clId="{33BABC46-CA3C-4A24-B1F6-9D1C00910B7C}" dt="2024-02-26T22:11:09.184" v="704" actId="20577"/>
        <pc:sldMkLst>
          <pc:docMk/>
          <pc:sldMk cId="3944717095" sldId="274"/>
        </pc:sldMkLst>
        <pc:spChg chg="mod">
          <ac:chgData name="Alexander Mccutcheon" userId="d11a1d2a-b5e4-49ce-9761-fb7193f1b49a" providerId="ADAL" clId="{33BABC46-CA3C-4A24-B1F6-9D1C00910B7C}" dt="2023-11-28T07:35:14.085" v="327" actId="1076"/>
          <ac:spMkLst>
            <pc:docMk/>
            <pc:sldMk cId="3944717095" sldId="274"/>
            <ac:spMk id="2" creationId="{300AE52D-83F5-8F3E-B950-7BEB24C6E111}"/>
          </ac:spMkLst>
        </pc:spChg>
        <pc:spChg chg="mod">
          <ac:chgData name="Alexander Mccutcheon" userId="d11a1d2a-b5e4-49ce-9761-fb7193f1b49a" providerId="ADAL" clId="{33BABC46-CA3C-4A24-B1F6-9D1C00910B7C}" dt="2024-02-26T22:11:09.184" v="704" actId="20577"/>
          <ac:spMkLst>
            <pc:docMk/>
            <pc:sldMk cId="3944717095" sldId="274"/>
            <ac:spMk id="3" creationId="{B91B1D57-A550-DC38-8896-1AEFB2C2E2F9}"/>
          </ac:spMkLst>
        </pc:spChg>
        <pc:picChg chg="add mod modCrop">
          <ac:chgData name="Alexander Mccutcheon" userId="d11a1d2a-b5e4-49ce-9761-fb7193f1b49a" providerId="ADAL" clId="{33BABC46-CA3C-4A24-B1F6-9D1C00910B7C}" dt="2023-11-28T07:40:29.722" v="374" actId="1076"/>
          <ac:picMkLst>
            <pc:docMk/>
            <pc:sldMk cId="3944717095" sldId="274"/>
            <ac:picMk id="5" creationId="{80A3325F-AA48-1010-ACEB-20B3E2061E97}"/>
          </ac:picMkLst>
        </pc:picChg>
        <pc:picChg chg="add del mod">
          <ac:chgData name="Alexander Mccutcheon" userId="d11a1d2a-b5e4-49ce-9761-fb7193f1b49a" providerId="ADAL" clId="{33BABC46-CA3C-4A24-B1F6-9D1C00910B7C}" dt="2024-02-26T21:50:59.852" v="678" actId="21"/>
          <ac:picMkLst>
            <pc:docMk/>
            <pc:sldMk cId="3944717095" sldId="274"/>
            <ac:picMk id="6" creationId="{329A81A5-9495-0E01-0FD9-352CC1226692}"/>
          </ac:picMkLst>
        </pc:picChg>
        <pc:picChg chg="add del mod">
          <ac:chgData name="Alexander Mccutcheon" userId="d11a1d2a-b5e4-49ce-9761-fb7193f1b49a" providerId="ADAL" clId="{33BABC46-CA3C-4A24-B1F6-9D1C00910B7C}" dt="2023-11-28T07:37:00.038" v="336" actId="478"/>
          <ac:picMkLst>
            <pc:docMk/>
            <pc:sldMk cId="3944717095" sldId="274"/>
            <ac:picMk id="7" creationId="{84E1CDAE-665A-F254-F6AE-31954A46273F}"/>
          </ac:picMkLst>
        </pc:picChg>
        <pc:picChg chg="add del mod">
          <ac:chgData name="Alexander Mccutcheon" userId="d11a1d2a-b5e4-49ce-9761-fb7193f1b49a" providerId="ADAL" clId="{33BABC46-CA3C-4A24-B1F6-9D1C00910B7C}" dt="2024-02-26T22:10:22.893" v="688" actId="478"/>
          <ac:picMkLst>
            <pc:docMk/>
            <pc:sldMk cId="3944717095" sldId="274"/>
            <ac:picMk id="9" creationId="{DD3400B9-13F2-41A7-7BC0-6BEBB8A388BB}"/>
          </ac:picMkLst>
        </pc:picChg>
        <pc:picChg chg="add del mod">
          <ac:chgData name="Alexander Mccutcheon" userId="d11a1d2a-b5e4-49ce-9761-fb7193f1b49a" providerId="ADAL" clId="{33BABC46-CA3C-4A24-B1F6-9D1C00910B7C}" dt="2023-11-28T07:37:48.841" v="355" actId="478"/>
          <ac:picMkLst>
            <pc:docMk/>
            <pc:sldMk cId="3944717095" sldId="274"/>
            <ac:picMk id="11" creationId="{48427FDC-7D20-EFAC-1BDF-AB063B317CB9}"/>
          </ac:picMkLst>
        </pc:picChg>
        <pc:picChg chg="add mod modCrop">
          <ac:chgData name="Alexander Mccutcheon" userId="d11a1d2a-b5e4-49ce-9761-fb7193f1b49a" providerId="ADAL" clId="{33BABC46-CA3C-4A24-B1F6-9D1C00910B7C}" dt="2024-02-26T22:10:55.868" v="692" actId="1076"/>
          <ac:picMkLst>
            <pc:docMk/>
            <pc:sldMk cId="3944717095" sldId="274"/>
            <ac:picMk id="17" creationId="{ECDA47B1-0424-3FBF-220C-A49D9134EBAE}"/>
          </ac:picMkLst>
        </pc:picChg>
        <pc:picChg chg="add del">
          <ac:chgData name="Alexander Mccutcheon" userId="d11a1d2a-b5e4-49ce-9761-fb7193f1b49a" providerId="ADAL" clId="{33BABC46-CA3C-4A24-B1F6-9D1C00910B7C}" dt="2023-11-28T07:37:19.727" v="347" actId="22"/>
          <ac:picMkLst>
            <pc:docMk/>
            <pc:sldMk cId="3944717095" sldId="274"/>
            <ac:picMk id="23" creationId="{375D5273-BBCE-C7D1-B0B1-53C3D3306E91}"/>
          </ac:picMkLst>
        </pc:picChg>
        <pc:picChg chg="add del">
          <ac:chgData name="Alexander Mccutcheon" userId="d11a1d2a-b5e4-49ce-9761-fb7193f1b49a" providerId="ADAL" clId="{33BABC46-CA3C-4A24-B1F6-9D1C00910B7C}" dt="2023-11-28T07:37:19.219" v="346" actId="22"/>
          <ac:picMkLst>
            <pc:docMk/>
            <pc:sldMk cId="3944717095" sldId="274"/>
            <ac:picMk id="25" creationId="{3D2FAFC8-BBF3-2EB9-1B5C-C7354CC0A1F7}"/>
          </ac:picMkLst>
        </pc:picChg>
        <pc:picChg chg="add del mod">
          <ac:chgData name="Alexander Mccutcheon" userId="d11a1d2a-b5e4-49ce-9761-fb7193f1b49a" providerId="ADAL" clId="{33BABC46-CA3C-4A24-B1F6-9D1C00910B7C}" dt="2023-11-28T07:37:18.568" v="345" actId="22"/>
          <ac:picMkLst>
            <pc:docMk/>
            <pc:sldMk cId="3944717095" sldId="274"/>
            <ac:picMk id="27" creationId="{13EE5504-EDA5-9D0C-446B-346C8BCD076E}"/>
          </ac:picMkLst>
        </pc:picChg>
        <pc:picChg chg="add mod modCrop">
          <ac:chgData name="Alexander Mccutcheon" userId="d11a1d2a-b5e4-49ce-9761-fb7193f1b49a" providerId="ADAL" clId="{33BABC46-CA3C-4A24-B1F6-9D1C00910B7C}" dt="2023-11-28T07:40:51.825" v="377" actId="1076"/>
          <ac:picMkLst>
            <pc:docMk/>
            <pc:sldMk cId="3944717095" sldId="274"/>
            <ac:picMk id="29" creationId="{DEE8AF24-5419-6A7C-4FE1-3881005839CC}"/>
          </ac:picMkLst>
        </pc:picChg>
        <pc:picChg chg="add mod modCrop">
          <ac:chgData name="Alexander Mccutcheon" userId="d11a1d2a-b5e4-49ce-9761-fb7193f1b49a" providerId="ADAL" clId="{33BABC46-CA3C-4A24-B1F6-9D1C00910B7C}" dt="2023-11-28T07:40:38.025" v="375" actId="1076"/>
          <ac:picMkLst>
            <pc:docMk/>
            <pc:sldMk cId="3944717095" sldId="274"/>
            <ac:picMk id="31" creationId="{92DE81C4-616B-93E7-A240-212B282B55AA}"/>
          </ac:picMkLst>
        </pc:picChg>
      </pc:sldChg>
      <pc:sldChg chg="modSp mod modNotesTx">
        <pc:chgData name="Alexander Mccutcheon" userId="d11a1d2a-b5e4-49ce-9761-fb7193f1b49a" providerId="ADAL" clId="{33BABC46-CA3C-4A24-B1F6-9D1C00910B7C}" dt="2023-11-30T19:22:06.944" v="509" actId="1076"/>
        <pc:sldMkLst>
          <pc:docMk/>
          <pc:sldMk cId="3642160991" sldId="275"/>
        </pc:sldMkLst>
        <pc:spChg chg="mod">
          <ac:chgData name="Alexander Mccutcheon" userId="d11a1d2a-b5e4-49ce-9761-fb7193f1b49a" providerId="ADAL" clId="{33BABC46-CA3C-4A24-B1F6-9D1C00910B7C}" dt="2023-11-30T19:22:06.944" v="509" actId="1076"/>
          <ac:spMkLst>
            <pc:docMk/>
            <pc:sldMk cId="3642160991" sldId="275"/>
            <ac:spMk id="2" creationId="{300AE52D-83F5-8F3E-B950-7BEB24C6E111}"/>
          </ac:spMkLst>
        </pc:spChg>
        <pc:spChg chg="mod">
          <ac:chgData name="Alexander Mccutcheon" userId="d11a1d2a-b5e4-49ce-9761-fb7193f1b49a" providerId="ADAL" clId="{33BABC46-CA3C-4A24-B1F6-9D1C00910B7C}" dt="2023-11-30T19:22:06.944" v="509" actId="1076"/>
          <ac:spMkLst>
            <pc:docMk/>
            <pc:sldMk cId="3642160991" sldId="275"/>
            <ac:spMk id="3" creationId="{B91B1D57-A550-DC38-8896-1AEFB2C2E2F9}"/>
          </ac:spMkLst>
        </pc:spChg>
      </pc:sldChg>
      <pc:sldChg chg="modNotesTx">
        <pc:chgData name="Alexander Mccutcheon" userId="d11a1d2a-b5e4-49ce-9761-fb7193f1b49a" providerId="ADAL" clId="{33BABC46-CA3C-4A24-B1F6-9D1C00910B7C}" dt="2023-11-30T19:19:21.859" v="407" actId="20577"/>
        <pc:sldMkLst>
          <pc:docMk/>
          <pc:sldMk cId="2911852834" sldId="276"/>
        </pc:sldMkLst>
      </pc:sldChg>
      <pc:sldChg chg="modNotesTx">
        <pc:chgData name="Alexander Mccutcheon" userId="d11a1d2a-b5e4-49ce-9761-fb7193f1b49a" providerId="ADAL" clId="{33BABC46-CA3C-4A24-B1F6-9D1C00910B7C}" dt="2023-11-30T19:19:25.552" v="413" actId="20577"/>
        <pc:sldMkLst>
          <pc:docMk/>
          <pc:sldMk cId="2094776694" sldId="278"/>
        </pc:sldMkLst>
      </pc:sldChg>
      <pc:sldChg chg="modNotesTx">
        <pc:chgData name="Alexander Mccutcheon" userId="d11a1d2a-b5e4-49ce-9761-fb7193f1b49a" providerId="ADAL" clId="{33BABC46-CA3C-4A24-B1F6-9D1C00910B7C}" dt="2023-11-30T19:23:30.962" v="534" actId="20577"/>
        <pc:sldMkLst>
          <pc:docMk/>
          <pc:sldMk cId="1508536091" sldId="279"/>
        </pc:sldMkLst>
      </pc:sldChg>
      <pc:sldChg chg="modNotesTx">
        <pc:chgData name="Alexander Mccutcheon" userId="d11a1d2a-b5e4-49ce-9761-fb7193f1b49a" providerId="ADAL" clId="{33BABC46-CA3C-4A24-B1F6-9D1C00910B7C}" dt="2023-11-30T19:20:43.265" v="482" actId="20577"/>
        <pc:sldMkLst>
          <pc:docMk/>
          <pc:sldMk cId="557505319" sldId="281"/>
        </pc:sldMkLst>
      </pc:sldChg>
      <pc:sldChg chg="addSp delSp modSp new mod modClrScheme chgLayout modNotesTx">
        <pc:chgData name="Alexander Mccutcheon" userId="d11a1d2a-b5e4-49ce-9761-fb7193f1b49a" providerId="ADAL" clId="{33BABC46-CA3C-4A24-B1F6-9D1C00910B7C}" dt="2023-11-30T19:23:22.309" v="515" actId="20577"/>
        <pc:sldMkLst>
          <pc:docMk/>
          <pc:sldMk cId="3852014128" sldId="282"/>
        </pc:sldMkLst>
        <pc:spChg chg="mod ord">
          <ac:chgData name="Alexander Mccutcheon" userId="d11a1d2a-b5e4-49ce-9761-fb7193f1b49a" providerId="ADAL" clId="{33BABC46-CA3C-4A24-B1F6-9D1C00910B7C}" dt="2023-11-30T19:09:02.081" v="388" actId="1076"/>
          <ac:spMkLst>
            <pc:docMk/>
            <pc:sldMk cId="3852014128" sldId="282"/>
            <ac:spMk id="2" creationId="{1CBD28E5-3992-D238-B575-973D16332796}"/>
          </ac:spMkLst>
        </pc:spChg>
        <pc:spChg chg="del">
          <ac:chgData name="Alexander Mccutcheon" userId="d11a1d2a-b5e4-49ce-9761-fb7193f1b49a" providerId="ADAL" clId="{33BABC46-CA3C-4A24-B1F6-9D1C00910B7C}" dt="2023-11-30T19:08:46.188" v="384" actId="6264"/>
          <ac:spMkLst>
            <pc:docMk/>
            <pc:sldMk cId="3852014128" sldId="282"/>
            <ac:spMk id="3" creationId="{D3700B6B-2308-92AF-B39A-C82C43448529}"/>
          </ac:spMkLst>
        </pc:spChg>
        <pc:spChg chg="add del mod">
          <ac:chgData name="Alexander Mccutcheon" userId="d11a1d2a-b5e4-49ce-9761-fb7193f1b49a" providerId="ADAL" clId="{33BABC46-CA3C-4A24-B1F6-9D1C00910B7C}" dt="2023-11-30T19:08:46.188" v="384" actId="6264"/>
          <ac:spMkLst>
            <pc:docMk/>
            <pc:sldMk cId="3852014128" sldId="282"/>
            <ac:spMk id="4" creationId="{E7BE0F6E-1FA4-7DFE-8743-7708ED743C2A}"/>
          </ac:spMkLst>
        </pc:spChg>
        <pc:spChg chg="add del mod ord">
          <ac:chgData name="Alexander Mccutcheon" userId="d11a1d2a-b5e4-49ce-9761-fb7193f1b49a" providerId="ADAL" clId="{33BABC46-CA3C-4A24-B1F6-9D1C00910B7C}" dt="2023-11-30T19:08:52.877" v="385" actId="700"/>
          <ac:spMkLst>
            <pc:docMk/>
            <pc:sldMk cId="3852014128" sldId="282"/>
            <ac:spMk id="5" creationId="{A4A6FCCA-8E01-C1AA-3B58-115404891BB3}"/>
          </ac:spMkLst>
        </pc:spChg>
      </pc:sldChg>
    </pc:docChg>
  </pc:docChgLst>
  <pc:docChgLst>
    <pc:chgData name="Nathan Gilbert" userId="S::ngilbert@atu.edu::9fd8602d-23fe-43fd-b70f-b0565393de5f" providerId="AD" clId="Web-{61BF986C-6421-CB37-E8D8-FA5A6A458C5B}"/>
    <pc:docChg chg="modSld">
      <pc:chgData name="Nathan Gilbert" userId="S::ngilbert@atu.edu::9fd8602d-23fe-43fd-b70f-b0565393de5f" providerId="AD" clId="Web-{61BF986C-6421-CB37-E8D8-FA5A6A458C5B}" dt="2023-11-30T19:35:40.172" v="11" actId="20577"/>
      <pc:docMkLst>
        <pc:docMk/>
      </pc:docMkLst>
      <pc:sldChg chg="modSp">
        <pc:chgData name="Nathan Gilbert" userId="S::ngilbert@atu.edu::9fd8602d-23fe-43fd-b70f-b0565393de5f" providerId="AD" clId="Web-{61BF986C-6421-CB37-E8D8-FA5A6A458C5B}" dt="2023-11-30T19:35:40.172" v="11" actId="20577"/>
        <pc:sldMkLst>
          <pc:docMk/>
          <pc:sldMk cId="420139137" sldId="267"/>
        </pc:sldMkLst>
        <pc:spChg chg="mod">
          <ac:chgData name="Nathan Gilbert" userId="S::ngilbert@atu.edu::9fd8602d-23fe-43fd-b70f-b0565393de5f" providerId="AD" clId="Web-{61BF986C-6421-CB37-E8D8-FA5A6A458C5B}" dt="2023-11-30T19:35:40.172" v="11" actId="20577"/>
          <ac:spMkLst>
            <pc:docMk/>
            <pc:sldMk cId="420139137" sldId="267"/>
            <ac:spMk id="3" creationId="{59B99961-5F22-DEC2-512E-8E1924F12524}"/>
          </ac:spMkLst>
        </pc:spChg>
      </pc:sldChg>
    </pc:docChg>
  </pc:docChgLst>
  <pc:docChgLst>
    <pc:chgData name="Braden Prather" userId="e812329b-f988-4202-909c-e7ba6fbab2a6" providerId="ADAL" clId="{288478D8-56AA-424A-9F29-7608931D2A26}"/>
    <pc:docChg chg="undo custSel addSld delSld modSld sldOrd modSection">
      <pc:chgData name="Braden Prather" userId="e812329b-f988-4202-909c-e7ba6fbab2a6" providerId="ADAL" clId="{288478D8-56AA-424A-9F29-7608931D2A26}" dt="2023-11-30T19:09:13.632" v="962" actId="26606"/>
      <pc:docMkLst>
        <pc:docMk/>
      </pc:docMkLst>
      <pc:sldChg chg="addSp delSp modSp mod">
        <pc:chgData name="Braden Prather" userId="e812329b-f988-4202-909c-e7ba6fbab2a6" providerId="ADAL" clId="{288478D8-56AA-424A-9F29-7608931D2A26}" dt="2023-11-28T00:51:06.351" v="16" actId="26606"/>
        <pc:sldMkLst>
          <pc:docMk/>
          <pc:sldMk cId="433805655" sldId="257"/>
        </pc:sldMkLst>
        <pc:spChg chg="mod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2" creationId="{3F241922-C553-AB65-4DF2-4F93D6AA9CE4}"/>
          </ac:spMkLst>
        </pc:spChg>
        <pc:spChg chg="mod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3" creationId="{3AA14874-C0E5-9550-25CC-48D21465D20C}"/>
          </ac:spMkLst>
        </pc:spChg>
        <pc:spChg chg="add del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27" creationId="{4BC99CB9-DDAD-44A2-8A1C-E3AF4E72DF5C}"/>
          </ac:spMkLst>
        </pc:spChg>
        <pc:spChg chg="add del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29" creationId="{1561AEE4-4E38-4BAC-976D-E0DE523FC5D1}"/>
          </ac:spMkLst>
        </pc:spChg>
        <pc:spChg chg="add del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43" creationId="{87BF42CA-AD55-48B4-8949-C4DCA60A6AEE}"/>
          </ac:spMkLst>
        </pc:spChg>
        <pc:spChg chg="add del">
          <ac:chgData name="Braden Prather" userId="e812329b-f988-4202-909c-e7ba6fbab2a6" providerId="ADAL" clId="{288478D8-56AA-424A-9F29-7608931D2A26}" dt="2023-11-28T00:51:06.351" v="16" actId="26606"/>
          <ac:spMkLst>
            <pc:docMk/>
            <pc:sldMk cId="433805655" sldId="257"/>
            <ac:spMk id="45" creationId="{66AE1D3D-3106-4CB2-AA7C-0C1642AC0F2E}"/>
          </ac:spMkLst>
        </pc:spChg>
        <pc:grpChg chg="add del">
          <ac:chgData name="Braden Prather" userId="e812329b-f988-4202-909c-e7ba6fbab2a6" providerId="ADAL" clId="{288478D8-56AA-424A-9F29-7608931D2A26}" dt="2023-11-28T00:51:06.351" v="16" actId="26606"/>
          <ac:grpSpMkLst>
            <pc:docMk/>
            <pc:sldMk cId="433805655" sldId="257"/>
            <ac:grpSpMk id="31" creationId="{F0BC676B-D19A-44DB-910A-0C0E6D433979}"/>
          </ac:grpSpMkLst>
        </pc:grpChg>
        <pc:grpChg chg="add del">
          <ac:chgData name="Braden Prather" userId="e812329b-f988-4202-909c-e7ba6fbab2a6" providerId="ADAL" clId="{288478D8-56AA-424A-9F29-7608931D2A26}" dt="2023-11-28T00:51:06.351" v="16" actId="26606"/>
          <ac:grpSpMkLst>
            <pc:docMk/>
            <pc:sldMk cId="433805655" sldId="257"/>
            <ac:grpSpMk id="47" creationId="{0A31B6AF-B711-4CDB-8C2B-16E963DDC4C5}"/>
          </ac:grpSpMkLst>
        </pc:grpChg>
      </pc:sldChg>
      <pc:sldChg chg="addSp delSp modSp mod">
        <pc:chgData name="Braden Prather" userId="e812329b-f988-4202-909c-e7ba6fbab2a6" providerId="ADAL" clId="{288478D8-56AA-424A-9F29-7608931D2A26}" dt="2023-11-28T01:08:04.076" v="21" actId="1076"/>
        <pc:sldMkLst>
          <pc:docMk/>
          <pc:sldMk cId="2482966900" sldId="259"/>
        </pc:sldMkLst>
        <pc:spChg chg="mod">
          <ac:chgData name="Braden Prather" userId="e812329b-f988-4202-909c-e7ba6fbab2a6" providerId="ADAL" clId="{288478D8-56AA-424A-9F29-7608931D2A26}" dt="2023-11-28T01:08:00.827" v="20" actId="1076"/>
          <ac:spMkLst>
            <pc:docMk/>
            <pc:sldMk cId="2482966900" sldId="259"/>
            <ac:spMk id="2" creationId="{3F241922-C553-AB65-4DF2-4F93D6AA9CE4}"/>
          </ac:spMkLst>
        </pc:spChg>
        <pc:spChg chg="mod">
          <ac:chgData name="Braden Prather" userId="e812329b-f988-4202-909c-e7ba6fbab2a6" providerId="ADAL" clId="{288478D8-56AA-424A-9F29-7608931D2A26}" dt="2023-11-28T01:08:04.076" v="21" actId="1076"/>
          <ac:spMkLst>
            <pc:docMk/>
            <pc:sldMk cId="2482966900" sldId="259"/>
            <ac:spMk id="4" creationId="{5C8A529A-BCB0-F1F9-50D9-0430E10356F8}"/>
          </ac:spMkLst>
        </pc:spChg>
        <pc:spChg chg="del">
          <ac:chgData name="Braden Prather" userId="e812329b-f988-4202-909c-e7ba6fbab2a6" providerId="ADAL" clId="{288478D8-56AA-424A-9F29-7608931D2A26}" dt="2023-11-28T01:07:53.555" v="19" actId="26606"/>
          <ac:spMkLst>
            <pc:docMk/>
            <pc:sldMk cId="2482966900" sldId="259"/>
            <ac:spMk id="9" creationId="{54A6836E-C603-43CB-9DA7-89D8E3FA3838}"/>
          </ac:spMkLst>
        </pc:spChg>
        <pc:spChg chg="del">
          <ac:chgData name="Braden Prather" userId="e812329b-f988-4202-909c-e7ba6fbab2a6" providerId="ADAL" clId="{288478D8-56AA-424A-9F29-7608931D2A26}" dt="2023-11-28T01:07:53.555" v="19" actId="26606"/>
          <ac:spMkLst>
            <pc:docMk/>
            <pc:sldMk cId="2482966900" sldId="259"/>
            <ac:spMk id="11" creationId="{296007DD-F9BF-4F0F-B8C6-C514B2841971}"/>
          </ac:spMkLst>
        </pc:spChg>
        <pc:spChg chg="add">
          <ac:chgData name="Braden Prather" userId="e812329b-f988-4202-909c-e7ba6fbab2a6" providerId="ADAL" clId="{288478D8-56AA-424A-9F29-7608931D2A26}" dt="2023-11-28T01:07:53.555" v="19" actId="26606"/>
          <ac:spMkLst>
            <pc:docMk/>
            <pc:sldMk cId="2482966900" sldId="259"/>
            <ac:spMk id="34" creationId="{73A25D70-4A55-4F72-B9C5-A69CDBF4DB42}"/>
          </ac:spMkLst>
        </pc:spChg>
        <pc:spChg chg="add">
          <ac:chgData name="Braden Prather" userId="e812329b-f988-4202-909c-e7ba6fbab2a6" providerId="ADAL" clId="{288478D8-56AA-424A-9F29-7608931D2A26}" dt="2023-11-28T01:07:53.555" v="19" actId="26606"/>
          <ac:spMkLst>
            <pc:docMk/>
            <pc:sldMk cId="2482966900" sldId="259"/>
            <ac:spMk id="36" creationId="{54957100-6D8B-4161-9F2F-C0A949EC84C4}"/>
          </ac:spMkLst>
        </pc:spChg>
        <pc:spChg chg="add">
          <ac:chgData name="Braden Prather" userId="e812329b-f988-4202-909c-e7ba6fbab2a6" providerId="ADAL" clId="{288478D8-56AA-424A-9F29-7608931D2A26}" dt="2023-11-28T01:07:53.555" v="19" actId="26606"/>
          <ac:spMkLst>
            <pc:docMk/>
            <pc:sldMk cId="2482966900" sldId="259"/>
            <ac:spMk id="38" creationId="{CBCB02B1-1B82-403C-B7D2-E2CED1882F50}"/>
          </ac:spMkLst>
        </pc:spChg>
        <pc:grpChg chg="del">
          <ac:chgData name="Braden Prather" userId="e812329b-f988-4202-909c-e7ba6fbab2a6" providerId="ADAL" clId="{288478D8-56AA-424A-9F29-7608931D2A26}" dt="2023-11-28T01:07:53.555" v="19" actId="26606"/>
          <ac:grpSpMkLst>
            <pc:docMk/>
            <pc:sldMk cId="2482966900" sldId="259"/>
            <ac:grpSpMk id="6" creationId="{8A0FAFCA-5C96-453B-83B7-A9AEF7F18960}"/>
          </ac:grpSpMkLst>
        </pc:grpChg>
        <pc:grpChg chg="del">
          <ac:chgData name="Braden Prather" userId="e812329b-f988-4202-909c-e7ba6fbab2a6" providerId="ADAL" clId="{288478D8-56AA-424A-9F29-7608931D2A26}" dt="2023-11-28T01:07:53.555" v="19" actId="26606"/>
          <ac:grpSpMkLst>
            <pc:docMk/>
            <pc:sldMk cId="2482966900" sldId="259"/>
            <ac:grpSpMk id="26" creationId="{CD0398DD-AD75-4E2B-A3C6-35073082A8B4}"/>
          </ac:grpSpMkLst>
        </pc:grpChg>
        <pc:grpChg chg="add">
          <ac:chgData name="Braden Prather" userId="e812329b-f988-4202-909c-e7ba6fbab2a6" providerId="ADAL" clId="{288478D8-56AA-424A-9F29-7608931D2A26}" dt="2023-11-28T01:07:53.555" v="19" actId="26606"/>
          <ac:grpSpMkLst>
            <pc:docMk/>
            <pc:sldMk cId="2482966900" sldId="259"/>
            <ac:grpSpMk id="40" creationId="{CCDE13A7-6382-4A67-BEBE-4FF1F37C7F52}"/>
          </ac:grpSpMkLst>
        </pc:grpChg>
        <pc:grpChg chg="add">
          <ac:chgData name="Braden Prather" userId="e812329b-f988-4202-909c-e7ba6fbab2a6" providerId="ADAL" clId="{288478D8-56AA-424A-9F29-7608931D2A26}" dt="2023-11-28T01:07:53.555" v="19" actId="26606"/>
          <ac:grpSpMkLst>
            <pc:docMk/>
            <pc:sldMk cId="2482966900" sldId="259"/>
            <ac:grpSpMk id="49" creationId="{17147D5D-F01F-4164-BD81-D10DC6F23E41}"/>
          </ac:grpSpMkLst>
        </pc:grpChg>
        <pc:grpChg chg="add">
          <ac:chgData name="Braden Prather" userId="e812329b-f988-4202-909c-e7ba6fbab2a6" providerId="ADAL" clId="{288478D8-56AA-424A-9F29-7608931D2A26}" dt="2023-11-28T01:07:53.555" v="19" actId="26606"/>
          <ac:grpSpMkLst>
            <pc:docMk/>
            <pc:sldMk cId="2482966900" sldId="259"/>
            <ac:grpSpMk id="55" creationId="{6D0E248E-80AB-4B35-BA8D-F940FCB44326}"/>
          </ac:grpSpMkLst>
        </pc:grpChg>
      </pc:sldChg>
      <pc:sldChg chg="addSp delSp modSp mod">
        <pc:chgData name="Braden Prather" userId="e812329b-f988-4202-909c-e7ba6fbab2a6" providerId="ADAL" clId="{288478D8-56AA-424A-9F29-7608931D2A26}" dt="2023-11-28T04:45:37.742" v="928" actId="20577"/>
        <pc:sldMkLst>
          <pc:docMk/>
          <pc:sldMk cId="1112936199" sldId="260"/>
        </pc:sldMkLst>
        <pc:spChg chg="mod">
          <ac:chgData name="Braden Prather" userId="e812329b-f988-4202-909c-e7ba6fbab2a6" providerId="ADAL" clId="{288478D8-56AA-424A-9F29-7608931D2A26}" dt="2023-11-28T04:45:21.655" v="922" actId="20577"/>
          <ac:spMkLst>
            <pc:docMk/>
            <pc:sldMk cId="1112936199" sldId="260"/>
            <ac:spMk id="2" creationId="{3F241922-C553-AB65-4DF2-4F93D6AA9CE4}"/>
          </ac:spMkLst>
        </pc:spChg>
        <pc:spChg chg="del mod">
          <ac:chgData name="Braden Prather" userId="e812329b-f988-4202-909c-e7ba6fbab2a6" providerId="ADAL" clId="{288478D8-56AA-424A-9F29-7608931D2A26}" dt="2023-11-28T01:55:15.568" v="67" actId="478"/>
          <ac:spMkLst>
            <pc:docMk/>
            <pc:sldMk cId="1112936199" sldId="260"/>
            <ac:spMk id="4" creationId="{70FC5F89-0D38-32DA-1415-7812587BB5C4}"/>
          </ac:spMkLst>
        </pc:spChg>
        <pc:spChg chg="add mod">
          <ac:chgData name="Braden Prather" userId="e812329b-f988-4202-909c-e7ba6fbab2a6" providerId="ADAL" clId="{288478D8-56AA-424A-9F29-7608931D2A26}" dt="2023-11-28T04:45:37.742" v="928" actId="20577"/>
          <ac:spMkLst>
            <pc:docMk/>
            <pc:sldMk cId="1112936199" sldId="260"/>
            <ac:spMk id="5" creationId="{F529D660-3E9F-8958-7F81-6B023B83252A}"/>
          </ac:spMkLst>
        </pc:spChg>
        <pc:spChg chg="del">
          <ac:chgData name="Braden Prather" userId="e812329b-f988-4202-909c-e7ba6fbab2a6" providerId="ADAL" clId="{288478D8-56AA-424A-9F29-7608931D2A26}" dt="2023-11-28T01:07:45.131" v="18" actId="26606"/>
          <ac:spMkLst>
            <pc:docMk/>
            <pc:sldMk cId="1112936199" sldId="260"/>
            <ac:spMk id="9" creationId="{54A6836E-C603-43CB-9DA7-89D8E3FA3838}"/>
          </ac:spMkLst>
        </pc:spChg>
        <pc:spChg chg="del">
          <ac:chgData name="Braden Prather" userId="e812329b-f988-4202-909c-e7ba6fbab2a6" providerId="ADAL" clId="{288478D8-56AA-424A-9F29-7608931D2A26}" dt="2023-11-28T01:07:45.131" v="18" actId="26606"/>
          <ac:spMkLst>
            <pc:docMk/>
            <pc:sldMk cId="1112936199" sldId="260"/>
            <ac:spMk id="11" creationId="{296007DD-F9BF-4F0F-B8C6-C514B2841971}"/>
          </ac:spMkLst>
        </pc:spChg>
        <pc:spChg chg="add del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34" creationId="{5A292AEA-2528-46C0-B426-95822B6141FB}"/>
          </ac:spMkLst>
        </pc:spChg>
        <pc:spChg chg="add del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36" creationId="{D8B7B198-E4DF-43CD-AD8C-199884323745}"/>
          </ac:spMkLst>
        </pc:spChg>
        <pc:spChg chg="add del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38" creationId="{2BE67753-EA0E-4819-8D22-0B6600CF7231}"/>
          </ac:spMkLst>
        </pc:spChg>
        <pc:spChg chg="add del">
          <ac:chgData name="Braden Prather" userId="e812329b-f988-4202-909c-e7ba6fbab2a6" providerId="ADAL" clId="{288478D8-56AA-424A-9F29-7608931D2A26}" dt="2023-11-28T01:55:36.181" v="69" actId="26606"/>
          <ac:spMkLst>
            <pc:docMk/>
            <pc:sldMk cId="1112936199" sldId="260"/>
            <ac:spMk id="64" creationId="{73A25D70-4A55-4F72-B9C5-A69CDBF4DB42}"/>
          </ac:spMkLst>
        </pc:spChg>
        <pc:spChg chg="add del">
          <ac:chgData name="Braden Prather" userId="e812329b-f988-4202-909c-e7ba6fbab2a6" providerId="ADAL" clId="{288478D8-56AA-424A-9F29-7608931D2A26}" dt="2023-11-28T01:55:36.181" v="69" actId="26606"/>
          <ac:spMkLst>
            <pc:docMk/>
            <pc:sldMk cId="1112936199" sldId="260"/>
            <ac:spMk id="66" creationId="{54957100-6D8B-4161-9F2F-C0A949EC84C4}"/>
          </ac:spMkLst>
        </pc:spChg>
        <pc:spChg chg="add del">
          <ac:chgData name="Braden Prather" userId="e812329b-f988-4202-909c-e7ba6fbab2a6" providerId="ADAL" clId="{288478D8-56AA-424A-9F29-7608931D2A26}" dt="2023-11-28T01:55:36.181" v="69" actId="26606"/>
          <ac:spMkLst>
            <pc:docMk/>
            <pc:sldMk cId="1112936199" sldId="260"/>
            <ac:spMk id="68" creationId="{CBCB02B1-1B82-403C-B7D2-E2CED1882F50}"/>
          </ac:spMkLst>
        </pc:spChg>
        <pc:spChg chg="add del">
          <ac:chgData name="Braden Prather" userId="e812329b-f988-4202-909c-e7ba6fbab2a6" providerId="ADAL" clId="{288478D8-56AA-424A-9F29-7608931D2A26}" dt="2023-11-28T01:55:36.764" v="71" actId="26606"/>
          <ac:spMkLst>
            <pc:docMk/>
            <pc:sldMk cId="1112936199" sldId="260"/>
            <ac:spMk id="91" creationId="{5A292AEA-2528-46C0-B426-95822B6141FB}"/>
          </ac:spMkLst>
        </pc:spChg>
        <pc:spChg chg="add del">
          <ac:chgData name="Braden Prather" userId="e812329b-f988-4202-909c-e7ba6fbab2a6" providerId="ADAL" clId="{288478D8-56AA-424A-9F29-7608931D2A26}" dt="2023-11-28T01:55:36.764" v="71" actId="26606"/>
          <ac:spMkLst>
            <pc:docMk/>
            <pc:sldMk cId="1112936199" sldId="260"/>
            <ac:spMk id="92" creationId="{D8B7B198-E4DF-43CD-AD8C-199884323745}"/>
          </ac:spMkLst>
        </pc:spChg>
        <pc:spChg chg="add del">
          <ac:chgData name="Braden Prather" userId="e812329b-f988-4202-909c-e7ba6fbab2a6" providerId="ADAL" clId="{288478D8-56AA-424A-9F29-7608931D2A26}" dt="2023-11-28T01:55:36.764" v="71" actId="26606"/>
          <ac:spMkLst>
            <pc:docMk/>
            <pc:sldMk cId="1112936199" sldId="260"/>
            <ac:spMk id="93" creationId="{2BE67753-EA0E-4819-8D22-0B6600CF7231}"/>
          </ac:spMkLst>
        </pc:spChg>
        <pc:spChg chg="add del">
          <ac:chgData name="Braden Prather" userId="e812329b-f988-4202-909c-e7ba6fbab2a6" providerId="ADAL" clId="{288478D8-56AA-424A-9F29-7608931D2A26}" dt="2023-11-28T01:55:37.269" v="73" actId="26606"/>
          <ac:spMkLst>
            <pc:docMk/>
            <pc:sldMk cId="1112936199" sldId="260"/>
            <ac:spMk id="113" creationId="{73A25D70-4A55-4F72-B9C5-A69CDBF4DB42}"/>
          </ac:spMkLst>
        </pc:spChg>
        <pc:spChg chg="add del">
          <ac:chgData name="Braden Prather" userId="e812329b-f988-4202-909c-e7ba6fbab2a6" providerId="ADAL" clId="{288478D8-56AA-424A-9F29-7608931D2A26}" dt="2023-11-28T01:55:37.269" v="73" actId="26606"/>
          <ac:spMkLst>
            <pc:docMk/>
            <pc:sldMk cId="1112936199" sldId="260"/>
            <ac:spMk id="114" creationId="{54957100-6D8B-4161-9F2F-C0A949EC84C4}"/>
          </ac:spMkLst>
        </pc:spChg>
        <pc:spChg chg="add del">
          <ac:chgData name="Braden Prather" userId="e812329b-f988-4202-909c-e7ba6fbab2a6" providerId="ADAL" clId="{288478D8-56AA-424A-9F29-7608931D2A26}" dt="2023-11-28T01:55:37.269" v="73" actId="26606"/>
          <ac:spMkLst>
            <pc:docMk/>
            <pc:sldMk cId="1112936199" sldId="260"/>
            <ac:spMk id="115" creationId="{CBCB02B1-1B82-403C-B7D2-E2CED1882F50}"/>
          </ac:spMkLst>
        </pc:spChg>
        <pc:spChg chg="add del">
          <ac:chgData name="Braden Prather" userId="e812329b-f988-4202-909c-e7ba6fbab2a6" providerId="ADAL" clId="{288478D8-56AA-424A-9F29-7608931D2A26}" dt="2023-11-28T01:55:37.779" v="75" actId="26606"/>
          <ac:spMkLst>
            <pc:docMk/>
            <pc:sldMk cId="1112936199" sldId="260"/>
            <ac:spMk id="135" creationId="{5A292AEA-2528-46C0-B426-95822B6141FB}"/>
          </ac:spMkLst>
        </pc:spChg>
        <pc:spChg chg="add del">
          <ac:chgData name="Braden Prather" userId="e812329b-f988-4202-909c-e7ba6fbab2a6" providerId="ADAL" clId="{288478D8-56AA-424A-9F29-7608931D2A26}" dt="2023-11-28T01:55:37.779" v="75" actId="26606"/>
          <ac:spMkLst>
            <pc:docMk/>
            <pc:sldMk cId="1112936199" sldId="260"/>
            <ac:spMk id="136" creationId="{D8B7B198-E4DF-43CD-AD8C-199884323745}"/>
          </ac:spMkLst>
        </pc:spChg>
        <pc:spChg chg="add del">
          <ac:chgData name="Braden Prather" userId="e812329b-f988-4202-909c-e7ba6fbab2a6" providerId="ADAL" clId="{288478D8-56AA-424A-9F29-7608931D2A26}" dt="2023-11-28T01:55:37.779" v="75" actId="26606"/>
          <ac:spMkLst>
            <pc:docMk/>
            <pc:sldMk cId="1112936199" sldId="260"/>
            <ac:spMk id="137" creationId="{2BE67753-EA0E-4819-8D22-0B6600CF7231}"/>
          </ac:spMkLst>
        </pc:spChg>
        <pc:spChg chg="add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157" creationId="{73A25D70-4A55-4F72-B9C5-A69CDBF4DB42}"/>
          </ac:spMkLst>
        </pc:spChg>
        <pc:spChg chg="add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158" creationId="{54957100-6D8B-4161-9F2F-C0A949EC84C4}"/>
          </ac:spMkLst>
        </pc:spChg>
        <pc:spChg chg="add">
          <ac:chgData name="Braden Prather" userId="e812329b-f988-4202-909c-e7ba6fbab2a6" providerId="ADAL" clId="{288478D8-56AA-424A-9F29-7608931D2A26}" dt="2023-11-28T01:55:37.806" v="76" actId="26606"/>
          <ac:spMkLst>
            <pc:docMk/>
            <pc:sldMk cId="1112936199" sldId="260"/>
            <ac:spMk id="159" creationId="{CBCB02B1-1B82-403C-B7D2-E2CED1882F50}"/>
          </ac:spMkLst>
        </pc:spChg>
        <pc:grpChg chg="del">
          <ac:chgData name="Braden Prather" userId="e812329b-f988-4202-909c-e7ba6fbab2a6" providerId="ADAL" clId="{288478D8-56AA-424A-9F29-7608931D2A26}" dt="2023-11-28T01:07:45.131" v="18" actId="26606"/>
          <ac:grpSpMkLst>
            <pc:docMk/>
            <pc:sldMk cId="1112936199" sldId="260"/>
            <ac:grpSpMk id="6" creationId="{8A0FAFCA-5C96-453B-83B7-A9AEF7F18960}"/>
          </ac:grpSpMkLst>
        </pc:grpChg>
        <pc:grpChg chg="del">
          <ac:chgData name="Braden Prather" userId="e812329b-f988-4202-909c-e7ba6fbab2a6" providerId="ADAL" clId="{288478D8-56AA-424A-9F29-7608931D2A26}" dt="2023-11-28T01:07:45.131" v="18" actId="26606"/>
          <ac:grpSpMkLst>
            <pc:docMk/>
            <pc:sldMk cId="1112936199" sldId="260"/>
            <ac:grpSpMk id="26" creationId="{CD0398DD-AD75-4E2B-A3C6-35073082A8B4}"/>
          </ac:grpSpMkLst>
        </pc:grpChg>
        <pc:grpChg chg="add del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40" creationId="{D76D63AC-0421-45EC-B383-E79A61A78C6B}"/>
          </ac:grpSpMkLst>
        </pc:grpChg>
        <pc:grpChg chg="add del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49" creationId="{87F87F1B-42BA-4AC7-A4E2-41544DDB2CE3}"/>
          </ac:grpSpMkLst>
        </pc:grpChg>
        <pc:grpChg chg="add del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55" creationId="{967346A5-7569-4F15-AB5D-BE3DADF192C0}"/>
          </ac:grpSpMkLst>
        </pc:grpChg>
        <pc:grpChg chg="add del">
          <ac:chgData name="Braden Prather" userId="e812329b-f988-4202-909c-e7ba6fbab2a6" providerId="ADAL" clId="{288478D8-56AA-424A-9F29-7608931D2A26}" dt="2023-11-28T01:55:36.181" v="69" actId="26606"/>
          <ac:grpSpMkLst>
            <pc:docMk/>
            <pc:sldMk cId="1112936199" sldId="260"/>
            <ac:grpSpMk id="70" creationId="{CCDE13A7-6382-4A67-BEBE-4FF1F37C7F52}"/>
          </ac:grpSpMkLst>
        </pc:grpChg>
        <pc:grpChg chg="add del">
          <ac:chgData name="Braden Prather" userId="e812329b-f988-4202-909c-e7ba6fbab2a6" providerId="ADAL" clId="{288478D8-56AA-424A-9F29-7608931D2A26}" dt="2023-11-28T01:55:36.181" v="69" actId="26606"/>
          <ac:grpSpMkLst>
            <pc:docMk/>
            <pc:sldMk cId="1112936199" sldId="260"/>
            <ac:grpSpMk id="79" creationId="{17147D5D-F01F-4164-BD81-D10DC6F23E41}"/>
          </ac:grpSpMkLst>
        </pc:grpChg>
        <pc:grpChg chg="add del">
          <ac:chgData name="Braden Prather" userId="e812329b-f988-4202-909c-e7ba6fbab2a6" providerId="ADAL" clId="{288478D8-56AA-424A-9F29-7608931D2A26}" dt="2023-11-28T01:55:36.181" v="69" actId="26606"/>
          <ac:grpSpMkLst>
            <pc:docMk/>
            <pc:sldMk cId="1112936199" sldId="260"/>
            <ac:grpSpMk id="85" creationId="{6D0E248E-80AB-4B35-BA8D-F940FCB44326}"/>
          </ac:grpSpMkLst>
        </pc:grpChg>
        <pc:grpChg chg="add del">
          <ac:chgData name="Braden Prather" userId="e812329b-f988-4202-909c-e7ba6fbab2a6" providerId="ADAL" clId="{288478D8-56AA-424A-9F29-7608931D2A26}" dt="2023-11-28T01:55:36.764" v="71" actId="26606"/>
          <ac:grpSpMkLst>
            <pc:docMk/>
            <pc:sldMk cId="1112936199" sldId="260"/>
            <ac:grpSpMk id="94" creationId="{D76D63AC-0421-45EC-B383-E79A61A78C6B}"/>
          </ac:grpSpMkLst>
        </pc:grpChg>
        <pc:grpChg chg="add del">
          <ac:chgData name="Braden Prather" userId="e812329b-f988-4202-909c-e7ba6fbab2a6" providerId="ADAL" clId="{288478D8-56AA-424A-9F29-7608931D2A26}" dt="2023-11-28T01:55:36.764" v="71" actId="26606"/>
          <ac:grpSpMkLst>
            <pc:docMk/>
            <pc:sldMk cId="1112936199" sldId="260"/>
            <ac:grpSpMk id="102" creationId="{87F87F1B-42BA-4AC7-A4E2-41544DDB2CE3}"/>
          </ac:grpSpMkLst>
        </pc:grpChg>
        <pc:grpChg chg="add del">
          <ac:chgData name="Braden Prather" userId="e812329b-f988-4202-909c-e7ba6fbab2a6" providerId="ADAL" clId="{288478D8-56AA-424A-9F29-7608931D2A26}" dt="2023-11-28T01:55:36.764" v="71" actId="26606"/>
          <ac:grpSpMkLst>
            <pc:docMk/>
            <pc:sldMk cId="1112936199" sldId="260"/>
            <ac:grpSpMk id="107" creationId="{967346A5-7569-4F15-AB5D-BE3DADF192C0}"/>
          </ac:grpSpMkLst>
        </pc:grpChg>
        <pc:grpChg chg="add del">
          <ac:chgData name="Braden Prather" userId="e812329b-f988-4202-909c-e7ba6fbab2a6" providerId="ADAL" clId="{288478D8-56AA-424A-9F29-7608931D2A26}" dt="2023-11-28T01:55:37.269" v="73" actId="26606"/>
          <ac:grpSpMkLst>
            <pc:docMk/>
            <pc:sldMk cId="1112936199" sldId="260"/>
            <ac:grpSpMk id="116" creationId="{CCDE13A7-6382-4A67-BEBE-4FF1F37C7F52}"/>
          </ac:grpSpMkLst>
        </pc:grpChg>
        <pc:grpChg chg="add del">
          <ac:chgData name="Braden Prather" userId="e812329b-f988-4202-909c-e7ba6fbab2a6" providerId="ADAL" clId="{288478D8-56AA-424A-9F29-7608931D2A26}" dt="2023-11-28T01:55:37.269" v="73" actId="26606"/>
          <ac:grpSpMkLst>
            <pc:docMk/>
            <pc:sldMk cId="1112936199" sldId="260"/>
            <ac:grpSpMk id="124" creationId="{17147D5D-F01F-4164-BD81-D10DC6F23E41}"/>
          </ac:grpSpMkLst>
        </pc:grpChg>
        <pc:grpChg chg="add del">
          <ac:chgData name="Braden Prather" userId="e812329b-f988-4202-909c-e7ba6fbab2a6" providerId="ADAL" clId="{288478D8-56AA-424A-9F29-7608931D2A26}" dt="2023-11-28T01:55:37.269" v="73" actId="26606"/>
          <ac:grpSpMkLst>
            <pc:docMk/>
            <pc:sldMk cId="1112936199" sldId="260"/>
            <ac:grpSpMk id="129" creationId="{6D0E248E-80AB-4B35-BA8D-F940FCB44326}"/>
          </ac:grpSpMkLst>
        </pc:grpChg>
        <pc:grpChg chg="add del">
          <ac:chgData name="Braden Prather" userId="e812329b-f988-4202-909c-e7ba6fbab2a6" providerId="ADAL" clId="{288478D8-56AA-424A-9F29-7608931D2A26}" dt="2023-11-28T01:55:37.779" v="75" actId="26606"/>
          <ac:grpSpMkLst>
            <pc:docMk/>
            <pc:sldMk cId="1112936199" sldId="260"/>
            <ac:grpSpMk id="138" creationId="{D76D63AC-0421-45EC-B383-E79A61A78C6B}"/>
          </ac:grpSpMkLst>
        </pc:grpChg>
        <pc:grpChg chg="add del">
          <ac:chgData name="Braden Prather" userId="e812329b-f988-4202-909c-e7ba6fbab2a6" providerId="ADAL" clId="{288478D8-56AA-424A-9F29-7608931D2A26}" dt="2023-11-28T01:55:37.779" v="75" actId="26606"/>
          <ac:grpSpMkLst>
            <pc:docMk/>
            <pc:sldMk cId="1112936199" sldId="260"/>
            <ac:grpSpMk id="146" creationId="{87F87F1B-42BA-4AC7-A4E2-41544DDB2CE3}"/>
          </ac:grpSpMkLst>
        </pc:grpChg>
        <pc:grpChg chg="add del">
          <ac:chgData name="Braden Prather" userId="e812329b-f988-4202-909c-e7ba6fbab2a6" providerId="ADAL" clId="{288478D8-56AA-424A-9F29-7608931D2A26}" dt="2023-11-28T01:55:37.779" v="75" actId="26606"/>
          <ac:grpSpMkLst>
            <pc:docMk/>
            <pc:sldMk cId="1112936199" sldId="260"/>
            <ac:grpSpMk id="151" creationId="{967346A5-7569-4F15-AB5D-BE3DADF192C0}"/>
          </ac:grpSpMkLst>
        </pc:grpChg>
        <pc:grpChg chg="add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160" creationId="{CCDE13A7-6382-4A67-BEBE-4FF1F37C7F52}"/>
          </ac:grpSpMkLst>
        </pc:grpChg>
        <pc:grpChg chg="add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168" creationId="{17147D5D-F01F-4164-BD81-D10DC6F23E41}"/>
          </ac:grpSpMkLst>
        </pc:grpChg>
        <pc:grpChg chg="add">
          <ac:chgData name="Braden Prather" userId="e812329b-f988-4202-909c-e7ba6fbab2a6" providerId="ADAL" clId="{288478D8-56AA-424A-9F29-7608931D2A26}" dt="2023-11-28T01:55:37.806" v="76" actId="26606"/>
          <ac:grpSpMkLst>
            <pc:docMk/>
            <pc:sldMk cId="1112936199" sldId="260"/>
            <ac:grpSpMk id="173" creationId="{6D0E248E-80AB-4B35-BA8D-F940FCB44326}"/>
          </ac:grpSpMkLst>
        </pc:grpChg>
      </pc:sldChg>
      <pc:sldChg chg="addSp delSp modSp mod setBg">
        <pc:chgData name="Braden Prather" userId="e812329b-f988-4202-909c-e7ba6fbab2a6" providerId="ADAL" clId="{288478D8-56AA-424A-9F29-7608931D2A26}" dt="2023-11-28T16:09:11.341" v="961" actId="313"/>
        <pc:sldMkLst>
          <pc:docMk/>
          <pc:sldMk cId="4073825305" sldId="262"/>
        </pc:sldMkLst>
        <pc:spChg chg="mod">
          <ac:chgData name="Braden Prather" userId="e812329b-f988-4202-909c-e7ba6fbab2a6" providerId="ADAL" clId="{288478D8-56AA-424A-9F29-7608931D2A26}" dt="2023-11-28T00:50:08.791" v="14" actId="26606"/>
          <ac:spMkLst>
            <pc:docMk/>
            <pc:sldMk cId="4073825305" sldId="262"/>
            <ac:spMk id="2" creationId="{CA281271-0819-EEC7-13E4-D20B78E96D49}"/>
          </ac:spMkLst>
        </pc:spChg>
        <pc:spChg chg="mod">
          <ac:chgData name="Braden Prather" userId="e812329b-f988-4202-909c-e7ba6fbab2a6" providerId="ADAL" clId="{288478D8-56AA-424A-9F29-7608931D2A26}" dt="2023-11-28T16:09:11.341" v="961" actId="313"/>
          <ac:spMkLst>
            <pc:docMk/>
            <pc:sldMk cId="4073825305" sldId="262"/>
            <ac:spMk id="3" creationId="{5E260B17-C728-FEDB-50E4-112A10AB6CCF}"/>
          </ac:spMkLst>
        </pc:spChg>
        <pc:spChg chg="add del">
          <ac:chgData name="Braden Prather" userId="e812329b-f988-4202-909c-e7ba6fbab2a6" providerId="ADAL" clId="{288478D8-56AA-424A-9F29-7608931D2A26}" dt="2023-11-28T00:49:56.696" v="11" actId="26606"/>
          <ac:spMkLst>
            <pc:docMk/>
            <pc:sldMk cId="4073825305" sldId="262"/>
            <ac:spMk id="8" creationId="{D038248A-211C-4EEC-8401-C761B929FB52}"/>
          </ac:spMkLst>
        </pc:spChg>
        <pc:spChg chg="add del">
          <ac:chgData name="Braden Prather" userId="e812329b-f988-4202-909c-e7ba6fbab2a6" providerId="ADAL" clId="{288478D8-56AA-424A-9F29-7608931D2A26}" dt="2023-11-28T00:50:08.775" v="13" actId="26606"/>
          <ac:spMkLst>
            <pc:docMk/>
            <pc:sldMk cId="4073825305" sldId="262"/>
            <ac:spMk id="9" creationId="{3ECBE1F1-D69B-4AFA-ABD5-8E41720EF6DE}"/>
          </ac:spMkLst>
        </pc:spChg>
        <pc:spChg chg="add del">
          <ac:chgData name="Braden Prather" userId="e812329b-f988-4202-909c-e7ba6fbab2a6" providerId="ADAL" clId="{288478D8-56AA-424A-9F29-7608931D2A26}" dt="2023-11-28T00:49:56.696" v="11" actId="26606"/>
          <ac:spMkLst>
            <pc:docMk/>
            <pc:sldMk cId="4073825305" sldId="262"/>
            <ac:spMk id="10" creationId="{C30A849F-66D9-40C8-BEC8-35AFF8F4568F}"/>
          </ac:spMkLst>
        </pc:spChg>
        <pc:spChg chg="add del">
          <ac:chgData name="Braden Prather" userId="e812329b-f988-4202-909c-e7ba6fbab2a6" providerId="ADAL" clId="{288478D8-56AA-424A-9F29-7608931D2A26}" dt="2023-11-28T00:50:08.775" v="13" actId="26606"/>
          <ac:spMkLst>
            <pc:docMk/>
            <pc:sldMk cId="4073825305" sldId="262"/>
            <ac:spMk id="11" creationId="{603A6265-E10C-4B85-9C20-E75FCAF9CC63}"/>
          </ac:spMkLst>
        </pc:spChg>
        <pc:spChg chg="add">
          <ac:chgData name="Braden Prather" userId="e812329b-f988-4202-909c-e7ba6fbab2a6" providerId="ADAL" clId="{288478D8-56AA-424A-9F29-7608931D2A26}" dt="2023-11-28T00:50:08.791" v="14" actId="26606"/>
          <ac:spMkLst>
            <pc:docMk/>
            <pc:sldMk cId="4073825305" sldId="262"/>
            <ac:spMk id="17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0:50:08.791" v="14" actId="26606"/>
          <ac:spMkLst>
            <pc:docMk/>
            <pc:sldMk cId="4073825305" sldId="262"/>
            <ac:spMk id="23" creationId="{C30A849F-66D9-40C8-BEC8-35AFF8F4568F}"/>
          </ac:spMkLst>
        </pc:spChg>
        <pc:grpChg chg="add del">
          <ac:chgData name="Braden Prather" userId="e812329b-f988-4202-909c-e7ba6fbab2a6" providerId="ADAL" clId="{288478D8-56AA-424A-9F29-7608931D2A26}" dt="2023-11-28T00:49:56.696" v="11" actId="26606"/>
          <ac:grpSpMkLst>
            <pc:docMk/>
            <pc:sldMk cId="4073825305" sldId="262"/>
            <ac:grpSpMk id="12" creationId="{04542298-A2B1-480F-A11C-A40EDD19B857}"/>
          </ac:grpSpMkLst>
        </pc:grpChg>
        <pc:grpChg chg="add del">
          <ac:chgData name="Braden Prather" userId="e812329b-f988-4202-909c-e7ba6fbab2a6" providerId="ADAL" clId="{288478D8-56AA-424A-9F29-7608931D2A26}" dt="2023-11-28T00:49:56.696" v="11" actId="26606"/>
          <ac:grpSpMkLst>
            <pc:docMk/>
            <pc:sldMk cId="4073825305" sldId="262"/>
            <ac:grpSpMk id="18" creationId="{2A5C9C35-2375-49EB-B99C-17C87D42FE7C}"/>
          </ac:grpSpMkLst>
        </pc:grpChg>
        <pc:grpChg chg="add">
          <ac:chgData name="Braden Prather" userId="e812329b-f988-4202-909c-e7ba6fbab2a6" providerId="ADAL" clId="{288478D8-56AA-424A-9F29-7608931D2A26}" dt="2023-11-28T00:50:08.791" v="14" actId="26606"/>
          <ac:grpSpMkLst>
            <pc:docMk/>
            <pc:sldMk cId="4073825305" sldId="262"/>
            <ac:grpSpMk id="24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0:50:08.791" v="14" actId="26606"/>
          <ac:grpSpMkLst>
            <pc:docMk/>
            <pc:sldMk cId="4073825305" sldId="262"/>
            <ac:grpSpMk id="25" creationId="{2A5C9C35-2375-49EB-B99C-17C87D42FE7C}"/>
          </ac:grpSpMkLst>
        </pc:grpChg>
        <pc:picChg chg="add del">
          <ac:chgData name="Braden Prather" userId="e812329b-f988-4202-909c-e7ba6fbab2a6" providerId="ADAL" clId="{288478D8-56AA-424A-9F29-7608931D2A26}" dt="2023-11-28T00:50:08.775" v="13" actId="26606"/>
          <ac:picMkLst>
            <pc:docMk/>
            <pc:sldMk cId="4073825305" sldId="262"/>
            <ac:picMk id="5" creationId="{E9A0645A-C7F8-53CD-0CFA-78C9567BB301}"/>
          </ac:picMkLst>
        </pc:picChg>
      </pc:sldChg>
      <pc:sldChg chg="addSp modSp mod setBg">
        <pc:chgData name="Braden Prather" userId="e812329b-f988-4202-909c-e7ba6fbab2a6" providerId="ADAL" clId="{288478D8-56AA-424A-9F29-7608931D2A26}" dt="2023-11-28T04:47:50.409" v="960" actId="1076"/>
        <pc:sldMkLst>
          <pc:docMk/>
          <pc:sldMk cId="1479154425" sldId="263"/>
        </pc:sldMkLst>
        <pc:spChg chg="mod">
          <ac:chgData name="Braden Prather" userId="e812329b-f988-4202-909c-e7ba6fbab2a6" providerId="ADAL" clId="{288478D8-56AA-424A-9F29-7608931D2A26}" dt="2023-11-28T00:49:21.461" v="8" actId="26606"/>
          <ac:spMkLst>
            <pc:docMk/>
            <pc:sldMk cId="1479154425" sldId="263"/>
            <ac:spMk id="2" creationId="{568FA1A1-E860-AEB3-A649-CE0224A26818}"/>
          </ac:spMkLst>
        </pc:spChg>
        <pc:spChg chg="mod">
          <ac:chgData name="Braden Prather" userId="e812329b-f988-4202-909c-e7ba6fbab2a6" providerId="ADAL" clId="{288478D8-56AA-424A-9F29-7608931D2A26}" dt="2023-11-28T00:49:21.461" v="8" actId="26606"/>
          <ac:spMkLst>
            <pc:docMk/>
            <pc:sldMk cId="1479154425" sldId="263"/>
            <ac:spMk id="3" creationId="{33139C92-7623-3C61-72FD-ECB7DAB76C09}"/>
          </ac:spMkLst>
        </pc:spChg>
        <pc:spChg chg="add">
          <ac:chgData name="Braden Prather" userId="e812329b-f988-4202-909c-e7ba6fbab2a6" providerId="ADAL" clId="{288478D8-56AA-424A-9F29-7608931D2A26}" dt="2023-11-28T00:49:21.461" v="8" actId="26606"/>
          <ac:spMkLst>
            <pc:docMk/>
            <pc:sldMk cId="1479154425" sldId="263"/>
            <ac:spMk id="10" creationId="{EDDBB197-D710-4A4F-A9CA-FD2177498BE8}"/>
          </ac:spMkLst>
        </pc:spChg>
        <pc:spChg chg="add">
          <ac:chgData name="Braden Prather" userId="e812329b-f988-4202-909c-e7ba6fbab2a6" providerId="ADAL" clId="{288478D8-56AA-424A-9F29-7608931D2A26}" dt="2023-11-28T00:49:21.461" v="8" actId="26606"/>
          <ac:spMkLst>
            <pc:docMk/>
            <pc:sldMk cId="1479154425" sldId="263"/>
            <ac:spMk id="12" creationId="{975D1CFA-2CDB-4B64-BD9F-85744E8DA12F}"/>
          </ac:spMkLst>
        </pc:spChg>
        <pc:grpChg chg="add">
          <ac:chgData name="Braden Prather" userId="e812329b-f988-4202-909c-e7ba6fbab2a6" providerId="ADAL" clId="{288478D8-56AA-424A-9F29-7608931D2A26}" dt="2023-11-28T00:49:21.461" v="8" actId="26606"/>
          <ac:grpSpMkLst>
            <pc:docMk/>
            <pc:sldMk cId="1479154425" sldId="263"/>
            <ac:grpSpMk id="14" creationId="{25EE5136-01F1-466C-962D-BA9B4C6757AA}"/>
          </ac:grpSpMkLst>
        </pc:grpChg>
        <pc:picChg chg="add mod">
          <ac:chgData name="Braden Prather" userId="e812329b-f988-4202-909c-e7ba6fbab2a6" providerId="ADAL" clId="{288478D8-56AA-424A-9F29-7608931D2A26}" dt="2023-11-28T04:47:50.409" v="960" actId="1076"/>
          <ac:picMkLst>
            <pc:docMk/>
            <pc:sldMk cId="1479154425" sldId="263"/>
            <ac:picMk id="7" creationId="{CA20FDF8-3676-4D21-FFD2-6F7B48ADF26C}"/>
          </ac:picMkLst>
        </pc:picChg>
      </pc:sldChg>
      <pc:sldChg chg="addSp modSp mod setBg">
        <pc:chgData name="Braden Prather" userId="e812329b-f988-4202-909c-e7ba6fbab2a6" providerId="ADAL" clId="{288478D8-56AA-424A-9F29-7608931D2A26}" dt="2023-11-28T00:49:34.676" v="9" actId="26606"/>
        <pc:sldMkLst>
          <pc:docMk/>
          <pc:sldMk cId="1062824187" sldId="264"/>
        </pc:sldMkLst>
        <pc:spChg chg="mod">
          <ac:chgData name="Braden Prather" userId="e812329b-f988-4202-909c-e7ba6fbab2a6" providerId="ADAL" clId="{288478D8-56AA-424A-9F29-7608931D2A26}" dt="2023-11-28T00:49:34.676" v="9" actId="26606"/>
          <ac:spMkLst>
            <pc:docMk/>
            <pc:sldMk cId="1062824187" sldId="264"/>
            <ac:spMk id="2" creationId="{1B929004-30A6-174D-A2C7-0BEDA20D18FC}"/>
          </ac:spMkLst>
        </pc:spChg>
        <pc:spChg chg="mod">
          <ac:chgData name="Braden Prather" userId="e812329b-f988-4202-909c-e7ba6fbab2a6" providerId="ADAL" clId="{288478D8-56AA-424A-9F29-7608931D2A26}" dt="2023-11-28T00:49:34.676" v="9" actId="26606"/>
          <ac:spMkLst>
            <pc:docMk/>
            <pc:sldMk cId="1062824187" sldId="264"/>
            <ac:spMk id="3" creationId="{140CFCB5-693E-4E26-B10D-46207DFB0BE5}"/>
          </ac:spMkLst>
        </pc:spChg>
        <pc:spChg chg="add">
          <ac:chgData name="Braden Prather" userId="e812329b-f988-4202-909c-e7ba6fbab2a6" providerId="ADAL" clId="{288478D8-56AA-424A-9F29-7608931D2A26}" dt="2023-11-28T00:49:34.676" v="9" actId="26606"/>
          <ac:spMkLst>
            <pc:docMk/>
            <pc:sldMk cId="1062824187" sldId="264"/>
            <ac:spMk id="8" creationId="{FA3C7DEA-BCC2-4295-8850-147993296189}"/>
          </ac:spMkLst>
        </pc:spChg>
        <pc:spChg chg="add">
          <ac:chgData name="Braden Prather" userId="e812329b-f988-4202-909c-e7ba6fbab2a6" providerId="ADAL" clId="{288478D8-56AA-424A-9F29-7608931D2A26}" dt="2023-11-28T00:49:34.676" v="9" actId="26606"/>
          <ac:spMkLst>
            <pc:docMk/>
            <pc:sldMk cId="1062824187" sldId="264"/>
            <ac:spMk id="10" creationId="{C289949D-B9F6-468A-86FE-2694DC5AE773}"/>
          </ac:spMkLst>
        </pc:spChg>
        <pc:grpChg chg="add">
          <ac:chgData name="Braden Prather" userId="e812329b-f988-4202-909c-e7ba6fbab2a6" providerId="ADAL" clId="{288478D8-56AA-424A-9F29-7608931D2A26}" dt="2023-11-28T00:49:34.676" v="9" actId="26606"/>
          <ac:grpSpMkLst>
            <pc:docMk/>
            <pc:sldMk cId="1062824187" sldId="264"/>
            <ac:grpSpMk id="12" creationId="{E4DF0958-0C87-4C28-9554-2FADC788C2B1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1:55:57.738" v="77" actId="26606"/>
        <pc:sldMkLst>
          <pc:docMk/>
          <pc:sldMk cId="893272215" sldId="265"/>
        </pc:sldMkLst>
        <pc:spChg chg="mod">
          <ac:chgData name="Braden Prather" userId="e812329b-f988-4202-909c-e7ba6fbab2a6" providerId="ADAL" clId="{288478D8-56AA-424A-9F29-7608931D2A26}" dt="2023-11-28T01:55:57.738" v="77" actId="26606"/>
          <ac:spMkLst>
            <pc:docMk/>
            <pc:sldMk cId="893272215" sldId="265"/>
            <ac:spMk id="2" creationId="{D9D73310-9CC0-1611-3318-C27A14288783}"/>
          </ac:spMkLst>
        </pc:spChg>
        <pc:spChg chg="mod">
          <ac:chgData name="Braden Prather" userId="e812329b-f988-4202-909c-e7ba6fbab2a6" providerId="ADAL" clId="{288478D8-56AA-424A-9F29-7608931D2A26}" dt="2023-11-28T01:55:57.738" v="77" actId="26606"/>
          <ac:spMkLst>
            <pc:docMk/>
            <pc:sldMk cId="893272215" sldId="265"/>
            <ac:spMk id="3" creationId="{797575C4-F380-F9AE-B0A5-EC65C9A91164}"/>
          </ac:spMkLst>
        </pc:spChg>
        <pc:spChg chg="add">
          <ac:chgData name="Braden Prather" userId="e812329b-f988-4202-909c-e7ba6fbab2a6" providerId="ADAL" clId="{288478D8-56AA-424A-9F29-7608931D2A26}" dt="2023-11-28T01:55:57.738" v="77" actId="26606"/>
          <ac:spMkLst>
            <pc:docMk/>
            <pc:sldMk cId="893272215" sldId="265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55:57.738" v="77" actId="26606"/>
          <ac:spMkLst>
            <pc:docMk/>
            <pc:sldMk cId="893272215" sldId="265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55:57.738" v="77" actId="26606"/>
          <ac:grpSpMkLst>
            <pc:docMk/>
            <pc:sldMk cId="893272215" sldId="265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55:57.738" v="77" actId="26606"/>
          <ac:grpSpMkLst>
            <pc:docMk/>
            <pc:sldMk cId="893272215" sldId="265"/>
            <ac:grpSpMk id="18" creationId="{2A5C9C35-2375-49EB-B99C-17C87D42FE7C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1:56:02.250" v="78" actId="26606"/>
        <pc:sldMkLst>
          <pc:docMk/>
          <pc:sldMk cId="3299730851" sldId="266"/>
        </pc:sldMkLst>
        <pc:spChg chg="mod">
          <ac:chgData name="Braden Prather" userId="e812329b-f988-4202-909c-e7ba6fbab2a6" providerId="ADAL" clId="{288478D8-56AA-424A-9F29-7608931D2A26}" dt="2023-11-28T01:56:02.250" v="78" actId="26606"/>
          <ac:spMkLst>
            <pc:docMk/>
            <pc:sldMk cId="3299730851" sldId="266"/>
            <ac:spMk id="2" creationId="{142473DF-2226-7045-46B6-1200B399F62D}"/>
          </ac:spMkLst>
        </pc:spChg>
        <pc:spChg chg="mod">
          <ac:chgData name="Braden Prather" userId="e812329b-f988-4202-909c-e7ba6fbab2a6" providerId="ADAL" clId="{288478D8-56AA-424A-9F29-7608931D2A26}" dt="2023-11-28T01:56:02.250" v="78" actId="26606"/>
          <ac:spMkLst>
            <pc:docMk/>
            <pc:sldMk cId="3299730851" sldId="266"/>
            <ac:spMk id="3" creationId="{CFF3F2D8-D079-A834-C823-BBD0AB26800A}"/>
          </ac:spMkLst>
        </pc:spChg>
        <pc:spChg chg="add">
          <ac:chgData name="Braden Prather" userId="e812329b-f988-4202-909c-e7ba6fbab2a6" providerId="ADAL" clId="{288478D8-56AA-424A-9F29-7608931D2A26}" dt="2023-11-28T01:56:02.250" v="78" actId="26606"/>
          <ac:spMkLst>
            <pc:docMk/>
            <pc:sldMk cId="3299730851" sldId="266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56:02.250" v="78" actId="26606"/>
          <ac:spMkLst>
            <pc:docMk/>
            <pc:sldMk cId="3299730851" sldId="266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56:02.250" v="78" actId="26606"/>
          <ac:grpSpMkLst>
            <pc:docMk/>
            <pc:sldMk cId="3299730851" sldId="266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56:02.250" v="78" actId="26606"/>
          <ac:grpSpMkLst>
            <pc:docMk/>
            <pc:sldMk cId="3299730851" sldId="266"/>
            <ac:grpSpMk id="18" creationId="{2A5C9C35-2375-49EB-B99C-17C87D42FE7C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1:07:26.440" v="17" actId="26606"/>
        <pc:sldMkLst>
          <pc:docMk/>
          <pc:sldMk cId="420139137" sldId="267"/>
        </pc:sldMkLst>
        <pc:spChg chg="mod">
          <ac:chgData name="Braden Prather" userId="e812329b-f988-4202-909c-e7ba6fbab2a6" providerId="ADAL" clId="{288478D8-56AA-424A-9F29-7608931D2A26}" dt="2023-11-28T01:07:26.440" v="17" actId="26606"/>
          <ac:spMkLst>
            <pc:docMk/>
            <pc:sldMk cId="420139137" sldId="267"/>
            <ac:spMk id="2" creationId="{16634755-8605-4C79-C6B2-56BE45879EC0}"/>
          </ac:spMkLst>
        </pc:spChg>
        <pc:spChg chg="mod">
          <ac:chgData name="Braden Prather" userId="e812329b-f988-4202-909c-e7ba6fbab2a6" providerId="ADAL" clId="{288478D8-56AA-424A-9F29-7608931D2A26}" dt="2023-11-28T01:07:26.440" v="17" actId="26606"/>
          <ac:spMkLst>
            <pc:docMk/>
            <pc:sldMk cId="420139137" sldId="267"/>
            <ac:spMk id="3" creationId="{59B99961-5F22-DEC2-512E-8E1924F12524}"/>
          </ac:spMkLst>
        </pc:spChg>
        <pc:spChg chg="add">
          <ac:chgData name="Braden Prather" userId="e812329b-f988-4202-909c-e7ba6fbab2a6" providerId="ADAL" clId="{288478D8-56AA-424A-9F29-7608931D2A26}" dt="2023-11-28T01:07:26.440" v="17" actId="26606"/>
          <ac:spMkLst>
            <pc:docMk/>
            <pc:sldMk cId="420139137" sldId="267"/>
            <ac:spMk id="8" creationId="{43C823D3-D619-407C-89E0-C6F6B1E7A42A}"/>
          </ac:spMkLst>
        </pc:spChg>
        <pc:spChg chg="add">
          <ac:chgData name="Braden Prather" userId="e812329b-f988-4202-909c-e7ba6fbab2a6" providerId="ADAL" clId="{288478D8-56AA-424A-9F29-7608931D2A26}" dt="2023-11-28T01:07:26.440" v="17" actId="26606"/>
          <ac:spMkLst>
            <pc:docMk/>
            <pc:sldMk cId="420139137" sldId="267"/>
            <ac:spMk id="10" creationId="{047F8E3E-2FFA-4A0F-B3C7-E57ADDCFB415}"/>
          </ac:spMkLst>
        </pc:spChg>
        <pc:grpChg chg="add">
          <ac:chgData name="Braden Prather" userId="e812329b-f988-4202-909c-e7ba6fbab2a6" providerId="ADAL" clId="{288478D8-56AA-424A-9F29-7608931D2A26}" dt="2023-11-28T01:07:26.440" v="17" actId="26606"/>
          <ac:grpSpMkLst>
            <pc:docMk/>
            <pc:sldMk cId="420139137" sldId="267"/>
            <ac:grpSpMk id="12" creationId="{33D939F1-7ABE-4D0E-946A-43F37F556AFD}"/>
          </ac:grpSpMkLst>
        </pc:grpChg>
        <pc:grpChg chg="add">
          <ac:chgData name="Braden Prather" userId="e812329b-f988-4202-909c-e7ba6fbab2a6" providerId="ADAL" clId="{288478D8-56AA-424A-9F29-7608931D2A26}" dt="2023-11-28T01:07:26.440" v="17" actId="26606"/>
          <ac:grpSpMkLst>
            <pc:docMk/>
            <pc:sldMk cId="420139137" sldId="267"/>
            <ac:grpSpMk id="18" creationId="{9DB3963A-4187-4A72-9DA4-CA6BADE22931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4:38:38.034" v="856" actId="1076"/>
        <pc:sldMkLst>
          <pc:docMk/>
          <pc:sldMk cId="1734257891" sldId="268"/>
        </pc:sldMkLst>
        <pc:spChg chg="mod">
          <ac:chgData name="Braden Prather" userId="e812329b-f988-4202-909c-e7ba6fbab2a6" providerId="ADAL" clId="{288478D8-56AA-424A-9F29-7608931D2A26}" dt="2023-11-28T04:38:38.034" v="856" actId="1076"/>
          <ac:spMkLst>
            <pc:docMk/>
            <pc:sldMk cId="1734257891" sldId="268"/>
            <ac:spMk id="2" creationId="{03562E4C-67D0-C27F-A980-39ED6200E728}"/>
          </ac:spMkLst>
        </pc:spChg>
        <pc:spChg chg="mod">
          <ac:chgData name="Braden Prather" userId="e812329b-f988-4202-909c-e7ba6fbab2a6" providerId="ADAL" clId="{288478D8-56AA-424A-9F29-7608931D2A26}" dt="2023-11-28T04:22:43.924" v="389" actId="1076"/>
          <ac:spMkLst>
            <pc:docMk/>
            <pc:sldMk cId="1734257891" sldId="268"/>
            <ac:spMk id="3" creationId="{F04D9E12-9DD5-0BB8-C097-126C2D9CA022}"/>
          </ac:spMkLst>
        </pc:spChg>
        <pc:spChg chg="add">
          <ac:chgData name="Braden Prather" userId="e812329b-f988-4202-909c-e7ba6fbab2a6" providerId="ADAL" clId="{288478D8-56AA-424A-9F29-7608931D2A26}" dt="2023-11-28T01:56:10.416" v="79" actId="26606"/>
          <ac:spMkLst>
            <pc:docMk/>
            <pc:sldMk cId="1734257891" sldId="268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56:10.416" v="79" actId="26606"/>
          <ac:spMkLst>
            <pc:docMk/>
            <pc:sldMk cId="1734257891" sldId="268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56:10.416" v="79" actId="26606"/>
          <ac:grpSpMkLst>
            <pc:docMk/>
            <pc:sldMk cId="1734257891" sldId="268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56:10.416" v="79" actId="26606"/>
          <ac:grpSpMkLst>
            <pc:docMk/>
            <pc:sldMk cId="1734257891" sldId="268"/>
            <ac:grpSpMk id="18" creationId="{2A5C9C35-2375-49EB-B99C-17C87D42FE7C}"/>
          </ac:grpSpMkLst>
        </pc:grpChg>
        <pc:picChg chg="add mod">
          <ac:chgData name="Braden Prather" userId="e812329b-f988-4202-909c-e7ba6fbab2a6" providerId="ADAL" clId="{288478D8-56AA-424A-9F29-7608931D2A26}" dt="2023-11-28T04:20:07.607" v="220" actId="1076"/>
          <ac:picMkLst>
            <pc:docMk/>
            <pc:sldMk cId="1734257891" sldId="268"/>
            <ac:picMk id="5" creationId="{E49A61B7-518D-CB09-7381-4030EF43FEFF}"/>
          </ac:picMkLst>
        </pc:picChg>
      </pc:sldChg>
      <pc:sldChg chg="addSp modSp mod setBg">
        <pc:chgData name="Braden Prather" userId="e812329b-f988-4202-909c-e7ba6fbab2a6" providerId="ADAL" clId="{288478D8-56AA-424A-9F29-7608931D2A26}" dt="2023-11-28T04:38:50.115" v="857" actId="1076"/>
        <pc:sldMkLst>
          <pc:docMk/>
          <pc:sldMk cId="360563050" sldId="269"/>
        </pc:sldMkLst>
        <pc:spChg chg="mod">
          <ac:chgData name="Braden Prather" userId="e812329b-f988-4202-909c-e7ba6fbab2a6" providerId="ADAL" clId="{288478D8-56AA-424A-9F29-7608931D2A26}" dt="2023-11-28T04:38:28.691" v="855" actId="1076"/>
          <ac:spMkLst>
            <pc:docMk/>
            <pc:sldMk cId="360563050" sldId="269"/>
            <ac:spMk id="2" creationId="{40FE9A9B-6E04-CECA-DC21-8D6DBE3FD790}"/>
          </ac:spMkLst>
        </pc:spChg>
        <pc:spChg chg="mod">
          <ac:chgData name="Braden Prather" userId="e812329b-f988-4202-909c-e7ba6fbab2a6" providerId="ADAL" clId="{288478D8-56AA-424A-9F29-7608931D2A26}" dt="2023-11-28T04:37:37.199" v="850" actId="33524"/>
          <ac:spMkLst>
            <pc:docMk/>
            <pc:sldMk cId="360563050" sldId="269"/>
            <ac:spMk id="3" creationId="{AD28C1F7-2F91-B5B6-4F80-CC49EBA0405B}"/>
          </ac:spMkLst>
        </pc:spChg>
        <pc:spChg chg="add">
          <ac:chgData name="Braden Prather" userId="e812329b-f988-4202-909c-e7ba6fbab2a6" providerId="ADAL" clId="{288478D8-56AA-424A-9F29-7608931D2A26}" dt="2023-11-28T01:56:13.179" v="80" actId="26606"/>
          <ac:spMkLst>
            <pc:docMk/>
            <pc:sldMk cId="360563050" sldId="269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56:13.179" v="80" actId="26606"/>
          <ac:spMkLst>
            <pc:docMk/>
            <pc:sldMk cId="360563050" sldId="269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56:13.179" v="80" actId="26606"/>
          <ac:grpSpMkLst>
            <pc:docMk/>
            <pc:sldMk cId="360563050" sldId="269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56:13.179" v="80" actId="26606"/>
          <ac:grpSpMkLst>
            <pc:docMk/>
            <pc:sldMk cId="360563050" sldId="269"/>
            <ac:grpSpMk id="18" creationId="{2A5C9C35-2375-49EB-B99C-17C87D42FE7C}"/>
          </ac:grpSpMkLst>
        </pc:grpChg>
        <pc:picChg chg="add mod">
          <ac:chgData name="Braden Prather" userId="e812329b-f988-4202-909c-e7ba6fbab2a6" providerId="ADAL" clId="{288478D8-56AA-424A-9F29-7608931D2A26}" dt="2023-11-28T04:38:50.115" v="857" actId="1076"/>
          <ac:picMkLst>
            <pc:docMk/>
            <pc:sldMk cId="360563050" sldId="269"/>
            <ac:picMk id="5" creationId="{85AE2783-FA48-DC6D-DC86-D652C3836FC5}"/>
          </ac:picMkLst>
        </pc:picChg>
      </pc:sldChg>
      <pc:sldChg chg="addSp modSp mod setBg">
        <pc:chgData name="Braden Prather" userId="e812329b-f988-4202-909c-e7ba6fbab2a6" providerId="ADAL" clId="{288478D8-56AA-424A-9F29-7608931D2A26}" dt="2023-11-28T01:56:36.012" v="82"/>
        <pc:sldMkLst>
          <pc:docMk/>
          <pc:sldMk cId="487655473" sldId="270"/>
        </pc:sldMkLst>
        <pc:spChg chg="mod">
          <ac:chgData name="Braden Prather" userId="e812329b-f988-4202-909c-e7ba6fbab2a6" providerId="ADAL" clId="{288478D8-56AA-424A-9F29-7608931D2A26}" dt="2023-11-28T01:56:16.138" v="81" actId="26606"/>
          <ac:spMkLst>
            <pc:docMk/>
            <pc:sldMk cId="487655473" sldId="270"/>
            <ac:spMk id="2" creationId="{DC813F1A-82AE-4EDB-69A7-843E128B011A}"/>
          </ac:spMkLst>
        </pc:spChg>
        <pc:spChg chg="mod">
          <ac:chgData name="Braden Prather" userId="e812329b-f988-4202-909c-e7ba6fbab2a6" providerId="ADAL" clId="{288478D8-56AA-424A-9F29-7608931D2A26}" dt="2023-11-28T01:56:36.012" v="82"/>
          <ac:spMkLst>
            <pc:docMk/>
            <pc:sldMk cId="487655473" sldId="270"/>
            <ac:spMk id="3" creationId="{AA160BBF-5D85-A616-F527-9019CA4D517B}"/>
          </ac:spMkLst>
        </pc:spChg>
        <pc:spChg chg="add">
          <ac:chgData name="Braden Prather" userId="e812329b-f988-4202-909c-e7ba6fbab2a6" providerId="ADAL" clId="{288478D8-56AA-424A-9F29-7608931D2A26}" dt="2023-11-28T01:56:16.138" v="81" actId="26606"/>
          <ac:spMkLst>
            <pc:docMk/>
            <pc:sldMk cId="487655473" sldId="270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56:16.138" v="81" actId="26606"/>
          <ac:spMkLst>
            <pc:docMk/>
            <pc:sldMk cId="487655473" sldId="270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56:16.138" v="81" actId="26606"/>
          <ac:grpSpMkLst>
            <pc:docMk/>
            <pc:sldMk cId="487655473" sldId="270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56:16.138" v="81" actId="26606"/>
          <ac:grpSpMkLst>
            <pc:docMk/>
            <pc:sldMk cId="487655473" sldId="270"/>
            <ac:grpSpMk id="18" creationId="{2A5C9C35-2375-49EB-B99C-17C87D42FE7C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1:08:37.806" v="23" actId="1076"/>
        <pc:sldMkLst>
          <pc:docMk/>
          <pc:sldMk cId="1492888802" sldId="271"/>
        </pc:sldMkLst>
        <pc:spChg chg="mod">
          <ac:chgData name="Braden Prather" userId="e812329b-f988-4202-909c-e7ba6fbab2a6" providerId="ADAL" clId="{288478D8-56AA-424A-9F29-7608931D2A26}" dt="2023-11-28T01:08:30.792" v="22" actId="26606"/>
          <ac:spMkLst>
            <pc:docMk/>
            <pc:sldMk cId="1492888802" sldId="271"/>
            <ac:spMk id="2" creationId="{8411EF9C-9300-667B-54FB-80E689DFAC45}"/>
          </ac:spMkLst>
        </pc:spChg>
        <pc:spChg chg="mod">
          <ac:chgData name="Braden Prather" userId="e812329b-f988-4202-909c-e7ba6fbab2a6" providerId="ADAL" clId="{288478D8-56AA-424A-9F29-7608931D2A26}" dt="2023-11-28T01:08:37.806" v="23" actId="1076"/>
          <ac:spMkLst>
            <pc:docMk/>
            <pc:sldMk cId="1492888802" sldId="271"/>
            <ac:spMk id="3" creationId="{0EB3BAC3-3EC7-0487-19E1-3E5974CBBBC7}"/>
          </ac:spMkLst>
        </pc:spChg>
        <pc:spChg chg="add">
          <ac:chgData name="Braden Prather" userId="e812329b-f988-4202-909c-e7ba6fbab2a6" providerId="ADAL" clId="{288478D8-56AA-424A-9F29-7608931D2A26}" dt="2023-11-28T01:08:30.792" v="22" actId="26606"/>
          <ac:spMkLst>
            <pc:docMk/>
            <pc:sldMk cId="1492888802" sldId="271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08:30.792" v="22" actId="26606"/>
          <ac:spMkLst>
            <pc:docMk/>
            <pc:sldMk cId="1492888802" sldId="271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08:30.792" v="22" actId="26606"/>
          <ac:grpSpMkLst>
            <pc:docMk/>
            <pc:sldMk cId="1492888802" sldId="271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08:30.792" v="22" actId="26606"/>
          <ac:grpSpMkLst>
            <pc:docMk/>
            <pc:sldMk cId="1492888802" sldId="271"/>
            <ac:grpSpMk id="18" creationId="{2A5C9C35-2375-49EB-B99C-17C87D42FE7C}"/>
          </ac:grpSpMkLst>
        </pc:grpChg>
      </pc:sldChg>
      <pc:sldChg chg="addSp delSp modSp mod setBg">
        <pc:chgData name="Braden Prather" userId="e812329b-f988-4202-909c-e7ba6fbab2a6" providerId="ADAL" clId="{288478D8-56AA-424A-9F29-7608931D2A26}" dt="2023-11-28T01:18:09.414" v="26" actId="26606"/>
        <pc:sldMkLst>
          <pc:docMk/>
          <pc:sldMk cId="3914041366" sldId="272"/>
        </pc:sldMkLst>
        <pc:spChg chg="mod">
          <ac:chgData name="Braden Prather" userId="e812329b-f988-4202-909c-e7ba6fbab2a6" providerId="ADAL" clId="{288478D8-56AA-424A-9F29-7608931D2A26}" dt="2023-11-28T01:18:09.414" v="26" actId="26606"/>
          <ac:spMkLst>
            <pc:docMk/>
            <pc:sldMk cId="3914041366" sldId="272"/>
            <ac:spMk id="2" creationId="{24492BFA-505D-3452-A06F-80E735613BC4}"/>
          </ac:spMkLst>
        </pc:spChg>
        <pc:spChg chg="mod">
          <ac:chgData name="Braden Prather" userId="e812329b-f988-4202-909c-e7ba6fbab2a6" providerId="ADAL" clId="{288478D8-56AA-424A-9F29-7608931D2A26}" dt="2023-11-28T01:18:09.414" v="26" actId="26606"/>
          <ac:spMkLst>
            <pc:docMk/>
            <pc:sldMk cId="3914041366" sldId="272"/>
            <ac:spMk id="3" creationId="{572860A3-A847-F264-44EC-37C11047FBEA}"/>
          </ac:spMkLst>
        </pc:spChg>
        <pc:spChg chg="add">
          <ac:chgData name="Braden Prather" userId="e812329b-f988-4202-909c-e7ba6fbab2a6" providerId="ADAL" clId="{288478D8-56AA-424A-9F29-7608931D2A26}" dt="2023-11-28T01:18:09.414" v="26" actId="26606"/>
          <ac:spMkLst>
            <pc:docMk/>
            <pc:sldMk cId="3914041366" sldId="272"/>
            <ac:spMk id="8" creationId="{D038248A-211C-4EEC-8401-C761B929FB52}"/>
          </ac:spMkLst>
        </pc:spChg>
        <pc:spChg chg="add del">
          <ac:chgData name="Braden Prather" userId="e812329b-f988-4202-909c-e7ba6fbab2a6" providerId="ADAL" clId="{288478D8-56AA-424A-9F29-7608931D2A26}" dt="2023-11-28T01:18:09.398" v="25" actId="26606"/>
          <ac:spMkLst>
            <pc:docMk/>
            <pc:sldMk cId="3914041366" sldId="272"/>
            <ac:spMk id="9" creationId="{E10650BA-D090-4A23-98E3-B48BBAEA9201}"/>
          </ac:spMkLst>
        </pc:spChg>
        <pc:spChg chg="add">
          <ac:chgData name="Braden Prather" userId="e812329b-f988-4202-909c-e7ba6fbab2a6" providerId="ADAL" clId="{288478D8-56AA-424A-9F29-7608931D2A26}" dt="2023-11-28T01:18:09.414" v="26" actId="26606"/>
          <ac:spMkLst>
            <pc:docMk/>
            <pc:sldMk cId="3914041366" sldId="272"/>
            <ac:spMk id="10" creationId="{C30A849F-66D9-40C8-BEC8-35AFF8F4568F}"/>
          </ac:spMkLst>
        </pc:spChg>
        <pc:grpChg chg="add del">
          <ac:chgData name="Braden Prather" userId="e812329b-f988-4202-909c-e7ba6fbab2a6" providerId="ADAL" clId="{288478D8-56AA-424A-9F29-7608931D2A26}" dt="2023-11-28T01:18:09.398" v="25" actId="26606"/>
          <ac:grpSpMkLst>
            <pc:docMk/>
            <pc:sldMk cId="3914041366" sldId="272"/>
            <ac:grpSpMk id="11" creationId="{FFB939B9-73CE-4644-87BB-72AEBF001142}"/>
          </ac:grpSpMkLst>
        </pc:grpChg>
        <pc:grpChg chg="add">
          <ac:chgData name="Braden Prather" userId="e812329b-f988-4202-909c-e7ba6fbab2a6" providerId="ADAL" clId="{288478D8-56AA-424A-9F29-7608931D2A26}" dt="2023-11-28T01:18:09.414" v="26" actId="26606"/>
          <ac:grpSpMkLst>
            <pc:docMk/>
            <pc:sldMk cId="3914041366" sldId="272"/>
            <ac:grpSpMk id="18" creationId="{2A5C9C35-2375-49EB-B99C-17C87D42FE7C}"/>
          </ac:grpSpMkLst>
        </pc:grpChg>
        <pc:grpChg chg="add">
          <ac:chgData name="Braden Prather" userId="e812329b-f988-4202-909c-e7ba6fbab2a6" providerId="ADAL" clId="{288478D8-56AA-424A-9F29-7608931D2A26}" dt="2023-11-28T01:18:09.414" v="26" actId="26606"/>
          <ac:grpSpMkLst>
            <pc:docMk/>
            <pc:sldMk cId="3914041366" sldId="272"/>
            <ac:grpSpMk id="23" creationId="{04542298-A2B1-480F-A11C-A40EDD19B857}"/>
          </ac:grpSpMkLst>
        </pc:grpChg>
        <pc:picChg chg="add del">
          <ac:chgData name="Braden Prather" userId="e812329b-f988-4202-909c-e7ba6fbab2a6" providerId="ADAL" clId="{288478D8-56AA-424A-9F29-7608931D2A26}" dt="2023-11-28T01:18:09.398" v="25" actId="26606"/>
          <ac:picMkLst>
            <pc:docMk/>
            <pc:sldMk cId="3914041366" sldId="272"/>
            <ac:picMk id="5" creationId="{9E628563-6F16-CB87-E2A7-650A64A6FCA4}"/>
          </ac:picMkLst>
        </pc:picChg>
      </pc:sldChg>
      <pc:sldChg chg="addSp modSp mod setBg">
        <pc:chgData name="Braden Prather" userId="e812329b-f988-4202-909c-e7ba6fbab2a6" providerId="ADAL" clId="{288478D8-56AA-424A-9F29-7608931D2A26}" dt="2023-11-28T01:23:45.553" v="27" actId="26606"/>
        <pc:sldMkLst>
          <pc:docMk/>
          <pc:sldMk cId="838840384" sldId="273"/>
        </pc:sldMkLst>
        <pc:spChg chg="mod">
          <ac:chgData name="Braden Prather" userId="e812329b-f988-4202-909c-e7ba6fbab2a6" providerId="ADAL" clId="{288478D8-56AA-424A-9F29-7608931D2A26}" dt="2023-11-28T01:23:45.553" v="27" actId="26606"/>
          <ac:spMkLst>
            <pc:docMk/>
            <pc:sldMk cId="838840384" sldId="273"/>
            <ac:spMk id="2" creationId="{5275348C-8E21-6632-30BC-867A32CB0ED8}"/>
          </ac:spMkLst>
        </pc:spChg>
        <pc:spChg chg="mod">
          <ac:chgData name="Braden Prather" userId="e812329b-f988-4202-909c-e7ba6fbab2a6" providerId="ADAL" clId="{288478D8-56AA-424A-9F29-7608931D2A26}" dt="2023-11-28T01:23:45.553" v="27" actId="26606"/>
          <ac:spMkLst>
            <pc:docMk/>
            <pc:sldMk cId="838840384" sldId="273"/>
            <ac:spMk id="3" creationId="{6A96F9E6-4992-D5D8-968D-25FD3F164EFB}"/>
          </ac:spMkLst>
        </pc:spChg>
        <pc:spChg chg="add">
          <ac:chgData name="Braden Prather" userId="e812329b-f988-4202-909c-e7ba6fbab2a6" providerId="ADAL" clId="{288478D8-56AA-424A-9F29-7608931D2A26}" dt="2023-11-28T01:23:45.553" v="27" actId="26606"/>
          <ac:spMkLst>
            <pc:docMk/>
            <pc:sldMk cId="838840384" sldId="273"/>
            <ac:spMk id="8" creationId="{43C823D3-D619-407C-89E0-C6F6B1E7A42A}"/>
          </ac:spMkLst>
        </pc:spChg>
        <pc:spChg chg="add">
          <ac:chgData name="Braden Prather" userId="e812329b-f988-4202-909c-e7ba6fbab2a6" providerId="ADAL" clId="{288478D8-56AA-424A-9F29-7608931D2A26}" dt="2023-11-28T01:23:45.553" v="27" actId="26606"/>
          <ac:spMkLst>
            <pc:docMk/>
            <pc:sldMk cId="838840384" sldId="273"/>
            <ac:spMk id="10" creationId="{047F8E3E-2FFA-4A0F-B3C7-E57ADDCFB415}"/>
          </ac:spMkLst>
        </pc:spChg>
        <pc:grpChg chg="add">
          <ac:chgData name="Braden Prather" userId="e812329b-f988-4202-909c-e7ba6fbab2a6" providerId="ADAL" clId="{288478D8-56AA-424A-9F29-7608931D2A26}" dt="2023-11-28T01:23:45.553" v="27" actId="26606"/>
          <ac:grpSpMkLst>
            <pc:docMk/>
            <pc:sldMk cId="838840384" sldId="273"/>
            <ac:grpSpMk id="12" creationId="{33D939F1-7ABE-4D0E-946A-43F37F556AFD}"/>
          </ac:grpSpMkLst>
        </pc:grpChg>
        <pc:grpChg chg="add">
          <ac:chgData name="Braden Prather" userId="e812329b-f988-4202-909c-e7ba6fbab2a6" providerId="ADAL" clId="{288478D8-56AA-424A-9F29-7608931D2A26}" dt="2023-11-28T01:23:45.553" v="27" actId="26606"/>
          <ac:grpSpMkLst>
            <pc:docMk/>
            <pc:sldMk cId="838840384" sldId="273"/>
            <ac:grpSpMk id="18" creationId="{9DB3963A-4187-4A72-9DA4-CA6BADE22931}"/>
          </ac:grpSpMkLst>
        </pc:grpChg>
      </pc:sldChg>
      <pc:sldChg chg="addSp modSp mod setBg">
        <pc:chgData name="Braden Prather" userId="e812329b-f988-4202-909c-e7ba6fbab2a6" providerId="ADAL" clId="{288478D8-56AA-424A-9F29-7608931D2A26}" dt="2023-11-28T01:23:52.098" v="28" actId="26606"/>
        <pc:sldMkLst>
          <pc:docMk/>
          <pc:sldMk cId="3944717095" sldId="274"/>
        </pc:sldMkLst>
        <pc:spChg chg="mod">
          <ac:chgData name="Braden Prather" userId="e812329b-f988-4202-909c-e7ba6fbab2a6" providerId="ADAL" clId="{288478D8-56AA-424A-9F29-7608931D2A26}" dt="2023-11-28T01:23:52.098" v="28" actId="26606"/>
          <ac:spMkLst>
            <pc:docMk/>
            <pc:sldMk cId="3944717095" sldId="274"/>
            <ac:spMk id="2" creationId="{300AE52D-83F5-8F3E-B950-7BEB24C6E111}"/>
          </ac:spMkLst>
        </pc:spChg>
        <pc:spChg chg="mod">
          <ac:chgData name="Braden Prather" userId="e812329b-f988-4202-909c-e7ba6fbab2a6" providerId="ADAL" clId="{288478D8-56AA-424A-9F29-7608931D2A26}" dt="2023-11-28T01:23:52.098" v="28" actId="26606"/>
          <ac:spMkLst>
            <pc:docMk/>
            <pc:sldMk cId="3944717095" sldId="274"/>
            <ac:spMk id="3" creationId="{B91B1D57-A550-DC38-8896-1AEFB2C2E2F9}"/>
          </ac:spMkLst>
        </pc:spChg>
        <pc:spChg chg="add">
          <ac:chgData name="Braden Prather" userId="e812329b-f988-4202-909c-e7ba6fbab2a6" providerId="ADAL" clId="{288478D8-56AA-424A-9F29-7608931D2A26}" dt="2023-11-28T01:23:52.098" v="28" actId="26606"/>
          <ac:spMkLst>
            <pc:docMk/>
            <pc:sldMk cId="3944717095" sldId="274"/>
            <ac:spMk id="8" creationId="{D038248A-211C-4EEC-8401-C761B929FB52}"/>
          </ac:spMkLst>
        </pc:spChg>
        <pc:spChg chg="add">
          <ac:chgData name="Braden Prather" userId="e812329b-f988-4202-909c-e7ba6fbab2a6" providerId="ADAL" clId="{288478D8-56AA-424A-9F29-7608931D2A26}" dt="2023-11-28T01:23:52.098" v="28" actId="26606"/>
          <ac:spMkLst>
            <pc:docMk/>
            <pc:sldMk cId="3944717095" sldId="274"/>
            <ac:spMk id="10" creationId="{C30A849F-66D9-40C8-BEC8-35AFF8F4568F}"/>
          </ac:spMkLst>
        </pc:spChg>
        <pc:grpChg chg="add">
          <ac:chgData name="Braden Prather" userId="e812329b-f988-4202-909c-e7ba6fbab2a6" providerId="ADAL" clId="{288478D8-56AA-424A-9F29-7608931D2A26}" dt="2023-11-28T01:23:52.098" v="28" actId="26606"/>
          <ac:grpSpMkLst>
            <pc:docMk/>
            <pc:sldMk cId="3944717095" sldId="274"/>
            <ac:grpSpMk id="12" creationId="{04542298-A2B1-480F-A11C-A40EDD19B857}"/>
          </ac:grpSpMkLst>
        </pc:grpChg>
        <pc:grpChg chg="add">
          <ac:chgData name="Braden Prather" userId="e812329b-f988-4202-909c-e7ba6fbab2a6" providerId="ADAL" clId="{288478D8-56AA-424A-9F29-7608931D2A26}" dt="2023-11-28T01:23:52.098" v="28" actId="26606"/>
          <ac:grpSpMkLst>
            <pc:docMk/>
            <pc:sldMk cId="3944717095" sldId="274"/>
            <ac:grpSpMk id="18" creationId="{2A5C9C35-2375-49EB-B99C-17C87D42FE7C}"/>
          </ac:grpSpMkLst>
        </pc:grpChg>
      </pc:sldChg>
      <pc:sldChg chg="addSp delSp modSp mod setBg">
        <pc:chgData name="Braden Prather" userId="e812329b-f988-4202-909c-e7ba6fbab2a6" providerId="ADAL" clId="{288478D8-56AA-424A-9F29-7608931D2A26}" dt="2023-11-28T01:51:43.989" v="48" actId="1076"/>
        <pc:sldMkLst>
          <pc:docMk/>
          <pc:sldMk cId="3642160991" sldId="275"/>
        </pc:sldMkLst>
        <pc:spChg chg="mod">
          <ac:chgData name="Braden Prather" userId="e812329b-f988-4202-909c-e7ba6fbab2a6" providerId="ADAL" clId="{288478D8-56AA-424A-9F29-7608931D2A26}" dt="2023-11-28T01:51:31.370" v="46" actId="26606"/>
          <ac:spMkLst>
            <pc:docMk/>
            <pc:sldMk cId="3642160991" sldId="275"/>
            <ac:spMk id="2" creationId="{300AE52D-83F5-8F3E-B950-7BEB24C6E111}"/>
          </ac:spMkLst>
        </pc:spChg>
        <pc:spChg chg="mod">
          <ac:chgData name="Braden Prather" userId="e812329b-f988-4202-909c-e7ba6fbab2a6" providerId="ADAL" clId="{288478D8-56AA-424A-9F29-7608931D2A26}" dt="2023-11-28T01:51:43.989" v="48" actId="1076"/>
          <ac:spMkLst>
            <pc:docMk/>
            <pc:sldMk cId="3642160991" sldId="275"/>
            <ac:spMk id="3" creationId="{B91B1D57-A550-DC38-8896-1AEFB2C2E2F9}"/>
          </ac:spMkLst>
        </pc:spChg>
        <pc:spChg chg="add">
          <ac:chgData name="Braden Prather" userId="e812329b-f988-4202-909c-e7ba6fbab2a6" providerId="ADAL" clId="{288478D8-56AA-424A-9F29-7608931D2A26}" dt="2023-11-28T01:51:31.370" v="46" actId="26606"/>
          <ac:spMkLst>
            <pc:docMk/>
            <pc:sldMk cId="3642160991" sldId="275"/>
            <ac:spMk id="5" creationId="{C30A849F-66D9-40C8-BEC8-35AFF8F4568F}"/>
          </ac:spMkLst>
        </pc:spChg>
        <pc:spChg chg="add">
          <ac:chgData name="Braden Prather" userId="e812329b-f988-4202-909c-e7ba6fbab2a6" providerId="ADAL" clId="{288478D8-56AA-424A-9F29-7608931D2A26}" dt="2023-11-28T01:51:31.370" v="46" actId="26606"/>
          <ac:spMkLst>
            <pc:docMk/>
            <pc:sldMk cId="3642160991" sldId="275"/>
            <ac:spMk id="8" creationId="{D038248A-211C-4EEC-8401-C761B929FB52}"/>
          </ac:spMkLst>
        </pc:spChg>
        <pc:spChg chg="add del">
          <ac:chgData name="Braden Prather" userId="e812329b-f988-4202-909c-e7ba6fbab2a6" providerId="ADAL" clId="{288478D8-56AA-424A-9F29-7608931D2A26}" dt="2023-11-28T01:51:13.735" v="41" actId="26606"/>
          <ac:spMkLst>
            <pc:docMk/>
            <pc:sldMk cId="3642160991" sldId="275"/>
            <ac:spMk id="10" creationId="{6F4C891B-62D0-4250-AEB7-0F42BAD78D7D}"/>
          </ac:spMkLst>
        </pc:spChg>
        <pc:spChg chg="add del">
          <ac:chgData name="Braden Prather" userId="e812329b-f988-4202-909c-e7ba6fbab2a6" providerId="ADAL" clId="{288478D8-56AA-424A-9F29-7608931D2A26}" dt="2023-11-28T01:51:16.163" v="43" actId="26606"/>
          <ac:spMkLst>
            <pc:docMk/>
            <pc:sldMk cId="3642160991" sldId="275"/>
            <ac:spMk id="12" creationId="{975D1CFA-2CDB-4B64-BD9F-85744E8DA12F}"/>
          </ac:spMkLst>
        </pc:spChg>
        <pc:spChg chg="add del">
          <ac:chgData name="Braden Prather" userId="e812329b-f988-4202-909c-e7ba6fbab2a6" providerId="ADAL" clId="{288478D8-56AA-424A-9F29-7608931D2A26}" dt="2023-11-28T01:51:16.163" v="43" actId="26606"/>
          <ac:spMkLst>
            <pc:docMk/>
            <pc:sldMk cId="3642160991" sldId="275"/>
            <ac:spMk id="13" creationId="{EDDBB197-D710-4A4F-A9CA-FD2177498BE8}"/>
          </ac:spMkLst>
        </pc:spChg>
        <pc:spChg chg="add del">
          <ac:chgData name="Braden Prather" userId="e812329b-f988-4202-909c-e7ba6fbab2a6" providerId="ADAL" clId="{288478D8-56AA-424A-9F29-7608931D2A26}" dt="2023-11-28T01:51:25.115" v="45" actId="26606"/>
          <ac:spMkLst>
            <pc:docMk/>
            <pc:sldMk cId="3642160991" sldId="275"/>
            <ac:spMk id="21" creationId="{245A9F99-D9B1-4094-A2E2-B90AC1DB7B9C}"/>
          </ac:spMkLst>
        </pc:spChg>
        <pc:spChg chg="add del">
          <ac:chgData name="Braden Prather" userId="e812329b-f988-4202-909c-e7ba6fbab2a6" providerId="ADAL" clId="{288478D8-56AA-424A-9F29-7608931D2A26}" dt="2023-11-28T01:51:25.115" v="45" actId="26606"/>
          <ac:spMkLst>
            <pc:docMk/>
            <pc:sldMk cId="3642160991" sldId="275"/>
            <ac:spMk id="22" creationId="{B7FAF607-473A-4A43-A23D-BBFF5C4117BB}"/>
          </ac:spMkLst>
        </pc:spChg>
        <pc:grpChg chg="add">
          <ac:chgData name="Braden Prather" userId="e812329b-f988-4202-909c-e7ba6fbab2a6" providerId="ADAL" clId="{288478D8-56AA-424A-9F29-7608931D2A26}" dt="2023-11-28T01:51:31.370" v="46" actId="26606"/>
          <ac:grpSpMkLst>
            <pc:docMk/>
            <pc:sldMk cId="3642160991" sldId="275"/>
            <ac:grpSpMk id="6" creationId="{04542298-A2B1-480F-A11C-A40EDD19B857}"/>
          </ac:grpSpMkLst>
        </pc:grpChg>
        <pc:grpChg chg="add del">
          <ac:chgData name="Braden Prather" userId="e812329b-f988-4202-909c-e7ba6fbab2a6" providerId="ADAL" clId="{288478D8-56AA-424A-9F29-7608931D2A26}" dt="2023-11-28T01:51:16.163" v="43" actId="26606"/>
          <ac:grpSpMkLst>
            <pc:docMk/>
            <pc:sldMk cId="3642160991" sldId="275"/>
            <ac:grpSpMk id="14" creationId="{25EE5136-01F1-466C-962D-BA9B4C6757AA}"/>
          </ac:grpSpMkLst>
        </pc:grpChg>
        <pc:grpChg chg="add">
          <ac:chgData name="Braden Prather" userId="e812329b-f988-4202-909c-e7ba6fbab2a6" providerId="ADAL" clId="{288478D8-56AA-424A-9F29-7608931D2A26}" dt="2023-11-28T01:51:31.370" v="46" actId="26606"/>
          <ac:grpSpMkLst>
            <pc:docMk/>
            <pc:sldMk cId="3642160991" sldId="275"/>
            <ac:grpSpMk id="18" creationId="{2A5C9C35-2375-49EB-B99C-17C87D42FE7C}"/>
          </ac:grpSpMkLst>
        </pc:grpChg>
        <pc:grpChg chg="add del">
          <ac:chgData name="Braden Prather" userId="e812329b-f988-4202-909c-e7ba6fbab2a6" providerId="ADAL" clId="{288478D8-56AA-424A-9F29-7608931D2A26}" dt="2023-11-28T01:51:25.115" v="45" actId="26606"/>
          <ac:grpSpMkLst>
            <pc:docMk/>
            <pc:sldMk cId="3642160991" sldId="275"/>
            <ac:grpSpMk id="24" creationId="{C5F6476F-D303-44D3-B30F-1BA348F0F64A}"/>
          </ac:grpSpMkLst>
        </pc:grpChg>
        <pc:picChg chg="add del">
          <ac:chgData name="Braden Prather" userId="e812329b-f988-4202-909c-e7ba6fbab2a6" providerId="ADAL" clId="{288478D8-56AA-424A-9F29-7608931D2A26}" dt="2023-11-28T01:51:13.735" v="41" actId="26606"/>
          <ac:picMkLst>
            <pc:docMk/>
            <pc:sldMk cId="3642160991" sldId="275"/>
            <ac:picMk id="7" creationId="{CF96B74B-7C34-9042-26C6-B03DBB9971DA}"/>
          </ac:picMkLst>
        </pc:picChg>
        <pc:picChg chg="add del">
          <ac:chgData name="Braden Prather" userId="e812329b-f988-4202-909c-e7ba6fbab2a6" providerId="ADAL" clId="{288478D8-56AA-424A-9F29-7608931D2A26}" dt="2023-11-28T01:51:16.163" v="43" actId="26606"/>
          <ac:picMkLst>
            <pc:docMk/>
            <pc:sldMk cId="3642160991" sldId="275"/>
            <ac:picMk id="19" creationId="{3463BFD4-1554-59EA-2268-F190FC01FC6E}"/>
          </ac:picMkLst>
        </pc:picChg>
        <pc:picChg chg="add del">
          <ac:chgData name="Braden Prather" userId="e812329b-f988-4202-909c-e7ba6fbab2a6" providerId="ADAL" clId="{288478D8-56AA-424A-9F29-7608931D2A26}" dt="2023-11-28T01:51:25.115" v="45" actId="26606"/>
          <ac:picMkLst>
            <pc:docMk/>
            <pc:sldMk cId="3642160991" sldId="275"/>
            <ac:picMk id="23" creationId="{02806003-0E4B-012D-6F6D-AAED01188BEB}"/>
          </ac:picMkLst>
        </pc:picChg>
      </pc:sldChg>
      <pc:sldChg chg="addSp delSp modSp mod setClrOvrMap">
        <pc:chgData name="Braden Prather" userId="e812329b-f988-4202-909c-e7ba6fbab2a6" providerId="ADAL" clId="{288478D8-56AA-424A-9F29-7608931D2A26}" dt="2023-11-28T01:40:45.050" v="39" actId="208"/>
        <pc:sldMkLst>
          <pc:docMk/>
          <pc:sldMk cId="2911852834" sldId="276"/>
        </pc:sldMkLst>
        <pc:spChg chg="mod ord">
          <ac:chgData name="Braden Prather" userId="e812329b-f988-4202-909c-e7ba6fbab2a6" providerId="ADAL" clId="{288478D8-56AA-424A-9F29-7608931D2A26}" dt="2023-11-28T01:39:45.658" v="36" actId="26606"/>
          <ac:spMkLst>
            <pc:docMk/>
            <pc:sldMk cId="2911852834" sldId="276"/>
            <ac:spMk id="2" creationId="{DD14E19C-D05C-7599-51CB-359E6A220DFC}"/>
          </ac:spMkLst>
        </pc:spChg>
        <pc:spChg chg="add del">
          <ac:chgData name="Braden Prather" userId="e812329b-f988-4202-909c-e7ba6fbab2a6" providerId="ADAL" clId="{288478D8-56AA-424A-9F29-7608931D2A26}" dt="2023-11-28T01:39:45.658" v="36" actId="26606"/>
          <ac:spMkLst>
            <pc:docMk/>
            <pc:sldMk cId="2911852834" sldId="276"/>
            <ac:spMk id="10" creationId="{BEBFA723-5A7B-472D-ABD7-1526B8D3A38B}"/>
          </ac:spMkLst>
        </pc:spChg>
        <pc:spChg chg="add del">
          <ac:chgData name="Braden Prather" userId="e812329b-f988-4202-909c-e7ba6fbab2a6" providerId="ADAL" clId="{288478D8-56AA-424A-9F29-7608931D2A26}" dt="2023-11-28T01:39:45.658" v="36" actId="26606"/>
          <ac:spMkLst>
            <pc:docMk/>
            <pc:sldMk cId="2911852834" sldId="276"/>
            <ac:spMk id="12" creationId="{A6B27065-399A-4CF7-BF70-CF79B9848FC1}"/>
          </ac:spMkLst>
        </pc:spChg>
        <pc:spChg chg="add del">
          <ac:chgData name="Braden Prather" userId="e812329b-f988-4202-909c-e7ba6fbab2a6" providerId="ADAL" clId="{288478D8-56AA-424A-9F29-7608931D2A26}" dt="2023-11-28T01:39:32.258" v="32" actId="26606"/>
          <ac:spMkLst>
            <pc:docMk/>
            <pc:sldMk cId="2911852834" sldId="276"/>
            <ac:spMk id="19" creationId="{526E0BFB-CDF1-4990-8C11-AC849311E0A8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20" creationId="{362D44EE-C852-4460-B8B5-C4F2BC20510C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21" creationId="{658970D8-8D1D-4B5C-894B-E871CC86543D}"/>
          </ac:spMkLst>
        </pc:spChg>
        <pc:spChg chg="add del">
          <ac:chgData name="Braden Prather" userId="e812329b-f988-4202-909c-e7ba6fbab2a6" providerId="ADAL" clId="{288478D8-56AA-424A-9F29-7608931D2A26}" dt="2023-11-28T01:39:27.200" v="30" actId="26606"/>
          <ac:spMkLst>
            <pc:docMk/>
            <pc:sldMk cId="2911852834" sldId="276"/>
            <ac:spMk id="22" creationId="{06DA9DF9-31F7-4056-B42E-878CC92417B8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23" creationId="{F227E5B6-9132-43CA-B503-37A18562ADF2}"/>
          </ac:spMkLst>
        </pc:spChg>
        <pc:spChg chg="add del">
          <ac:chgData name="Braden Prather" userId="e812329b-f988-4202-909c-e7ba6fbab2a6" providerId="ADAL" clId="{288478D8-56AA-424A-9F29-7608931D2A26}" dt="2023-11-28T01:39:32.258" v="32" actId="26606"/>
          <ac:spMkLst>
            <pc:docMk/>
            <pc:sldMk cId="2911852834" sldId="276"/>
            <ac:spMk id="24" creationId="{6069A1F8-9BEB-4786-9694-FC48B2D75D21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25" creationId="{03C2051E-A88D-48E5-BACF-AAED17892722}"/>
          </ac:spMkLst>
        </pc:spChg>
        <pc:spChg chg="add del">
          <ac:chgData name="Braden Prather" userId="e812329b-f988-4202-909c-e7ba6fbab2a6" providerId="ADAL" clId="{288478D8-56AA-424A-9F29-7608931D2A26}" dt="2023-11-28T01:39:32.258" v="32" actId="26606"/>
          <ac:spMkLst>
            <pc:docMk/>
            <pc:sldMk cId="2911852834" sldId="276"/>
            <ac:spMk id="26" creationId="{AF2F604E-43BE-4DC3-B983-E071523364F8}"/>
          </ac:spMkLst>
        </pc:spChg>
        <pc:spChg chg="add del">
          <ac:chgData name="Braden Prather" userId="e812329b-f988-4202-909c-e7ba6fbab2a6" providerId="ADAL" clId="{288478D8-56AA-424A-9F29-7608931D2A26}" dt="2023-11-28T01:39:45.658" v="36" actId="26606"/>
          <ac:spMkLst>
            <pc:docMk/>
            <pc:sldMk cId="2911852834" sldId="276"/>
            <ac:spMk id="27" creationId="{37C89E4B-3C9F-44B9-8B86-D9E3D112D8EC}"/>
          </ac:spMkLst>
        </pc:spChg>
        <pc:spChg chg="add del">
          <ac:chgData name="Braden Prather" userId="e812329b-f988-4202-909c-e7ba6fbab2a6" providerId="ADAL" clId="{288478D8-56AA-424A-9F29-7608931D2A26}" dt="2023-11-28T01:39:32.258" v="32" actId="26606"/>
          <ac:spMkLst>
            <pc:docMk/>
            <pc:sldMk cId="2911852834" sldId="276"/>
            <ac:spMk id="28" creationId="{08C9B587-E65E-4B52-B37C-ABEBB6E87928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30" creationId="{7821A508-2985-4905-874A-527429BAABFA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32" creationId="{D2929CB1-0E3C-4B2D-ADC5-0154FB33BA44}"/>
          </ac:spMkLst>
        </pc:spChg>
        <pc:spChg chg="add del">
          <ac:chgData name="Braden Prather" userId="e812329b-f988-4202-909c-e7ba6fbab2a6" providerId="ADAL" clId="{288478D8-56AA-424A-9F29-7608931D2A26}" dt="2023-11-28T01:39:37.894" v="34" actId="26606"/>
          <ac:spMkLst>
            <pc:docMk/>
            <pc:sldMk cId="2911852834" sldId="276"/>
            <ac:spMk id="34" creationId="{5F2F0C84-BE8C-4DC2-A6D3-30349A801D5C}"/>
          </ac:spMkLst>
        </pc:spChg>
        <pc:grpChg chg="add del">
          <ac:chgData name="Braden Prather" userId="e812329b-f988-4202-909c-e7ba6fbab2a6" providerId="ADAL" clId="{288478D8-56AA-424A-9F29-7608931D2A26}" dt="2023-11-28T01:39:45.658" v="36" actId="26606"/>
          <ac:grpSpMkLst>
            <pc:docMk/>
            <pc:sldMk cId="2911852834" sldId="276"/>
            <ac:grpSpMk id="14" creationId="{CF22986C-DDF7-4109-9D6A-006800D6B041}"/>
          </ac:grpSpMkLst>
        </pc:grpChg>
        <pc:picChg chg="mod">
          <ac:chgData name="Braden Prather" userId="e812329b-f988-4202-909c-e7ba6fbab2a6" providerId="ADAL" clId="{288478D8-56AA-424A-9F29-7608931D2A26}" dt="2023-11-28T01:40:45.050" v="39" actId="208"/>
          <ac:picMkLst>
            <pc:docMk/>
            <pc:sldMk cId="2911852834" sldId="276"/>
            <ac:picMk id="5" creationId="{8A6828A1-6385-28C8-4975-2A700A933BF7}"/>
          </ac:picMkLst>
        </pc:picChg>
        <pc:cxnChg chg="add del">
          <ac:chgData name="Braden Prather" userId="e812329b-f988-4202-909c-e7ba6fbab2a6" providerId="ADAL" clId="{288478D8-56AA-424A-9F29-7608931D2A26}" dt="2023-11-28T01:39:45.658" v="36" actId="26606"/>
          <ac:cxnSpMkLst>
            <pc:docMk/>
            <pc:sldMk cId="2911852834" sldId="276"/>
            <ac:cxnSpMk id="29" creationId="{AA2EAA10-076F-46BD-8F0F-B9A2FB77A85C}"/>
          </ac:cxnSpMkLst>
        </pc:cxnChg>
        <pc:cxnChg chg="add del">
          <ac:chgData name="Braden Prather" userId="e812329b-f988-4202-909c-e7ba6fbab2a6" providerId="ADAL" clId="{288478D8-56AA-424A-9F29-7608931D2A26}" dt="2023-11-28T01:39:45.658" v="36" actId="26606"/>
          <ac:cxnSpMkLst>
            <pc:docMk/>
            <pc:sldMk cId="2911852834" sldId="276"/>
            <ac:cxnSpMk id="31" creationId="{D891E407-403B-4764-86C9-33A56D3BCAA3}"/>
          </ac:cxnSpMkLst>
        </pc:cxnChg>
      </pc:sldChg>
      <pc:sldChg chg="addSp delSp modSp new mod setBg addAnim modAnim">
        <pc:chgData name="Braden Prather" userId="e812329b-f988-4202-909c-e7ba6fbab2a6" providerId="ADAL" clId="{288478D8-56AA-424A-9F29-7608931D2A26}" dt="2023-11-28T02:33:39.609" v="192" actId="20577"/>
        <pc:sldMkLst>
          <pc:docMk/>
          <pc:sldMk cId="1508536091" sldId="279"/>
        </pc:sldMkLst>
        <pc:spChg chg="mod">
          <ac:chgData name="Braden Prather" userId="e812329b-f988-4202-909c-e7ba6fbab2a6" providerId="ADAL" clId="{288478D8-56AA-424A-9F29-7608931D2A26}" dt="2023-11-28T02:33:39.609" v="192" actId="20577"/>
          <ac:spMkLst>
            <pc:docMk/>
            <pc:sldMk cId="1508536091" sldId="279"/>
            <ac:spMk id="2" creationId="{A0421F8D-86E5-B92C-2F34-BF69954D209D}"/>
          </ac:spMkLst>
        </pc:spChg>
        <pc:spChg chg="del mod">
          <ac:chgData name="Braden Prather" userId="e812329b-f988-4202-909c-e7ba6fbab2a6" providerId="ADAL" clId="{288478D8-56AA-424A-9F29-7608931D2A26}" dt="2023-11-28T01:54:38.240" v="61" actId="478"/>
          <ac:spMkLst>
            <pc:docMk/>
            <pc:sldMk cId="1508536091" sldId="279"/>
            <ac:spMk id="3" creationId="{8CAC31E2-9327-BA67-BE8D-2D399934930C}"/>
          </ac:spMkLst>
        </pc:spChg>
        <pc:spChg chg="add del">
          <ac:chgData name="Braden Prather" userId="e812329b-f988-4202-909c-e7ba6fbab2a6" providerId="ADAL" clId="{288478D8-56AA-424A-9F29-7608931D2A26}" dt="2023-11-28T01:54:41.777" v="62" actId="26606"/>
          <ac:spMkLst>
            <pc:docMk/>
            <pc:sldMk cId="1508536091" sldId="279"/>
            <ac:spMk id="8" creationId="{4BC99CB9-DDAD-44A2-8A1C-E3AF4E72DF5C}"/>
          </ac:spMkLst>
        </pc:spChg>
        <pc:spChg chg="add del">
          <ac:chgData name="Braden Prather" userId="e812329b-f988-4202-909c-e7ba6fbab2a6" providerId="ADAL" clId="{288478D8-56AA-424A-9F29-7608931D2A26}" dt="2023-11-28T01:54:41.777" v="62" actId="26606"/>
          <ac:spMkLst>
            <pc:docMk/>
            <pc:sldMk cId="1508536091" sldId="279"/>
            <ac:spMk id="10" creationId="{1561AEE4-4E38-4BAC-976D-E0DE523FC5D1}"/>
          </ac:spMkLst>
        </pc:spChg>
        <pc:spChg chg="add">
          <ac:chgData name="Braden Prather" userId="e812329b-f988-4202-909c-e7ba6fbab2a6" providerId="ADAL" clId="{288478D8-56AA-424A-9F29-7608931D2A26}" dt="2023-11-28T01:54:41.777" v="62" actId="26606"/>
          <ac:spMkLst>
            <pc:docMk/>
            <pc:sldMk cId="1508536091" sldId="279"/>
            <ac:spMk id="24" creationId="{A8DB9CD9-59B1-4D73-BC4C-98796A48EF9B}"/>
          </ac:spMkLst>
        </pc:spChg>
        <pc:spChg chg="add">
          <ac:chgData name="Braden Prather" userId="e812329b-f988-4202-909c-e7ba6fbab2a6" providerId="ADAL" clId="{288478D8-56AA-424A-9F29-7608931D2A26}" dt="2023-11-28T01:54:41.777" v="62" actId="26606"/>
          <ac:spMkLst>
            <pc:docMk/>
            <pc:sldMk cId="1508536091" sldId="279"/>
            <ac:spMk id="26" creationId="{8874A6A9-41FF-4E33-AFA8-F9F81436A59E}"/>
          </ac:spMkLst>
        </pc:spChg>
        <pc:grpChg chg="add del">
          <ac:chgData name="Braden Prather" userId="e812329b-f988-4202-909c-e7ba6fbab2a6" providerId="ADAL" clId="{288478D8-56AA-424A-9F29-7608931D2A26}" dt="2023-11-28T01:54:41.777" v="62" actId="26606"/>
          <ac:grpSpMkLst>
            <pc:docMk/>
            <pc:sldMk cId="1508536091" sldId="279"/>
            <ac:grpSpMk id="12" creationId="{F0BC676B-D19A-44DB-910A-0C0E6D433979}"/>
          </ac:grpSpMkLst>
        </pc:grpChg>
        <pc:grpChg chg="add">
          <ac:chgData name="Braden Prather" userId="e812329b-f988-4202-909c-e7ba6fbab2a6" providerId="ADAL" clId="{288478D8-56AA-424A-9F29-7608931D2A26}" dt="2023-11-28T01:54:41.777" v="62" actId="26606"/>
          <ac:grpSpMkLst>
            <pc:docMk/>
            <pc:sldMk cId="1508536091" sldId="279"/>
            <ac:grpSpMk id="28" creationId="{721D730E-1F97-4071-B143-B05E6D2599BC}"/>
          </ac:grpSpMkLst>
        </pc:grpChg>
      </pc:sldChg>
      <pc:sldChg chg="addSp delSp modSp add del mod setBg delDesignElem">
        <pc:chgData name="Braden Prather" userId="e812329b-f988-4202-909c-e7ba6fbab2a6" providerId="ADAL" clId="{288478D8-56AA-424A-9F29-7608931D2A26}" dt="2023-11-28T04:46:50.830" v="957" actId="47"/>
        <pc:sldMkLst>
          <pc:docMk/>
          <pc:sldMk cId="882363297" sldId="280"/>
        </pc:sldMkLst>
        <pc:spChg chg="mod">
          <ac:chgData name="Braden Prather" userId="e812329b-f988-4202-909c-e7ba6fbab2a6" providerId="ADAL" clId="{288478D8-56AA-424A-9F29-7608931D2A26}" dt="2023-11-28T04:45:56.770" v="931" actId="20577"/>
          <ac:spMkLst>
            <pc:docMk/>
            <pc:sldMk cId="882363297" sldId="280"/>
            <ac:spMk id="2" creationId="{3F241922-C553-AB65-4DF2-4F93D6AA9CE4}"/>
          </ac:spMkLst>
        </pc:spChg>
        <pc:spChg chg="add mod">
          <ac:chgData name="Braden Prather" userId="e812329b-f988-4202-909c-e7ba6fbab2a6" providerId="ADAL" clId="{288478D8-56AA-424A-9F29-7608931D2A26}" dt="2023-11-28T04:46:14.653" v="942" actId="122"/>
          <ac:spMkLst>
            <pc:docMk/>
            <pc:sldMk cId="882363297" sldId="280"/>
            <ac:spMk id="4" creationId="{56488CAF-9413-A1C5-6373-EBC41DA63D2F}"/>
          </ac:spMkLst>
        </pc:spChg>
        <pc:spChg chg="add">
          <ac:chgData name="Braden Prather" userId="e812329b-f988-4202-909c-e7ba6fbab2a6" providerId="ADAL" clId="{288478D8-56AA-424A-9F29-7608931D2A26}" dt="2023-11-28T04:43:57.076" v="860" actId="26606"/>
          <ac:spMkLst>
            <pc:docMk/>
            <pc:sldMk cId="882363297" sldId="280"/>
            <ac:spMk id="7" creationId="{A8DB9CD9-59B1-4D73-BC4C-98796A48EF9B}"/>
          </ac:spMkLst>
        </pc:spChg>
        <pc:spChg chg="add">
          <ac:chgData name="Braden Prather" userId="e812329b-f988-4202-909c-e7ba6fbab2a6" providerId="ADAL" clId="{288478D8-56AA-424A-9F29-7608931D2A26}" dt="2023-11-28T04:43:57.076" v="860" actId="26606"/>
          <ac:spMkLst>
            <pc:docMk/>
            <pc:sldMk cId="882363297" sldId="280"/>
            <ac:spMk id="9" creationId="{8874A6A9-41FF-4E33-AFA8-F9F81436A59E}"/>
          </ac:spMkLst>
        </pc:spChg>
        <pc:spChg chg="del">
          <ac:chgData name="Braden Prather" userId="e812329b-f988-4202-909c-e7ba6fbab2a6" providerId="ADAL" clId="{288478D8-56AA-424A-9F29-7608931D2A26}" dt="2023-11-28T04:43:46.926" v="859"/>
          <ac:spMkLst>
            <pc:docMk/>
            <pc:sldMk cId="882363297" sldId="280"/>
            <ac:spMk id="157" creationId="{73A25D70-4A55-4F72-B9C5-A69CDBF4DB42}"/>
          </ac:spMkLst>
        </pc:spChg>
        <pc:spChg chg="del">
          <ac:chgData name="Braden Prather" userId="e812329b-f988-4202-909c-e7ba6fbab2a6" providerId="ADAL" clId="{288478D8-56AA-424A-9F29-7608931D2A26}" dt="2023-11-28T04:43:46.926" v="859"/>
          <ac:spMkLst>
            <pc:docMk/>
            <pc:sldMk cId="882363297" sldId="280"/>
            <ac:spMk id="158" creationId="{54957100-6D8B-4161-9F2F-C0A949EC84C4}"/>
          </ac:spMkLst>
        </pc:spChg>
        <pc:spChg chg="del">
          <ac:chgData name="Braden Prather" userId="e812329b-f988-4202-909c-e7ba6fbab2a6" providerId="ADAL" clId="{288478D8-56AA-424A-9F29-7608931D2A26}" dt="2023-11-28T04:43:46.926" v="859"/>
          <ac:spMkLst>
            <pc:docMk/>
            <pc:sldMk cId="882363297" sldId="280"/>
            <ac:spMk id="159" creationId="{CBCB02B1-1B82-403C-B7D2-E2CED1882F50}"/>
          </ac:spMkLst>
        </pc:spChg>
        <pc:grpChg chg="add">
          <ac:chgData name="Braden Prather" userId="e812329b-f988-4202-909c-e7ba6fbab2a6" providerId="ADAL" clId="{288478D8-56AA-424A-9F29-7608931D2A26}" dt="2023-11-28T04:43:57.076" v="860" actId="26606"/>
          <ac:grpSpMkLst>
            <pc:docMk/>
            <pc:sldMk cId="882363297" sldId="280"/>
            <ac:grpSpMk id="11" creationId="{721D730E-1F97-4071-B143-B05E6D2599BC}"/>
          </ac:grpSpMkLst>
        </pc:grpChg>
        <pc:grpChg chg="del">
          <ac:chgData name="Braden Prather" userId="e812329b-f988-4202-909c-e7ba6fbab2a6" providerId="ADAL" clId="{288478D8-56AA-424A-9F29-7608931D2A26}" dt="2023-11-28T04:43:46.926" v="859"/>
          <ac:grpSpMkLst>
            <pc:docMk/>
            <pc:sldMk cId="882363297" sldId="280"/>
            <ac:grpSpMk id="160" creationId="{CCDE13A7-6382-4A67-BEBE-4FF1F37C7F52}"/>
          </ac:grpSpMkLst>
        </pc:grpChg>
        <pc:grpChg chg="del">
          <ac:chgData name="Braden Prather" userId="e812329b-f988-4202-909c-e7ba6fbab2a6" providerId="ADAL" clId="{288478D8-56AA-424A-9F29-7608931D2A26}" dt="2023-11-28T04:43:46.926" v="859"/>
          <ac:grpSpMkLst>
            <pc:docMk/>
            <pc:sldMk cId="882363297" sldId="280"/>
            <ac:grpSpMk id="168" creationId="{17147D5D-F01F-4164-BD81-D10DC6F23E41}"/>
          </ac:grpSpMkLst>
        </pc:grpChg>
        <pc:grpChg chg="del">
          <ac:chgData name="Braden Prather" userId="e812329b-f988-4202-909c-e7ba6fbab2a6" providerId="ADAL" clId="{288478D8-56AA-424A-9F29-7608931D2A26}" dt="2023-11-28T04:43:46.926" v="859"/>
          <ac:grpSpMkLst>
            <pc:docMk/>
            <pc:sldMk cId="882363297" sldId="280"/>
            <ac:grpSpMk id="173" creationId="{6D0E248E-80AB-4B35-BA8D-F940FCB44326}"/>
          </ac:grpSpMkLst>
        </pc:grpChg>
      </pc:sldChg>
      <pc:sldChg chg="modSp add mod ord">
        <pc:chgData name="Braden Prather" userId="e812329b-f988-4202-909c-e7ba6fbab2a6" providerId="ADAL" clId="{288478D8-56AA-424A-9F29-7608931D2A26}" dt="2023-11-28T04:46:49.189" v="956"/>
        <pc:sldMkLst>
          <pc:docMk/>
          <pc:sldMk cId="557505319" sldId="281"/>
        </pc:sldMkLst>
        <pc:spChg chg="mod">
          <ac:chgData name="Braden Prather" userId="e812329b-f988-4202-909c-e7ba6fbab2a6" providerId="ADAL" clId="{288478D8-56AA-424A-9F29-7608931D2A26}" dt="2023-11-28T04:46:38.979" v="946" actId="20577"/>
          <ac:spMkLst>
            <pc:docMk/>
            <pc:sldMk cId="557505319" sldId="281"/>
            <ac:spMk id="2" creationId="{3F241922-C553-AB65-4DF2-4F93D6AA9CE4}"/>
          </ac:spMkLst>
        </pc:spChg>
        <pc:spChg chg="mod">
          <ac:chgData name="Braden Prather" userId="e812329b-f988-4202-909c-e7ba6fbab2a6" providerId="ADAL" clId="{288478D8-56AA-424A-9F29-7608931D2A26}" dt="2023-11-28T04:46:44.092" v="954" actId="20577"/>
          <ac:spMkLst>
            <pc:docMk/>
            <pc:sldMk cId="557505319" sldId="281"/>
            <ac:spMk id="5" creationId="{F529D660-3E9F-8958-7F81-6B023B83252A}"/>
          </ac:spMkLst>
        </pc:spChg>
      </pc:sldChg>
      <pc:sldChg chg="addSp modSp mod setBg">
        <pc:chgData name="Braden Prather" userId="e812329b-f988-4202-909c-e7ba6fbab2a6" providerId="ADAL" clId="{288478D8-56AA-424A-9F29-7608931D2A26}" dt="2023-11-30T19:09:13.632" v="962" actId="26606"/>
        <pc:sldMkLst>
          <pc:docMk/>
          <pc:sldMk cId="3852014128" sldId="282"/>
        </pc:sldMkLst>
        <pc:spChg chg="mod">
          <ac:chgData name="Braden Prather" userId="e812329b-f988-4202-909c-e7ba6fbab2a6" providerId="ADAL" clId="{288478D8-56AA-424A-9F29-7608931D2A26}" dt="2023-11-30T19:09:13.632" v="962" actId="26606"/>
          <ac:spMkLst>
            <pc:docMk/>
            <pc:sldMk cId="3852014128" sldId="282"/>
            <ac:spMk id="2" creationId="{1CBD28E5-3992-D238-B575-973D16332796}"/>
          </ac:spMkLst>
        </pc:spChg>
        <pc:spChg chg="add">
          <ac:chgData name="Braden Prather" userId="e812329b-f988-4202-909c-e7ba6fbab2a6" providerId="ADAL" clId="{288478D8-56AA-424A-9F29-7608931D2A26}" dt="2023-11-30T19:09:13.632" v="962" actId="26606"/>
          <ac:spMkLst>
            <pc:docMk/>
            <pc:sldMk cId="3852014128" sldId="282"/>
            <ac:spMk id="7" creationId="{A8DB9CD9-59B1-4D73-BC4C-98796A48EF9B}"/>
          </ac:spMkLst>
        </pc:spChg>
        <pc:spChg chg="add">
          <ac:chgData name="Braden Prather" userId="e812329b-f988-4202-909c-e7ba6fbab2a6" providerId="ADAL" clId="{288478D8-56AA-424A-9F29-7608931D2A26}" dt="2023-11-30T19:09:13.632" v="962" actId="26606"/>
          <ac:spMkLst>
            <pc:docMk/>
            <pc:sldMk cId="3852014128" sldId="282"/>
            <ac:spMk id="9" creationId="{8874A6A9-41FF-4E33-AFA8-F9F81436A59E}"/>
          </ac:spMkLst>
        </pc:spChg>
        <pc:grpChg chg="add">
          <ac:chgData name="Braden Prather" userId="e812329b-f988-4202-909c-e7ba6fbab2a6" providerId="ADAL" clId="{288478D8-56AA-424A-9F29-7608931D2A26}" dt="2023-11-30T19:09:13.632" v="962" actId="26606"/>
          <ac:grpSpMkLst>
            <pc:docMk/>
            <pc:sldMk cId="3852014128" sldId="282"/>
            <ac:grpSpMk id="11" creationId="{721D730E-1F97-4071-B143-B05E6D2599BC}"/>
          </ac:grpSpMkLst>
        </pc:grpChg>
      </pc:sldChg>
    </pc:docChg>
  </pc:docChgLst>
  <pc:docChgLst>
    <pc:chgData name="Nathan Gilbert" userId="S::ngilbert@atu.edu::9fd8602d-23fe-43fd-b70f-b0565393de5f" providerId="AD" clId="Web-{7822723C-FC83-6440-7CA3-253797351A53}"/>
    <pc:docChg chg="modSld sldOrd modSection">
      <pc:chgData name="Nathan Gilbert" userId="S::ngilbert@atu.edu::9fd8602d-23fe-43fd-b70f-b0565393de5f" providerId="AD" clId="Web-{7822723C-FC83-6440-7CA3-253797351A53}" dt="2023-11-28T02:35:37.323" v="94" actId="20577"/>
      <pc:docMkLst>
        <pc:docMk/>
      </pc:docMkLst>
      <pc:sldChg chg="ord">
        <pc:chgData name="Nathan Gilbert" userId="S::ngilbert@atu.edu::9fd8602d-23fe-43fd-b70f-b0565393de5f" providerId="AD" clId="Web-{7822723C-FC83-6440-7CA3-253797351A53}" dt="2023-11-28T02:28:40.501" v="1"/>
        <pc:sldMkLst>
          <pc:docMk/>
          <pc:sldMk cId="1062824187" sldId="264"/>
        </pc:sldMkLst>
      </pc:sldChg>
      <pc:sldChg chg="ord">
        <pc:chgData name="Nathan Gilbert" userId="S::ngilbert@atu.edu::9fd8602d-23fe-43fd-b70f-b0565393de5f" providerId="AD" clId="Web-{7822723C-FC83-6440-7CA3-253797351A53}" dt="2023-11-28T02:20:39.631" v="0"/>
        <pc:sldMkLst>
          <pc:docMk/>
          <pc:sldMk cId="1492888802" sldId="271"/>
        </pc:sldMkLst>
      </pc:sldChg>
      <pc:sldChg chg="ord">
        <pc:chgData name="Nathan Gilbert" userId="S::ngilbert@atu.edu::9fd8602d-23fe-43fd-b70f-b0565393de5f" providerId="AD" clId="Web-{7822723C-FC83-6440-7CA3-253797351A53}" dt="2023-11-28T02:29:37.409" v="2"/>
        <pc:sldMkLst>
          <pc:docMk/>
          <pc:sldMk cId="838840384" sldId="273"/>
        </pc:sldMkLst>
      </pc:sldChg>
      <pc:sldChg chg="modSp">
        <pc:chgData name="Nathan Gilbert" userId="S::ngilbert@atu.edu::9fd8602d-23fe-43fd-b70f-b0565393de5f" providerId="AD" clId="Web-{7822723C-FC83-6440-7CA3-253797351A53}" dt="2023-11-28T02:35:37.323" v="94" actId="20577"/>
        <pc:sldMkLst>
          <pc:docMk/>
          <pc:sldMk cId="1508536091" sldId="279"/>
        </pc:sldMkLst>
        <pc:spChg chg="mod">
          <ac:chgData name="Nathan Gilbert" userId="S::ngilbert@atu.edu::9fd8602d-23fe-43fd-b70f-b0565393de5f" providerId="AD" clId="Web-{7822723C-FC83-6440-7CA3-253797351A53}" dt="2023-11-28T02:35:37.323" v="94" actId="20577"/>
          <ac:spMkLst>
            <pc:docMk/>
            <pc:sldMk cId="1508536091" sldId="279"/>
            <ac:spMk id="2" creationId="{A0421F8D-86E5-B92C-2F34-BF69954D209D}"/>
          </ac:spMkLst>
        </pc:spChg>
      </pc:sldChg>
    </pc:docChg>
  </pc:docChgLst>
  <pc:docChgLst>
    <pc:chgData name="Nathan Gilbert" userId="S::ngilbert@atu.edu::9fd8602d-23fe-43fd-b70f-b0565393de5f" providerId="AD" clId="Web-{76EA0901-93BF-4590-FAAB-3D57C4E079D6}"/>
    <pc:docChg chg="sldOrd">
      <pc:chgData name="Nathan Gilbert" userId="S::ngilbert@atu.edu::9fd8602d-23fe-43fd-b70f-b0565393de5f" providerId="AD" clId="Web-{76EA0901-93BF-4590-FAAB-3D57C4E079D6}" dt="2023-11-28T19:21:00.400" v="0"/>
      <pc:docMkLst>
        <pc:docMk/>
      </pc:docMkLst>
      <pc:sldChg chg="ord">
        <pc:chgData name="Nathan Gilbert" userId="S::ngilbert@atu.edu::9fd8602d-23fe-43fd-b70f-b0565393de5f" providerId="AD" clId="Web-{76EA0901-93BF-4590-FAAB-3D57C4E079D6}" dt="2023-11-28T19:21:00.400" v="0"/>
        <pc:sldMkLst>
          <pc:docMk/>
          <pc:sldMk cId="1479154425" sldId="263"/>
        </pc:sldMkLst>
      </pc:sldChg>
    </pc:docChg>
  </pc:docChgLst>
  <pc:docChgLst>
    <pc:chgData name="Nathan Gilbert" userId="S::ngilbert@atu.edu::9fd8602d-23fe-43fd-b70f-b0565393de5f" providerId="AD" clId="Web-{22233B2F-4914-37C2-204A-B7F5FC948AB6}"/>
    <pc:docChg chg="modSld">
      <pc:chgData name="Nathan Gilbert" userId="S::ngilbert@atu.edu::9fd8602d-23fe-43fd-b70f-b0565393de5f" providerId="AD" clId="Web-{22233B2F-4914-37C2-204A-B7F5FC948AB6}" dt="2023-11-28T09:31:32.080" v="1579" actId="20577"/>
      <pc:docMkLst>
        <pc:docMk/>
      </pc:docMkLst>
      <pc:sldChg chg="addSp delSp modSp">
        <pc:chgData name="Nathan Gilbert" userId="S::ngilbert@atu.edu::9fd8602d-23fe-43fd-b70f-b0565393de5f" providerId="AD" clId="Web-{22233B2F-4914-37C2-204A-B7F5FC948AB6}" dt="2023-11-28T09:02:53.266" v="801" actId="20577"/>
        <pc:sldMkLst>
          <pc:docMk/>
          <pc:sldMk cId="893272215" sldId="265"/>
        </pc:sldMkLst>
        <pc:spChg chg="mod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2" creationId="{D9D73310-9CC0-1611-3318-C27A14288783}"/>
          </ac:spMkLst>
        </pc:spChg>
        <pc:spChg chg="del">
          <ac:chgData name="Nathan Gilbert" userId="S::ngilbert@atu.edu::9fd8602d-23fe-43fd-b70f-b0565393de5f" providerId="AD" clId="Web-{22233B2F-4914-37C2-204A-B7F5FC948AB6}" dt="2023-11-28T06:18:39.011" v="0"/>
          <ac:spMkLst>
            <pc:docMk/>
            <pc:sldMk cId="893272215" sldId="265"/>
            <ac:spMk id="3" creationId="{797575C4-F380-F9AE-B0A5-EC65C9A91164}"/>
          </ac:spMkLst>
        </pc:spChg>
        <pc:spChg chg="add del mod">
          <ac:chgData name="Nathan Gilbert" userId="S::ngilbert@atu.edu::9fd8602d-23fe-43fd-b70f-b0565393de5f" providerId="AD" clId="Web-{22233B2F-4914-37C2-204A-B7F5FC948AB6}" dt="2023-11-28T06:20:34.125" v="11"/>
          <ac:spMkLst>
            <pc:docMk/>
            <pc:sldMk cId="893272215" sldId="265"/>
            <ac:spMk id="6" creationId="{89628AD8-2D64-179A-2ACC-808F70B4CC9D}"/>
          </ac:spMkLst>
        </pc:spChg>
        <pc:spChg chg="add del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8" creationId="{D038248A-211C-4EEC-8401-C761B929FB52}"/>
          </ac:spMkLst>
        </pc:spChg>
        <pc:spChg chg="add mod">
          <ac:chgData name="Nathan Gilbert" userId="S::ngilbert@atu.edu::9fd8602d-23fe-43fd-b70f-b0565393de5f" providerId="AD" clId="Web-{22233B2F-4914-37C2-204A-B7F5FC948AB6}" dt="2023-11-28T09:02:53.266" v="801" actId="20577"/>
          <ac:spMkLst>
            <pc:docMk/>
            <pc:sldMk cId="893272215" sldId="265"/>
            <ac:spMk id="9" creationId="{362EA04C-7F00-9CB9-208B-94AF0B68809F}"/>
          </ac:spMkLst>
        </pc:spChg>
        <pc:spChg chg="add del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10" creationId="{C30A849F-66D9-40C8-BEC8-35AFF8F4568F}"/>
          </ac:spMkLst>
        </pc:spChg>
        <pc:spChg chg="add del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24" creationId="{F821940F-7A1D-4ACC-85B4-A932898ABB37}"/>
          </ac:spMkLst>
        </pc:spChg>
        <pc:spChg chg="add del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25" creationId="{16674508-81D3-48CF-96BF-7FC60EAA572A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46.268" v="18"/>
          <ac:spMkLst>
            <pc:docMk/>
            <pc:sldMk cId="893272215" sldId="265"/>
            <ac:spMk id="26" creationId="{EFE627DF-1DB5-8B7F-95AB-63C2EB6B3F27}"/>
          </ac:spMkLst>
        </pc:spChg>
        <pc:spChg chg="add del">
          <ac:chgData name="Nathan Gilbert" userId="S::ngilbert@atu.edu::9fd8602d-23fe-43fd-b70f-b0565393de5f" providerId="AD" clId="Web-{22233B2F-4914-37C2-204A-B7F5FC948AB6}" dt="2023-11-28T06:42:37.522" v="26"/>
          <ac:spMkLst>
            <pc:docMk/>
            <pc:sldMk cId="893272215" sldId="265"/>
            <ac:spMk id="27" creationId="{90570699-E065-C36F-D3F4-AEB91552328F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46.268" v="18"/>
          <ac:spMkLst>
            <pc:docMk/>
            <pc:sldMk cId="893272215" sldId="265"/>
            <ac:spMk id="29" creationId="{F821940F-7A1D-4ACC-85B4-A932898ABB37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46.268" v="18"/>
          <ac:spMkLst>
            <pc:docMk/>
            <pc:sldMk cId="893272215" sldId="265"/>
            <ac:spMk id="31" creationId="{16674508-81D3-48CF-96BF-7FC60EAA572A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50.581" v="20"/>
          <ac:spMkLst>
            <pc:docMk/>
            <pc:sldMk cId="893272215" sldId="265"/>
            <ac:spMk id="33" creationId="{AC8F6C8C-AB5A-4548-942D-E3FD40ACBC49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50.581" v="20"/>
          <ac:spMkLst>
            <pc:docMk/>
            <pc:sldMk cId="893272215" sldId="265"/>
            <ac:spMk id="34" creationId="{979E27D9-03C7-44E2-9FF8-15D0C8506AF7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50.581" v="20"/>
          <ac:spMkLst>
            <pc:docMk/>
            <pc:sldMk cId="893272215" sldId="265"/>
            <ac:spMk id="35" creationId="{A3F7CF07-DEF0-5D48-303C-D44F7E98C9B8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50.581" v="20"/>
          <ac:spMkLst>
            <pc:docMk/>
            <pc:sldMk cId="893272215" sldId="265"/>
            <ac:spMk id="36" creationId="{EEBF1590-3B36-48EE-A89D-3B6F3CB256AB}"/>
          </ac:spMkLst>
        </pc:spChg>
        <pc:spChg chg="add del">
          <ac:chgData name="Nathan Gilbert" userId="S::ngilbert@atu.edu::9fd8602d-23fe-43fd-b70f-b0565393de5f" providerId="AD" clId="Web-{22233B2F-4914-37C2-204A-B7F5FC948AB6}" dt="2023-11-28T06:21:54.409" v="22"/>
          <ac:spMkLst>
            <pc:docMk/>
            <pc:sldMk cId="893272215" sldId="265"/>
            <ac:spMk id="38" creationId="{8459FB82-3E2F-9A9A-5FA5-04496A33D8DD}"/>
          </ac:spMkLst>
        </pc:spChg>
        <pc:grpChg chg="add del">
          <ac:chgData name="Nathan Gilbert" userId="S::ngilbert@atu.edu::9fd8602d-23fe-43fd-b70f-b0565393de5f" providerId="AD" clId="Web-{22233B2F-4914-37C2-204A-B7F5FC948AB6}" dt="2023-11-28T06:42:37.522" v="26"/>
          <ac:grpSpMkLst>
            <pc:docMk/>
            <pc:sldMk cId="893272215" sldId="265"/>
            <ac:grpSpMk id="12" creationId="{04542298-A2B1-480F-A11C-A40EDD19B857}"/>
          </ac:grpSpMkLst>
        </pc:grpChg>
        <pc:grpChg chg="add del">
          <ac:chgData name="Nathan Gilbert" userId="S::ngilbert@atu.edu::9fd8602d-23fe-43fd-b70f-b0565393de5f" providerId="AD" clId="Web-{22233B2F-4914-37C2-204A-B7F5FC948AB6}" dt="2023-11-28T06:42:37.522" v="26"/>
          <ac:grpSpMkLst>
            <pc:docMk/>
            <pc:sldMk cId="893272215" sldId="265"/>
            <ac:grpSpMk id="18" creationId="{2A5C9C35-2375-49EB-B99C-17C87D42FE7C}"/>
          </ac:grpSpMkLst>
        </pc:grpChg>
        <pc:grpChg chg="add del">
          <ac:chgData name="Nathan Gilbert" userId="S::ngilbert@atu.edu::9fd8602d-23fe-43fd-b70f-b0565393de5f" providerId="AD" clId="Web-{22233B2F-4914-37C2-204A-B7F5FC948AB6}" dt="2023-11-28T06:21:54.409" v="22"/>
          <ac:grpSpMkLst>
            <pc:docMk/>
            <pc:sldMk cId="893272215" sldId="265"/>
            <ac:grpSpMk id="39" creationId="{C54A2A4D-19EF-3552-F383-6AD9587C8AFC}"/>
          </ac:grpSpMkLst>
        </pc:grpChg>
        <pc:picChg chg="add del mod ord">
          <ac:chgData name="Nathan Gilbert" userId="S::ngilbert@atu.edu::9fd8602d-23fe-43fd-b70f-b0565393de5f" providerId="AD" clId="Web-{22233B2F-4914-37C2-204A-B7F5FC948AB6}" dt="2023-11-28T06:20:05.124" v="10"/>
          <ac:picMkLst>
            <pc:docMk/>
            <pc:sldMk cId="893272215" sldId="265"/>
            <ac:picMk id="4" creationId="{77DA0109-FB36-7705-E205-319D8BEAB5C6}"/>
          </ac:picMkLst>
        </pc:picChg>
        <pc:picChg chg="add mod ord">
          <ac:chgData name="Nathan Gilbert" userId="S::ngilbert@atu.edu::9fd8602d-23fe-43fd-b70f-b0565393de5f" providerId="AD" clId="Web-{22233B2F-4914-37C2-204A-B7F5FC948AB6}" dt="2023-11-28T06:42:37.522" v="26"/>
          <ac:picMkLst>
            <pc:docMk/>
            <pc:sldMk cId="893272215" sldId="265"/>
            <ac:picMk id="7" creationId="{7A63B56A-A2B4-C9D0-13CF-DDA5D59F5CE3}"/>
          </ac:picMkLst>
        </pc:picChg>
      </pc:sldChg>
      <pc:sldChg chg="modSp">
        <pc:chgData name="Nathan Gilbert" userId="S::ngilbert@atu.edu::9fd8602d-23fe-43fd-b70f-b0565393de5f" providerId="AD" clId="Web-{22233B2F-4914-37C2-204A-B7F5FC948AB6}" dt="2023-11-28T09:31:32.080" v="1579" actId="20577"/>
        <pc:sldMkLst>
          <pc:docMk/>
          <pc:sldMk cId="3299730851" sldId="266"/>
        </pc:sldMkLst>
        <pc:spChg chg="mod">
          <ac:chgData name="Nathan Gilbert" userId="S::ngilbert@atu.edu::9fd8602d-23fe-43fd-b70f-b0565393de5f" providerId="AD" clId="Web-{22233B2F-4914-37C2-204A-B7F5FC948AB6}" dt="2023-11-28T08:10:44.525" v="30" actId="1076"/>
          <ac:spMkLst>
            <pc:docMk/>
            <pc:sldMk cId="3299730851" sldId="266"/>
            <ac:spMk id="2" creationId="{142473DF-2226-7045-46B6-1200B399F62D}"/>
          </ac:spMkLst>
        </pc:spChg>
        <pc:spChg chg="mod">
          <ac:chgData name="Nathan Gilbert" userId="S::ngilbert@atu.edu::9fd8602d-23fe-43fd-b70f-b0565393de5f" providerId="AD" clId="Web-{22233B2F-4914-37C2-204A-B7F5FC948AB6}" dt="2023-11-28T09:31:32.080" v="1579" actId="20577"/>
          <ac:spMkLst>
            <pc:docMk/>
            <pc:sldMk cId="3299730851" sldId="266"/>
            <ac:spMk id="3" creationId="{CFF3F2D8-D079-A834-C823-BBD0AB26800A}"/>
          </ac:spMkLst>
        </pc:spChg>
      </pc:sldChg>
      <pc:sldChg chg="modSp">
        <pc:chgData name="Nathan Gilbert" userId="S::ngilbert@atu.edu::9fd8602d-23fe-43fd-b70f-b0565393de5f" providerId="AD" clId="Web-{22233B2F-4914-37C2-204A-B7F5FC948AB6}" dt="2023-11-28T09:10:03.249" v="1449" actId="20577"/>
        <pc:sldMkLst>
          <pc:docMk/>
          <pc:sldMk cId="420139137" sldId="267"/>
        </pc:sldMkLst>
        <pc:spChg chg="mod">
          <ac:chgData name="Nathan Gilbert" userId="S::ngilbert@atu.edu::9fd8602d-23fe-43fd-b70f-b0565393de5f" providerId="AD" clId="Web-{22233B2F-4914-37C2-204A-B7F5FC948AB6}" dt="2023-11-28T08:11:25.574" v="69" actId="1076"/>
          <ac:spMkLst>
            <pc:docMk/>
            <pc:sldMk cId="420139137" sldId="267"/>
            <ac:spMk id="2" creationId="{16634755-8605-4C79-C6B2-56BE45879EC0}"/>
          </ac:spMkLst>
        </pc:spChg>
        <pc:spChg chg="mod">
          <ac:chgData name="Nathan Gilbert" userId="S::ngilbert@atu.edu::9fd8602d-23fe-43fd-b70f-b0565393de5f" providerId="AD" clId="Web-{22233B2F-4914-37C2-204A-B7F5FC948AB6}" dt="2023-11-28T09:10:03.249" v="1449" actId="20577"/>
          <ac:spMkLst>
            <pc:docMk/>
            <pc:sldMk cId="420139137" sldId="267"/>
            <ac:spMk id="3" creationId="{59B99961-5F22-DEC2-512E-8E1924F12524}"/>
          </ac:spMkLst>
        </pc:spChg>
      </pc:sldChg>
    </pc:docChg>
  </pc:docChgLst>
  <pc:docChgLst>
    <pc:chgData name="Braden Prather" userId="e812329b-f988-4202-909c-e7ba6fbab2a6" providerId="ADAL" clId="{C51A28F4-8FD6-4A66-BD71-59DEE329A3E1}"/>
    <pc:docChg chg="undo custSel modSld">
      <pc:chgData name="Braden Prather" userId="e812329b-f988-4202-909c-e7ba6fbab2a6" providerId="ADAL" clId="{C51A28F4-8FD6-4A66-BD71-59DEE329A3E1}" dt="2024-02-26T20:43:59.259" v="324" actId="20577"/>
      <pc:docMkLst>
        <pc:docMk/>
      </pc:docMkLst>
      <pc:sldChg chg="modSp mod">
        <pc:chgData name="Braden Prather" userId="e812329b-f988-4202-909c-e7ba6fbab2a6" providerId="ADAL" clId="{C51A28F4-8FD6-4A66-BD71-59DEE329A3E1}" dt="2024-02-26T20:03:43.222" v="8" actId="20577"/>
        <pc:sldMkLst>
          <pc:docMk/>
          <pc:sldMk cId="1112936199" sldId="260"/>
        </pc:sldMkLst>
        <pc:spChg chg="mod">
          <ac:chgData name="Braden Prather" userId="e812329b-f988-4202-909c-e7ba6fbab2a6" providerId="ADAL" clId="{C51A28F4-8FD6-4A66-BD71-59DEE329A3E1}" dt="2024-02-26T20:03:43.222" v="8" actId="20577"/>
          <ac:spMkLst>
            <pc:docMk/>
            <pc:sldMk cId="1112936199" sldId="260"/>
            <ac:spMk id="7" creationId="{B7EE8D9B-89C8-177D-D007-B58385781D8D}"/>
          </ac:spMkLst>
        </pc:spChg>
      </pc:sldChg>
      <pc:sldChg chg="modSp mod">
        <pc:chgData name="Braden Prather" userId="e812329b-f988-4202-909c-e7ba6fbab2a6" providerId="ADAL" clId="{C51A28F4-8FD6-4A66-BD71-59DEE329A3E1}" dt="2024-02-26T20:43:59.259" v="324" actId="20577"/>
        <pc:sldMkLst>
          <pc:docMk/>
          <pc:sldMk cId="3299730851" sldId="266"/>
        </pc:sldMkLst>
        <pc:spChg chg="mod">
          <ac:chgData name="Braden Prather" userId="e812329b-f988-4202-909c-e7ba6fbab2a6" providerId="ADAL" clId="{C51A28F4-8FD6-4A66-BD71-59DEE329A3E1}" dt="2024-02-26T20:43:59.259" v="324" actId="20577"/>
          <ac:spMkLst>
            <pc:docMk/>
            <pc:sldMk cId="3299730851" sldId="266"/>
            <ac:spMk id="3" creationId="{CFF3F2D8-D079-A834-C823-BBD0AB26800A}"/>
          </ac:spMkLst>
        </pc:spChg>
      </pc:sldChg>
      <pc:sldChg chg="addSp delSp modSp mod">
        <pc:chgData name="Braden Prather" userId="e812329b-f988-4202-909c-e7ba6fbab2a6" providerId="ADAL" clId="{C51A28F4-8FD6-4A66-BD71-59DEE329A3E1}" dt="2024-02-26T20:19:43.301" v="176" actId="20577"/>
        <pc:sldMkLst>
          <pc:docMk/>
          <pc:sldMk cId="1734257891" sldId="268"/>
        </pc:sldMkLst>
        <pc:spChg chg="mod">
          <ac:chgData name="Braden Prather" userId="e812329b-f988-4202-909c-e7ba6fbab2a6" providerId="ADAL" clId="{C51A28F4-8FD6-4A66-BD71-59DEE329A3E1}" dt="2024-02-26T20:19:43.301" v="176" actId="20577"/>
          <ac:spMkLst>
            <pc:docMk/>
            <pc:sldMk cId="1734257891" sldId="268"/>
            <ac:spMk id="3" creationId="{F04D9E12-9DD5-0BB8-C097-126C2D9CA022}"/>
          </ac:spMkLst>
        </pc:spChg>
        <pc:picChg chg="del">
          <ac:chgData name="Braden Prather" userId="e812329b-f988-4202-909c-e7ba6fbab2a6" providerId="ADAL" clId="{C51A28F4-8FD6-4A66-BD71-59DEE329A3E1}" dt="2024-02-26T20:06:26.159" v="10" actId="478"/>
          <ac:picMkLst>
            <pc:docMk/>
            <pc:sldMk cId="1734257891" sldId="268"/>
            <ac:picMk id="5" creationId="{E49A61B7-518D-CB09-7381-4030EF43FEFF}"/>
          </ac:picMkLst>
        </pc:picChg>
        <pc:picChg chg="add mod modCrop">
          <ac:chgData name="Braden Prather" userId="e812329b-f988-4202-909c-e7ba6fbab2a6" providerId="ADAL" clId="{C51A28F4-8FD6-4A66-BD71-59DEE329A3E1}" dt="2024-02-26T20:07:17.584" v="15" actId="1076"/>
          <ac:picMkLst>
            <pc:docMk/>
            <pc:sldMk cId="1734257891" sldId="268"/>
            <ac:picMk id="6" creationId="{DFF5E54F-4126-C058-80AD-0AE1E75E8C41}"/>
          </ac:picMkLst>
        </pc:picChg>
      </pc:sldChg>
      <pc:sldChg chg="modSp mod">
        <pc:chgData name="Braden Prather" userId="e812329b-f988-4202-909c-e7ba6fbab2a6" providerId="ADAL" clId="{C51A28F4-8FD6-4A66-BD71-59DEE329A3E1}" dt="2024-02-26T20:42:45.191" v="321" actId="20577"/>
        <pc:sldMkLst>
          <pc:docMk/>
          <pc:sldMk cId="360563050" sldId="269"/>
        </pc:sldMkLst>
        <pc:spChg chg="mod">
          <ac:chgData name="Braden Prather" userId="e812329b-f988-4202-909c-e7ba6fbab2a6" providerId="ADAL" clId="{C51A28F4-8FD6-4A66-BD71-59DEE329A3E1}" dt="2024-02-26T20:42:45.191" v="321" actId="20577"/>
          <ac:spMkLst>
            <pc:docMk/>
            <pc:sldMk cId="360563050" sldId="269"/>
            <ac:spMk id="3" creationId="{AD28C1F7-2F91-B5B6-4F80-CC49EBA0405B}"/>
          </ac:spMkLst>
        </pc:spChg>
      </pc:sldChg>
    </pc:docChg>
  </pc:docChgLst>
  <pc:docChgLst>
    <pc:chgData name="Alexander Mccutcheon" userId="d11a1d2a-b5e4-49ce-9761-fb7193f1b49a" providerId="ADAL" clId="{42154B41-A3F6-4C14-B444-99FFFD8CF8BA}"/>
    <pc:docChg chg="undo redo custSel addSld delSld modSld sldOrd modMainMaster addSection delSection modSection">
      <pc:chgData name="Alexander Mccutcheon" userId="d11a1d2a-b5e4-49ce-9761-fb7193f1b49a" providerId="ADAL" clId="{42154B41-A3F6-4C14-B444-99FFFD8CF8BA}" dt="2024-02-26T06:11:47.601" v="6648" actId="20577"/>
      <pc:docMkLst>
        <pc:docMk/>
      </pc:docMkLst>
      <pc:sldChg chg="modSp mod">
        <pc:chgData name="Alexander Mccutcheon" userId="d11a1d2a-b5e4-49ce-9761-fb7193f1b49a" providerId="ADAL" clId="{42154B41-A3F6-4C14-B444-99FFFD8CF8BA}" dt="2023-11-21T19:09:40.441" v="108" actId="27636"/>
        <pc:sldMkLst>
          <pc:docMk/>
          <pc:sldMk cId="2833393540" sldId="256"/>
        </pc:sldMkLst>
        <pc:spChg chg="mod">
          <ac:chgData name="Alexander Mccutcheon" userId="d11a1d2a-b5e4-49ce-9761-fb7193f1b49a" providerId="ADAL" clId="{42154B41-A3F6-4C14-B444-99FFFD8CF8BA}" dt="2023-11-21T19:09:13.425" v="34" actId="20577"/>
          <ac:spMkLst>
            <pc:docMk/>
            <pc:sldMk cId="2833393540" sldId="256"/>
            <ac:spMk id="2" creationId="{079F9BD8-878C-057F-F732-E1CF1FF5E352}"/>
          </ac:spMkLst>
        </pc:spChg>
        <pc:spChg chg="mod">
          <ac:chgData name="Alexander Mccutcheon" userId="d11a1d2a-b5e4-49ce-9761-fb7193f1b49a" providerId="ADAL" clId="{42154B41-A3F6-4C14-B444-99FFFD8CF8BA}" dt="2023-11-21T19:09:40.441" v="108" actId="27636"/>
          <ac:spMkLst>
            <pc:docMk/>
            <pc:sldMk cId="2833393540" sldId="256"/>
            <ac:spMk id="3" creationId="{70716C34-2230-A367-02E6-56FB244F46B5}"/>
          </ac:spMkLst>
        </pc:spChg>
      </pc:sldChg>
      <pc:sldChg chg="modSp mod modTransition">
        <pc:chgData name="Alexander Mccutcheon" userId="d11a1d2a-b5e4-49ce-9761-fb7193f1b49a" providerId="ADAL" clId="{42154B41-A3F6-4C14-B444-99FFFD8CF8BA}" dt="2024-02-26T05:52:59.313" v="5598" actId="1076"/>
        <pc:sldMkLst>
          <pc:docMk/>
          <pc:sldMk cId="433805655" sldId="257"/>
        </pc:sldMkLst>
        <pc:spChg chg="mod">
          <ac:chgData name="Alexander Mccutcheon" userId="d11a1d2a-b5e4-49ce-9761-fb7193f1b49a" providerId="ADAL" clId="{42154B41-A3F6-4C14-B444-99FFFD8CF8BA}" dt="2024-02-26T05:52:59.313" v="5598" actId="1076"/>
          <ac:spMkLst>
            <pc:docMk/>
            <pc:sldMk cId="433805655" sldId="257"/>
            <ac:spMk id="2" creationId="{3F241922-C553-AB65-4DF2-4F93D6AA9CE4}"/>
          </ac:spMkLst>
        </pc:spChg>
        <pc:spChg chg="mod">
          <ac:chgData name="Alexander Mccutcheon" userId="d11a1d2a-b5e4-49ce-9761-fb7193f1b49a" providerId="ADAL" clId="{42154B41-A3F6-4C14-B444-99FFFD8CF8BA}" dt="2023-11-28T05:42:01.774" v="5480" actId="1076"/>
          <ac:spMkLst>
            <pc:docMk/>
            <pc:sldMk cId="433805655" sldId="257"/>
            <ac:spMk id="3" creationId="{3AA14874-C0E5-9550-25CC-48D21465D20C}"/>
          </ac:spMkLst>
        </pc:spChg>
      </pc:sldChg>
      <pc:sldChg chg="del">
        <pc:chgData name="Alexander Mccutcheon" userId="d11a1d2a-b5e4-49ce-9761-fb7193f1b49a" providerId="ADAL" clId="{42154B41-A3F6-4C14-B444-99FFFD8CF8BA}" dt="2023-11-28T01:25:17.167" v="4912" actId="47"/>
        <pc:sldMkLst>
          <pc:docMk/>
          <pc:sldMk cId="8492761" sldId="258"/>
        </pc:sldMkLst>
      </pc:sldChg>
      <pc:sldChg chg="addSp delSp modSp mod modTransition modClrScheme delDesignElem chgLayout">
        <pc:chgData name="Alexander Mccutcheon" userId="d11a1d2a-b5e4-49ce-9761-fb7193f1b49a" providerId="ADAL" clId="{42154B41-A3F6-4C14-B444-99FFFD8CF8BA}" dt="2023-11-28T05:40:35.600" v="5452" actId="14100"/>
        <pc:sldMkLst>
          <pc:docMk/>
          <pc:sldMk cId="2482966900" sldId="259"/>
        </pc:sldMkLst>
        <pc:spChg chg="mod ord">
          <ac:chgData name="Alexander Mccutcheon" userId="d11a1d2a-b5e4-49ce-9761-fb7193f1b49a" providerId="ADAL" clId="{42154B41-A3F6-4C14-B444-99FFFD8CF8BA}" dt="2023-11-28T05:40:35.600" v="5452" actId="14100"/>
          <ac:spMkLst>
            <pc:docMk/>
            <pc:sldMk cId="2482966900" sldId="259"/>
            <ac:spMk id="2" creationId="{3F241922-C553-AB65-4DF2-4F93D6AA9CE4}"/>
          </ac:spMkLst>
        </pc:spChg>
        <pc:spChg chg="del mod ord">
          <ac:chgData name="Alexander Mccutcheon" userId="d11a1d2a-b5e4-49ce-9761-fb7193f1b49a" providerId="ADAL" clId="{42154B41-A3F6-4C14-B444-99FFFD8CF8BA}" dt="2023-11-28T00:41:14.208" v="997" actId="700"/>
          <ac:spMkLst>
            <pc:docMk/>
            <pc:sldMk cId="2482966900" sldId="259"/>
            <ac:spMk id="3" creationId="{3AA14874-C0E5-9550-25CC-48D21465D20C}"/>
          </ac:spMkLst>
        </pc:spChg>
        <pc:spChg chg="add mod ord">
          <ac:chgData name="Alexander Mccutcheon" userId="d11a1d2a-b5e4-49ce-9761-fb7193f1b49a" providerId="ADAL" clId="{42154B41-A3F6-4C14-B444-99FFFD8CF8BA}" dt="2023-11-28T00:41:30.091" v="1029" actId="26606"/>
          <ac:spMkLst>
            <pc:docMk/>
            <pc:sldMk cId="2482966900" sldId="259"/>
            <ac:spMk id="4" creationId="{5C8A529A-BCB0-F1F9-50D9-0430E10356F8}"/>
          </ac:spMkLst>
        </pc:spChg>
        <pc:spChg chg="del">
          <ac:chgData name="Alexander Mccutcheon" userId="d11a1d2a-b5e4-49ce-9761-fb7193f1b49a" providerId="ADAL" clId="{42154B41-A3F6-4C14-B444-99FFFD8CF8BA}" dt="2023-11-28T00:41:14.208" v="997" actId="700"/>
          <ac:spMkLst>
            <pc:docMk/>
            <pc:sldMk cId="2482966900" sldId="259"/>
            <ac:spMk id="8" creationId="{43C823D3-D619-407C-89E0-C6F6B1E7A42A}"/>
          </ac:spMkLst>
        </pc:spChg>
        <pc:spChg chg="add">
          <ac:chgData name="Alexander Mccutcheon" userId="d11a1d2a-b5e4-49ce-9761-fb7193f1b49a" providerId="ADAL" clId="{42154B41-A3F6-4C14-B444-99FFFD8CF8BA}" dt="2023-11-28T00:41:30.091" v="1029" actId="26606"/>
          <ac:spMkLst>
            <pc:docMk/>
            <pc:sldMk cId="2482966900" sldId="259"/>
            <ac:spMk id="9" creationId="{54A6836E-C603-43CB-9DA7-89D8E3FA3838}"/>
          </ac:spMkLst>
        </pc:spChg>
        <pc:spChg chg="del">
          <ac:chgData name="Alexander Mccutcheon" userId="d11a1d2a-b5e4-49ce-9761-fb7193f1b49a" providerId="ADAL" clId="{42154B41-A3F6-4C14-B444-99FFFD8CF8BA}" dt="2023-11-28T00:41:14.208" v="997" actId="700"/>
          <ac:spMkLst>
            <pc:docMk/>
            <pc:sldMk cId="2482966900" sldId="259"/>
            <ac:spMk id="10" creationId="{047F8E3E-2FFA-4A0F-B3C7-E57ADDCFB415}"/>
          </ac:spMkLst>
        </pc:spChg>
        <pc:spChg chg="add">
          <ac:chgData name="Alexander Mccutcheon" userId="d11a1d2a-b5e4-49ce-9761-fb7193f1b49a" providerId="ADAL" clId="{42154B41-A3F6-4C14-B444-99FFFD8CF8BA}" dt="2023-11-28T00:41:30.091" v="1029" actId="26606"/>
          <ac:spMkLst>
            <pc:docMk/>
            <pc:sldMk cId="2482966900" sldId="259"/>
            <ac:spMk id="11" creationId="{296007DD-F9BF-4F0F-B8C6-C514B2841971}"/>
          </ac:spMkLst>
        </pc:spChg>
        <pc:grpChg chg="add">
          <ac:chgData name="Alexander Mccutcheon" userId="d11a1d2a-b5e4-49ce-9761-fb7193f1b49a" providerId="ADAL" clId="{42154B41-A3F6-4C14-B444-99FFFD8CF8BA}" dt="2023-11-28T00:41:30.091" v="1029" actId="26606"/>
          <ac:grpSpMkLst>
            <pc:docMk/>
            <pc:sldMk cId="2482966900" sldId="259"/>
            <ac:grpSpMk id="6" creationId="{8A0FAFCA-5C96-453B-83B7-A9AEF7F18960}"/>
          </ac:grpSpMkLst>
        </pc:grpChg>
        <pc:grpChg chg="del">
          <ac:chgData name="Alexander Mccutcheon" userId="d11a1d2a-b5e4-49ce-9761-fb7193f1b49a" providerId="ADAL" clId="{42154B41-A3F6-4C14-B444-99FFFD8CF8BA}" dt="2023-11-28T00:41:14.208" v="997" actId="700"/>
          <ac:grpSpMkLst>
            <pc:docMk/>
            <pc:sldMk cId="2482966900" sldId="259"/>
            <ac:grpSpMk id="12" creationId="{33D939F1-7ABE-4D0E-946A-43F37F556AFD}"/>
          </ac:grpSpMkLst>
        </pc:grpChg>
        <pc:grpChg chg="del">
          <ac:chgData name="Alexander Mccutcheon" userId="d11a1d2a-b5e4-49ce-9761-fb7193f1b49a" providerId="ADAL" clId="{42154B41-A3F6-4C14-B444-99FFFD8CF8BA}" dt="2023-11-28T00:41:14.208" v="997" actId="700"/>
          <ac:grpSpMkLst>
            <pc:docMk/>
            <pc:sldMk cId="2482966900" sldId="259"/>
            <ac:grpSpMk id="18" creationId="{9DB3963A-4187-4A72-9DA4-CA6BADE22931}"/>
          </ac:grpSpMkLst>
        </pc:grpChg>
        <pc:grpChg chg="add">
          <ac:chgData name="Alexander Mccutcheon" userId="d11a1d2a-b5e4-49ce-9761-fb7193f1b49a" providerId="ADAL" clId="{42154B41-A3F6-4C14-B444-99FFFD8CF8BA}" dt="2023-11-28T00:41:30.091" v="1029" actId="26606"/>
          <ac:grpSpMkLst>
            <pc:docMk/>
            <pc:sldMk cId="2482966900" sldId="259"/>
            <ac:grpSpMk id="26" creationId="{CD0398DD-AD75-4E2B-A3C6-35073082A8B4}"/>
          </ac:grpSpMkLst>
        </pc:grpChg>
      </pc:sldChg>
      <pc:sldChg chg="addSp delSp modSp mod modTransition modClrScheme addAnim modAnim delDesignElem chgLayout">
        <pc:chgData name="Alexander Mccutcheon" userId="d11a1d2a-b5e4-49ce-9761-fb7193f1b49a" providerId="ADAL" clId="{42154B41-A3F6-4C14-B444-99FFFD8CF8BA}" dt="2023-11-28T05:41:00.425" v="5459" actId="20577"/>
        <pc:sldMkLst>
          <pc:docMk/>
          <pc:sldMk cId="1112936199" sldId="260"/>
        </pc:sldMkLst>
        <pc:spChg chg="del mod ord">
          <ac:chgData name="Alexander Mccutcheon" userId="d11a1d2a-b5e4-49ce-9761-fb7193f1b49a" providerId="ADAL" clId="{42154B41-A3F6-4C14-B444-99FFFD8CF8BA}" dt="2023-11-28T05:40:53.621" v="5453" actId="478"/>
          <ac:spMkLst>
            <pc:docMk/>
            <pc:sldMk cId="1112936199" sldId="260"/>
            <ac:spMk id="2" creationId="{3F241922-C553-AB65-4DF2-4F93D6AA9CE4}"/>
          </ac:spMkLst>
        </pc:spChg>
        <pc:spChg chg="del mod ord">
          <ac:chgData name="Alexander Mccutcheon" userId="d11a1d2a-b5e4-49ce-9761-fb7193f1b49a" providerId="ADAL" clId="{42154B41-A3F6-4C14-B444-99FFFD8CF8BA}" dt="2023-11-28T00:42:57.198" v="1106" actId="700"/>
          <ac:spMkLst>
            <pc:docMk/>
            <pc:sldMk cId="1112936199" sldId="260"/>
            <ac:spMk id="3" creationId="{3AA14874-C0E5-9550-25CC-48D21465D20C}"/>
          </ac:spMkLst>
        </pc:spChg>
        <pc:spChg chg="add del mod">
          <ac:chgData name="Alexander Mccutcheon" userId="d11a1d2a-b5e4-49ce-9761-fb7193f1b49a" providerId="ADAL" clId="{42154B41-A3F6-4C14-B444-99FFFD8CF8BA}" dt="2023-11-28T05:40:57.430" v="5455" actId="478"/>
          <ac:spMkLst>
            <pc:docMk/>
            <pc:sldMk cId="1112936199" sldId="260"/>
            <ac:spMk id="4" creationId="{2EFC3ED9-CB59-3BB9-1790-5437A8DE7FCF}"/>
          </ac:spMkLst>
        </pc:spChg>
        <pc:spChg chg="add mod ord">
          <ac:chgData name="Alexander Mccutcheon" userId="d11a1d2a-b5e4-49ce-9761-fb7193f1b49a" providerId="ADAL" clId="{42154B41-A3F6-4C14-B444-99FFFD8CF8BA}" dt="2023-11-28T00:42:59.404" v="1107" actId="26606"/>
          <ac:spMkLst>
            <pc:docMk/>
            <pc:sldMk cId="1112936199" sldId="260"/>
            <ac:spMk id="4" creationId="{70FC5F89-0D38-32DA-1415-7812587BB5C4}"/>
          </ac:spMkLst>
        </pc:spChg>
        <pc:spChg chg="del">
          <ac:chgData name="Alexander Mccutcheon" userId="d11a1d2a-b5e4-49ce-9761-fb7193f1b49a" providerId="ADAL" clId="{42154B41-A3F6-4C14-B444-99FFFD8CF8BA}" dt="2023-11-28T05:40:53.621" v="5453" actId="478"/>
          <ac:spMkLst>
            <pc:docMk/>
            <pc:sldMk cId="1112936199" sldId="260"/>
            <ac:spMk id="5" creationId="{F529D660-3E9F-8958-7F81-6B023B83252A}"/>
          </ac:spMkLst>
        </pc:spChg>
        <pc:spChg chg="add mod">
          <ac:chgData name="Alexander Mccutcheon" userId="d11a1d2a-b5e4-49ce-9761-fb7193f1b49a" providerId="ADAL" clId="{42154B41-A3F6-4C14-B444-99FFFD8CF8BA}" dt="2023-11-28T05:40:57.656" v="5456"/>
          <ac:spMkLst>
            <pc:docMk/>
            <pc:sldMk cId="1112936199" sldId="260"/>
            <ac:spMk id="6" creationId="{D3F176D6-2EC8-7339-4F0F-05A5FBC25AF3}"/>
          </ac:spMkLst>
        </pc:spChg>
        <pc:spChg chg="add mod">
          <ac:chgData name="Alexander Mccutcheon" userId="d11a1d2a-b5e4-49ce-9761-fb7193f1b49a" providerId="ADAL" clId="{42154B41-A3F6-4C14-B444-99FFFD8CF8BA}" dt="2023-11-28T05:41:00.425" v="5459" actId="20577"/>
          <ac:spMkLst>
            <pc:docMk/>
            <pc:sldMk cId="1112936199" sldId="260"/>
            <ac:spMk id="7" creationId="{B7EE8D9B-89C8-177D-D007-B58385781D8D}"/>
          </ac:spMkLst>
        </pc:spChg>
        <pc:spChg chg="del">
          <ac:chgData name="Alexander Mccutcheon" userId="d11a1d2a-b5e4-49ce-9761-fb7193f1b49a" providerId="ADAL" clId="{42154B41-A3F6-4C14-B444-99FFFD8CF8BA}" dt="2023-11-28T00:42:57.198" v="1106" actId="700"/>
          <ac:spMkLst>
            <pc:docMk/>
            <pc:sldMk cId="1112936199" sldId="260"/>
            <ac:spMk id="8" creationId="{43C823D3-D619-407C-89E0-C6F6B1E7A42A}"/>
          </ac:spMkLst>
        </pc:spChg>
        <pc:spChg chg="add">
          <ac:chgData name="Alexander Mccutcheon" userId="d11a1d2a-b5e4-49ce-9761-fb7193f1b49a" providerId="ADAL" clId="{42154B41-A3F6-4C14-B444-99FFFD8CF8BA}" dt="2023-11-28T00:42:59.404" v="1107" actId="26606"/>
          <ac:spMkLst>
            <pc:docMk/>
            <pc:sldMk cId="1112936199" sldId="260"/>
            <ac:spMk id="9" creationId="{54A6836E-C603-43CB-9DA7-89D8E3FA3838}"/>
          </ac:spMkLst>
        </pc:spChg>
        <pc:spChg chg="del">
          <ac:chgData name="Alexander Mccutcheon" userId="d11a1d2a-b5e4-49ce-9761-fb7193f1b49a" providerId="ADAL" clId="{42154B41-A3F6-4C14-B444-99FFFD8CF8BA}" dt="2023-11-28T00:42:57.198" v="1106" actId="700"/>
          <ac:spMkLst>
            <pc:docMk/>
            <pc:sldMk cId="1112936199" sldId="260"/>
            <ac:spMk id="10" creationId="{047F8E3E-2FFA-4A0F-B3C7-E57ADDCFB415}"/>
          </ac:spMkLst>
        </pc:spChg>
        <pc:spChg chg="add">
          <ac:chgData name="Alexander Mccutcheon" userId="d11a1d2a-b5e4-49ce-9761-fb7193f1b49a" providerId="ADAL" clId="{42154B41-A3F6-4C14-B444-99FFFD8CF8BA}" dt="2023-11-28T00:42:59.404" v="1107" actId="26606"/>
          <ac:spMkLst>
            <pc:docMk/>
            <pc:sldMk cId="1112936199" sldId="260"/>
            <ac:spMk id="11" creationId="{296007DD-F9BF-4F0F-B8C6-C514B2841971}"/>
          </ac:spMkLst>
        </pc:spChg>
        <pc:grpChg chg="add">
          <ac:chgData name="Alexander Mccutcheon" userId="d11a1d2a-b5e4-49ce-9761-fb7193f1b49a" providerId="ADAL" clId="{42154B41-A3F6-4C14-B444-99FFFD8CF8BA}" dt="2023-11-28T00:42:59.404" v="1107" actId="26606"/>
          <ac:grpSpMkLst>
            <pc:docMk/>
            <pc:sldMk cId="1112936199" sldId="260"/>
            <ac:grpSpMk id="6" creationId="{8A0FAFCA-5C96-453B-83B7-A9AEF7F18960}"/>
          </ac:grpSpMkLst>
        </pc:grpChg>
        <pc:grpChg chg="del">
          <ac:chgData name="Alexander Mccutcheon" userId="d11a1d2a-b5e4-49ce-9761-fb7193f1b49a" providerId="ADAL" clId="{42154B41-A3F6-4C14-B444-99FFFD8CF8BA}" dt="2023-11-28T00:42:57.198" v="1106" actId="700"/>
          <ac:grpSpMkLst>
            <pc:docMk/>
            <pc:sldMk cId="1112936199" sldId="260"/>
            <ac:grpSpMk id="12" creationId="{33D939F1-7ABE-4D0E-946A-43F37F556AFD}"/>
          </ac:grpSpMkLst>
        </pc:grpChg>
        <pc:grpChg chg="del">
          <ac:chgData name="Alexander Mccutcheon" userId="d11a1d2a-b5e4-49ce-9761-fb7193f1b49a" providerId="ADAL" clId="{42154B41-A3F6-4C14-B444-99FFFD8CF8BA}" dt="2023-11-28T00:42:57.198" v="1106" actId="700"/>
          <ac:grpSpMkLst>
            <pc:docMk/>
            <pc:sldMk cId="1112936199" sldId="260"/>
            <ac:grpSpMk id="18" creationId="{9DB3963A-4187-4A72-9DA4-CA6BADE22931}"/>
          </ac:grpSpMkLst>
        </pc:grpChg>
        <pc:grpChg chg="add">
          <ac:chgData name="Alexander Mccutcheon" userId="d11a1d2a-b5e4-49ce-9761-fb7193f1b49a" providerId="ADAL" clId="{42154B41-A3F6-4C14-B444-99FFFD8CF8BA}" dt="2023-11-28T00:42:59.404" v="1107" actId="26606"/>
          <ac:grpSpMkLst>
            <pc:docMk/>
            <pc:sldMk cId="1112936199" sldId="260"/>
            <ac:grpSpMk id="26" creationId="{CD0398DD-AD75-4E2B-A3C6-35073082A8B4}"/>
          </ac:grpSpMkLst>
        </pc:grpChg>
      </pc:sldChg>
      <pc:sldChg chg="addSp delSp modSp mod modTransition modClrScheme addAnim modAnim delDesignElem chgLayout">
        <pc:chgData name="Alexander Mccutcheon" userId="d11a1d2a-b5e4-49ce-9761-fb7193f1b49a" providerId="ADAL" clId="{42154B41-A3F6-4C14-B444-99FFFD8CF8BA}" dt="2023-11-28T01:56:46.972" v="5411"/>
        <pc:sldMkLst>
          <pc:docMk/>
          <pc:sldMk cId="118028646" sldId="261"/>
        </pc:sldMkLst>
        <pc:spChg chg="mod ord">
          <ac:chgData name="Alexander Mccutcheon" userId="d11a1d2a-b5e4-49ce-9761-fb7193f1b49a" providerId="ADAL" clId="{42154B41-A3F6-4C14-B444-99FFFD8CF8BA}" dt="2023-11-28T00:43:57.130" v="1144" actId="26606"/>
          <ac:spMkLst>
            <pc:docMk/>
            <pc:sldMk cId="118028646" sldId="261"/>
            <ac:spMk id="2" creationId="{3F241922-C553-AB65-4DF2-4F93D6AA9CE4}"/>
          </ac:spMkLst>
        </pc:spChg>
        <pc:spChg chg="del">
          <ac:chgData name="Alexander Mccutcheon" userId="d11a1d2a-b5e4-49ce-9761-fb7193f1b49a" providerId="ADAL" clId="{42154B41-A3F6-4C14-B444-99FFFD8CF8BA}" dt="2023-11-28T00:43:55.122" v="1143" actId="700"/>
          <ac:spMkLst>
            <pc:docMk/>
            <pc:sldMk cId="118028646" sldId="261"/>
            <ac:spMk id="3" creationId="{3AA14874-C0E5-9550-25CC-48D21465D20C}"/>
          </ac:spMkLst>
        </pc:spChg>
        <pc:spChg chg="add">
          <ac:chgData name="Alexander Mccutcheon" userId="d11a1d2a-b5e4-49ce-9761-fb7193f1b49a" providerId="ADAL" clId="{42154B41-A3F6-4C14-B444-99FFFD8CF8BA}" dt="2023-11-28T00:43:57.130" v="1144" actId="26606"/>
          <ac:spMkLst>
            <pc:docMk/>
            <pc:sldMk cId="118028646" sldId="261"/>
            <ac:spMk id="7" creationId="{54A6836E-C603-43CB-9DA7-89D8E3FA3838}"/>
          </ac:spMkLst>
        </pc:spChg>
        <pc:spChg chg="del">
          <ac:chgData name="Alexander Mccutcheon" userId="d11a1d2a-b5e4-49ce-9761-fb7193f1b49a" providerId="ADAL" clId="{42154B41-A3F6-4C14-B444-99FFFD8CF8BA}" dt="2023-11-28T00:43:55.122" v="1143" actId="700"/>
          <ac:spMkLst>
            <pc:docMk/>
            <pc:sldMk cId="118028646" sldId="261"/>
            <ac:spMk id="8" creationId="{43C823D3-D619-407C-89E0-C6F6B1E7A42A}"/>
          </ac:spMkLst>
        </pc:spChg>
        <pc:spChg chg="add">
          <ac:chgData name="Alexander Mccutcheon" userId="d11a1d2a-b5e4-49ce-9761-fb7193f1b49a" providerId="ADAL" clId="{42154B41-A3F6-4C14-B444-99FFFD8CF8BA}" dt="2023-11-28T00:43:57.130" v="1144" actId="26606"/>
          <ac:spMkLst>
            <pc:docMk/>
            <pc:sldMk cId="118028646" sldId="261"/>
            <ac:spMk id="9" creationId="{296007DD-F9BF-4F0F-B8C6-C514B2841971}"/>
          </ac:spMkLst>
        </pc:spChg>
        <pc:spChg chg="del">
          <ac:chgData name="Alexander Mccutcheon" userId="d11a1d2a-b5e4-49ce-9761-fb7193f1b49a" providerId="ADAL" clId="{42154B41-A3F6-4C14-B444-99FFFD8CF8BA}" dt="2023-11-28T00:43:55.122" v="1143" actId="700"/>
          <ac:spMkLst>
            <pc:docMk/>
            <pc:sldMk cId="118028646" sldId="261"/>
            <ac:spMk id="10" creationId="{047F8E3E-2FFA-4A0F-B3C7-E57ADDCFB415}"/>
          </ac:spMkLst>
        </pc:spChg>
        <pc:grpChg chg="add">
          <ac:chgData name="Alexander Mccutcheon" userId="d11a1d2a-b5e4-49ce-9761-fb7193f1b49a" providerId="ADAL" clId="{42154B41-A3F6-4C14-B444-99FFFD8CF8BA}" dt="2023-11-28T00:43:57.130" v="1144" actId="26606"/>
          <ac:grpSpMkLst>
            <pc:docMk/>
            <pc:sldMk cId="118028646" sldId="261"/>
            <ac:grpSpMk id="11" creationId="{8A0FAFCA-5C96-453B-83B7-A9AEF7F18960}"/>
          </ac:grpSpMkLst>
        </pc:grpChg>
        <pc:grpChg chg="del">
          <ac:chgData name="Alexander Mccutcheon" userId="d11a1d2a-b5e4-49ce-9761-fb7193f1b49a" providerId="ADAL" clId="{42154B41-A3F6-4C14-B444-99FFFD8CF8BA}" dt="2023-11-28T00:43:55.122" v="1143" actId="700"/>
          <ac:grpSpMkLst>
            <pc:docMk/>
            <pc:sldMk cId="118028646" sldId="261"/>
            <ac:grpSpMk id="12" creationId="{33D939F1-7ABE-4D0E-946A-43F37F556AFD}"/>
          </ac:grpSpMkLst>
        </pc:grpChg>
        <pc:grpChg chg="add">
          <ac:chgData name="Alexander Mccutcheon" userId="d11a1d2a-b5e4-49ce-9761-fb7193f1b49a" providerId="ADAL" clId="{42154B41-A3F6-4C14-B444-99FFFD8CF8BA}" dt="2023-11-28T00:43:57.130" v="1144" actId="26606"/>
          <ac:grpSpMkLst>
            <pc:docMk/>
            <pc:sldMk cId="118028646" sldId="261"/>
            <ac:grpSpMk id="17" creationId="{CD0398DD-AD75-4E2B-A3C6-35073082A8B4}"/>
          </ac:grpSpMkLst>
        </pc:grpChg>
        <pc:grpChg chg="del">
          <ac:chgData name="Alexander Mccutcheon" userId="d11a1d2a-b5e4-49ce-9761-fb7193f1b49a" providerId="ADAL" clId="{42154B41-A3F6-4C14-B444-99FFFD8CF8BA}" dt="2023-11-28T00:43:55.122" v="1143" actId="700"/>
          <ac:grpSpMkLst>
            <pc:docMk/>
            <pc:sldMk cId="118028646" sldId="261"/>
            <ac:grpSpMk id="18" creationId="{9DB3963A-4187-4A72-9DA4-CA6BADE22931}"/>
          </ac:grpSpMkLst>
        </pc:grpChg>
      </pc:sldChg>
      <pc:sldChg chg="modSp new mod modTransition">
        <pc:chgData name="Alexander Mccutcheon" userId="d11a1d2a-b5e4-49ce-9761-fb7193f1b49a" providerId="ADAL" clId="{42154B41-A3F6-4C14-B444-99FFFD8CF8BA}" dt="2024-02-26T05:55:19.434" v="5719" actId="20577"/>
        <pc:sldMkLst>
          <pc:docMk/>
          <pc:sldMk cId="4073825305" sldId="262"/>
        </pc:sldMkLst>
        <pc:spChg chg="mod">
          <ac:chgData name="Alexander Mccutcheon" userId="d11a1d2a-b5e4-49ce-9761-fb7193f1b49a" providerId="ADAL" clId="{42154B41-A3F6-4C14-B444-99FFFD8CF8BA}" dt="2023-11-28T05:39:59.799" v="5451" actId="20577"/>
          <ac:spMkLst>
            <pc:docMk/>
            <pc:sldMk cId="4073825305" sldId="262"/>
            <ac:spMk id="2" creationId="{CA281271-0819-EEC7-13E4-D20B78E96D49}"/>
          </ac:spMkLst>
        </pc:spChg>
        <pc:spChg chg="mod">
          <ac:chgData name="Alexander Mccutcheon" userId="d11a1d2a-b5e4-49ce-9761-fb7193f1b49a" providerId="ADAL" clId="{42154B41-A3F6-4C14-B444-99FFFD8CF8BA}" dt="2024-02-26T05:55:19.434" v="5719" actId="20577"/>
          <ac:spMkLst>
            <pc:docMk/>
            <pc:sldMk cId="4073825305" sldId="262"/>
            <ac:spMk id="3" creationId="{5E260B17-C728-FEDB-50E4-112A10AB6CCF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1479154425" sldId="263"/>
        </pc:sldMkLst>
        <pc:spChg chg="mod">
          <ac:chgData name="Alexander Mccutcheon" userId="d11a1d2a-b5e4-49ce-9761-fb7193f1b49a" providerId="ADAL" clId="{42154B41-A3F6-4C14-B444-99FFFD8CF8BA}" dt="2023-11-28T00:31:19.818" v="215" actId="20577"/>
          <ac:spMkLst>
            <pc:docMk/>
            <pc:sldMk cId="1479154425" sldId="263"/>
            <ac:spMk id="2" creationId="{568FA1A1-E860-AEB3-A649-CE0224A26818}"/>
          </ac:spMkLst>
        </pc:spChg>
        <pc:spChg chg="mod">
          <ac:chgData name="Alexander Mccutcheon" userId="d11a1d2a-b5e4-49ce-9761-fb7193f1b49a" providerId="ADAL" clId="{42154B41-A3F6-4C14-B444-99FFFD8CF8BA}" dt="2023-11-28T01:54:17.603" v="5404" actId="33524"/>
          <ac:spMkLst>
            <pc:docMk/>
            <pc:sldMk cId="1479154425" sldId="263"/>
            <ac:spMk id="3" creationId="{33139C92-7623-3C61-72FD-ECB7DAB76C09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1062824187" sldId="264"/>
        </pc:sldMkLst>
        <pc:spChg chg="mod">
          <ac:chgData name="Alexander Mccutcheon" userId="d11a1d2a-b5e4-49ce-9761-fb7193f1b49a" providerId="ADAL" clId="{42154B41-A3F6-4C14-B444-99FFFD8CF8BA}" dt="2023-11-28T00:37:52.389" v="510" actId="20577"/>
          <ac:spMkLst>
            <pc:docMk/>
            <pc:sldMk cId="1062824187" sldId="264"/>
            <ac:spMk id="2" creationId="{1B929004-30A6-174D-A2C7-0BEDA20D18FC}"/>
          </ac:spMkLst>
        </pc:spChg>
        <pc:spChg chg="mod">
          <ac:chgData name="Alexander Mccutcheon" userId="d11a1d2a-b5e4-49ce-9761-fb7193f1b49a" providerId="ADAL" clId="{42154B41-A3F6-4C14-B444-99FFFD8CF8BA}" dt="2023-11-28T01:03:26.959" v="2751" actId="20577"/>
          <ac:spMkLst>
            <pc:docMk/>
            <pc:sldMk cId="1062824187" sldId="264"/>
            <ac:spMk id="3" creationId="{140CFCB5-693E-4E26-B10D-46207DFB0BE5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893272215" sldId="265"/>
        </pc:sldMkLst>
        <pc:spChg chg="mod">
          <ac:chgData name="Alexander Mccutcheon" userId="d11a1d2a-b5e4-49ce-9761-fb7193f1b49a" providerId="ADAL" clId="{42154B41-A3F6-4C14-B444-99FFFD8CF8BA}" dt="2023-11-28T00:42:09.513" v="1036" actId="20577"/>
          <ac:spMkLst>
            <pc:docMk/>
            <pc:sldMk cId="893272215" sldId="265"/>
            <ac:spMk id="2" creationId="{D9D73310-9CC0-1611-3318-C27A14288783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3299730851" sldId="266"/>
        </pc:sldMkLst>
        <pc:spChg chg="mod">
          <ac:chgData name="Alexander Mccutcheon" userId="d11a1d2a-b5e4-49ce-9761-fb7193f1b49a" providerId="ADAL" clId="{42154B41-A3F6-4C14-B444-99FFFD8CF8BA}" dt="2023-11-28T00:42:21.743" v="1078" actId="20577"/>
          <ac:spMkLst>
            <pc:docMk/>
            <pc:sldMk cId="3299730851" sldId="266"/>
            <ac:spMk id="2" creationId="{142473DF-2226-7045-46B6-1200B399F62D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4-02-26T06:11:47.601" v="6648" actId="20577"/>
        <pc:sldMkLst>
          <pc:docMk/>
          <pc:sldMk cId="420139137" sldId="267"/>
        </pc:sldMkLst>
        <pc:spChg chg="mod">
          <ac:chgData name="Alexander Mccutcheon" userId="d11a1d2a-b5e4-49ce-9761-fb7193f1b49a" providerId="ADAL" clId="{42154B41-A3F6-4C14-B444-99FFFD8CF8BA}" dt="2023-11-28T00:42:49.078" v="1105" actId="20577"/>
          <ac:spMkLst>
            <pc:docMk/>
            <pc:sldMk cId="420139137" sldId="267"/>
            <ac:spMk id="2" creationId="{16634755-8605-4C79-C6B2-56BE45879EC0}"/>
          </ac:spMkLst>
        </pc:spChg>
        <pc:spChg chg="mod">
          <ac:chgData name="Alexander Mccutcheon" userId="d11a1d2a-b5e4-49ce-9761-fb7193f1b49a" providerId="ADAL" clId="{42154B41-A3F6-4C14-B444-99FFFD8CF8BA}" dt="2024-02-26T06:11:47.601" v="6648" actId="20577"/>
          <ac:spMkLst>
            <pc:docMk/>
            <pc:sldMk cId="420139137" sldId="267"/>
            <ac:spMk id="3" creationId="{59B99961-5F22-DEC2-512E-8E1924F12524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5:42:24.133" v="5496" actId="20577"/>
        <pc:sldMkLst>
          <pc:docMk/>
          <pc:sldMk cId="1734257891" sldId="268"/>
        </pc:sldMkLst>
        <pc:spChg chg="mod">
          <ac:chgData name="Alexander Mccutcheon" userId="d11a1d2a-b5e4-49ce-9761-fb7193f1b49a" providerId="ADAL" clId="{42154B41-A3F6-4C14-B444-99FFFD8CF8BA}" dt="2023-11-28T05:42:24.133" v="5496" actId="20577"/>
          <ac:spMkLst>
            <pc:docMk/>
            <pc:sldMk cId="1734257891" sldId="268"/>
            <ac:spMk id="2" creationId="{03562E4C-67D0-C27F-A980-39ED6200E728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360563050" sldId="269"/>
        </pc:sldMkLst>
        <pc:spChg chg="mod">
          <ac:chgData name="Alexander Mccutcheon" userId="d11a1d2a-b5e4-49ce-9761-fb7193f1b49a" providerId="ADAL" clId="{42154B41-A3F6-4C14-B444-99FFFD8CF8BA}" dt="2023-11-28T00:45:48.388" v="1384" actId="20577"/>
          <ac:spMkLst>
            <pc:docMk/>
            <pc:sldMk cId="360563050" sldId="269"/>
            <ac:spMk id="2" creationId="{40FE9A9B-6E04-CECA-DC21-8D6DBE3FD790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487655473" sldId="270"/>
        </pc:sldMkLst>
        <pc:spChg chg="mod">
          <ac:chgData name="Alexander Mccutcheon" userId="d11a1d2a-b5e4-49ce-9761-fb7193f1b49a" providerId="ADAL" clId="{42154B41-A3F6-4C14-B444-99FFFD8CF8BA}" dt="2023-11-28T00:43:27.132" v="1142" actId="20577"/>
          <ac:spMkLst>
            <pc:docMk/>
            <pc:sldMk cId="487655473" sldId="270"/>
            <ac:spMk id="2" creationId="{DC813F1A-82AE-4EDB-69A7-843E128B011A}"/>
          </ac:spMkLst>
        </pc:spChg>
      </pc:sldChg>
      <pc:sldChg chg="modSp new mod ord modTransition">
        <pc:chgData name="Alexander Mccutcheon" userId="d11a1d2a-b5e4-49ce-9761-fb7193f1b49a" providerId="ADAL" clId="{42154B41-A3F6-4C14-B444-99FFFD8CF8BA}" dt="2023-11-28T05:37:35.302" v="5445"/>
        <pc:sldMkLst>
          <pc:docMk/>
          <pc:sldMk cId="1492888802" sldId="271"/>
        </pc:sldMkLst>
        <pc:spChg chg="mod">
          <ac:chgData name="Alexander Mccutcheon" userId="d11a1d2a-b5e4-49ce-9761-fb7193f1b49a" providerId="ADAL" clId="{42154B41-A3F6-4C14-B444-99FFFD8CF8BA}" dt="2023-11-28T01:04:10.315" v="2760" actId="20577"/>
          <ac:spMkLst>
            <pc:docMk/>
            <pc:sldMk cId="1492888802" sldId="271"/>
            <ac:spMk id="2" creationId="{8411EF9C-9300-667B-54FB-80E689DFAC45}"/>
          </ac:spMkLst>
        </pc:spChg>
        <pc:spChg chg="mod">
          <ac:chgData name="Alexander Mccutcheon" userId="d11a1d2a-b5e4-49ce-9761-fb7193f1b49a" providerId="ADAL" clId="{42154B41-A3F6-4C14-B444-99FFFD8CF8BA}" dt="2023-11-28T01:06:13.656" v="2896" actId="20577"/>
          <ac:spMkLst>
            <pc:docMk/>
            <pc:sldMk cId="1492888802" sldId="271"/>
            <ac:spMk id="3" creationId="{0EB3BAC3-3EC7-0487-19E1-3E5974CBBBC7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3-11-28T05:42:50.112" v="5512" actId="20577"/>
        <pc:sldMkLst>
          <pc:docMk/>
          <pc:sldMk cId="3914041366" sldId="272"/>
        </pc:sldMkLst>
        <pc:spChg chg="mod">
          <ac:chgData name="Alexander Mccutcheon" userId="d11a1d2a-b5e4-49ce-9761-fb7193f1b49a" providerId="ADAL" clId="{42154B41-A3F6-4C14-B444-99FFFD8CF8BA}" dt="2023-11-28T05:42:50.112" v="5512" actId="20577"/>
          <ac:spMkLst>
            <pc:docMk/>
            <pc:sldMk cId="3914041366" sldId="272"/>
            <ac:spMk id="2" creationId="{24492BFA-505D-3452-A06F-80E735613BC4}"/>
          </ac:spMkLst>
        </pc:spChg>
        <pc:spChg chg="mod">
          <ac:chgData name="Alexander Mccutcheon" userId="d11a1d2a-b5e4-49ce-9761-fb7193f1b49a" providerId="ADAL" clId="{42154B41-A3F6-4C14-B444-99FFFD8CF8BA}" dt="2023-11-28T01:13:00.640" v="3644" actId="20577"/>
          <ac:spMkLst>
            <pc:docMk/>
            <pc:sldMk cId="3914041366" sldId="272"/>
            <ac:spMk id="3" creationId="{572860A3-A847-F264-44EC-37C11047FBEA}"/>
          </ac:spMkLst>
        </pc:spChg>
      </pc:sldChg>
      <pc:sldChg chg="modSp new mod modTransition">
        <pc:chgData name="Alexander Mccutcheon" userId="d11a1d2a-b5e4-49ce-9761-fb7193f1b49a" providerId="ADAL" clId="{42154B41-A3F6-4C14-B444-99FFFD8CF8BA}" dt="2024-02-26T05:56:20.054" v="5814" actId="20577"/>
        <pc:sldMkLst>
          <pc:docMk/>
          <pc:sldMk cId="838840384" sldId="273"/>
        </pc:sldMkLst>
        <pc:spChg chg="mod">
          <ac:chgData name="Alexander Mccutcheon" userId="d11a1d2a-b5e4-49ce-9761-fb7193f1b49a" providerId="ADAL" clId="{42154B41-A3F6-4C14-B444-99FFFD8CF8BA}" dt="2023-11-28T01:14:02.600" v="3666" actId="20577"/>
          <ac:spMkLst>
            <pc:docMk/>
            <pc:sldMk cId="838840384" sldId="273"/>
            <ac:spMk id="2" creationId="{5275348C-8E21-6632-30BC-867A32CB0ED8}"/>
          </ac:spMkLst>
        </pc:spChg>
        <pc:spChg chg="mod">
          <ac:chgData name="Alexander Mccutcheon" userId="d11a1d2a-b5e4-49ce-9761-fb7193f1b49a" providerId="ADAL" clId="{42154B41-A3F6-4C14-B444-99FFFD8CF8BA}" dt="2024-02-26T05:56:20.054" v="5814" actId="20577"/>
          <ac:spMkLst>
            <pc:docMk/>
            <pc:sldMk cId="838840384" sldId="273"/>
            <ac:spMk id="3" creationId="{6A96F9E6-4992-D5D8-968D-25FD3F164EFB}"/>
          </ac:spMkLst>
        </pc:spChg>
      </pc:sldChg>
      <pc:sldChg chg="delSp modSp new mod modTransition">
        <pc:chgData name="Alexander Mccutcheon" userId="d11a1d2a-b5e4-49ce-9761-fb7193f1b49a" providerId="ADAL" clId="{42154B41-A3F6-4C14-B444-99FFFD8CF8BA}" dt="2024-02-26T05:59:11.978" v="6202" actId="20577"/>
        <pc:sldMkLst>
          <pc:docMk/>
          <pc:sldMk cId="3944717095" sldId="274"/>
        </pc:sldMkLst>
        <pc:spChg chg="mod">
          <ac:chgData name="Alexander Mccutcheon" userId="d11a1d2a-b5e4-49ce-9761-fb7193f1b49a" providerId="ADAL" clId="{42154B41-A3F6-4C14-B444-99FFFD8CF8BA}" dt="2023-11-28T01:18:30.978" v="4282" actId="20577"/>
          <ac:spMkLst>
            <pc:docMk/>
            <pc:sldMk cId="3944717095" sldId="274"/>
            <ac:spMk id="2" creationId="{300AE52D-83F5-8F3E-B950-7BEB24C6E111}"/>
          </ac:spMkLst>
        </pc:spChg>
        <pc:spChg chg="mod">
          <ac:chgData name="Alexander Mccutcheon" userId="d11a1d2a-b5e4-49ce-9761-fb7193f1b49a" providerId="ADAL" clId="{42154B41-A3F6-4C14-B444-99FFFD8CF8BA}" dt="2024-02-26T05:59:11.978" v="6202" actId="20577"/>
          <ac:spMkLst>
            <pc:docMk/>
            <pc:sldMk cId="3944717095" sldId="274"/>
            <ac:spMk id="3" creationId="{B91B1D57-A550-DC38-8896-1AEFB2C2E2F9}"/>
          </ac:spMkLst>
        </pc:spChg>
        <pc:picChg chg="del">
          <ac:chgData name="Alexander Mccutcheon" userId="d11a1d2a-b5e4-49ce-9761-fb7193f1b49a" providerId="ADAL" clId="{42154B41-A3F6-4C14-B444-99FFFD8CF8BA}" dt="2024-02-26T05:56:31.683" v="5817" actId="478"/>
          <ac:picMkLst>
            <pc:docMk/>
            <pc:sldMk cId="3944717095" sldId="274"/>
            <ac:picMk id="5" creationId="{80A3325F-AA48-1010-ACEB-20B3E2061E97}"/>
          </ac:picMkLst>
        </pc:picChg>
        <pc:picChg chg="del">
          <ac:chgData name="Alexander Mccutcheon" userId="d11a1d2a-b5e4-49ce-9761-fb7193f1b49a" providerId="ADAL" clId="{42154B41-A3F6-4C14-B444-99FFFD8CF8BA}" dt="2024-02-26T05:56:30.601" v="5815" actId="478"/>
          <ac:picMkLst>
            <pc:docMk/>
            <pc:sldMk cId="3944717095" sldId="274"/>
            <ac:picMk id="29" creationId="{DEE8AF24-5419-6A7C-4FE1-3881005839CC}"/>
          </ac:picMkLst>
        </pc:picChg>
        <pc:picChg chg="del">
          <ac:chgData name="Alexander Mccutcheon" userId="d11a1d2a-b5e4-49ce-9761-fb7193f1b49a" providerId="ADAL" clId="{42154B41-A3F6-4C14-B444-99FFFD8CF8BA}" dt="2024-02-26T05:56:31.179" v="5816" actId="478"/>
          <ac:picMkLst>
            <pc:docMk/>
            <pc:sldMk cId="3944717095" sldId="274"/>
            <ac:picMk id="31" creationId="{92DE81C4-616B-93E7-A240-212B282B55AA}"/>
          </ac:picMkLst>
        </pc:picChg>
      </pc:sldChg>
      <pc:sldChg chg="modSp add mod modTransition">
        <pc:chgData name="Alexander Mccutcheon" userId="d11a1d2a-b5e4-49ce-9761-fb7193f1b49a" providerId="ADAL" clId="{42154B41-A3F6-4C14-B444-99FFFD8CF8BA}" dt="2024-02-26T06:00:54.779" v="6204" actId="20577"/>
        <pc:sldMkLst>
          <pc:docMk/>
          <pc:sldMk cId="3642160991" sldId="275"/>
        </pc:sldMkLst>
        <pc:spChg chg="mod">
          <ac:chgData name="Alexander Mccutcheon" userId="d11a1d2a-b5e4-49ce-9761-fb7193f1b49a" providerId="ADAL" clId="{42154B41-A3F6-4C14-B444-99FFFD8CF8BA}" dt="2023-11-28T04:55:15.584" v="5443" actId="14100"/>
          <ac:spMkLst>
            <pc:docMk/>
            <pc:sldMk cId="3642160991" sldId="275"/>
            <ac:spMk id="2" creationId="{300AE52D-83F5-8F3E-B950-7BEB24C6E111}"/>
          </ac:spMkLst>
        </pc:spChg>
        <pc:spChg chg="mod">
          <ac:chgData name="Alexander Mccutcheon" userId="d11a1d2a-b5e4-49ce-9761-fb7193f1b49a" providerId="ADAL" clId="{42154B41-A3F6-4C14-B444-99FFFD8CF8BA}" dt="2024-02-26T06:00:54.779" v="6204" actId="20577"/>
          <ac:spMkLst>
            <pc:docMk/>
            <pc:sldMk cId="3642160991" sldId="275"/>
            <ac:spMk id="3" creationId="{B91B1D57-A550-DC38-8896-1AEFB2C2E2F9}"/>
          </ac:spMkLst>
        </pc:spChg>
      </pc:sldChg>
      <pc:sldChg chg="addSp delSp modSp new mod modTransition setBg">
        <pc:chgData name="Alexander Mccutcheon" userId="d11a1d2a-b5e4-49ce-9761-fb7193f1b49a" providerId="ADAL" clId="{42154B41-A3F6-4C14-B444-99FFFD8CF8BA}" dt="2023-11-28T01:56:46.972" v="5411"/>
        <pc:sldMkLst>
          <pc:docMk/>
          <pc:sldMk cId="2911852834" sldId="276"/>
        </pc:sldMkLst>
        <pc:spChg chg="mod">
          <ac:chgData name="Alexander Mccutcheon" userId="d11a1d2a-b5e4-49ce-9761-fb7193f1b49a" providerId="ADAL" clId="{42154B41-A3F6-4C14-B444-99FFFD8CF8BA}" dt="2023-11-28T01:30:36.324" v="5075" actId="20577"/>
          <ac:spMkLst>
            <pc:docMk/>
            <pc:sldMk cId="2911852834" sldId="276"/>
            <ac:spMk id="2" creationId="{DD14E19C-D05C-7599-51CB-359E6A220DFC}"/>
          </ac:spMkLst>
        </pc:spChg>
        <pc:spChg chg="del mod">
          <ac:chgData name="Alexander Mccutcheon" userId="d11a1d2a-b5e4-49ce-9761-fb7193f1b49a" providerId="ADAL" clId="{42154B41-A3F6-4C14-B444-99FFFD8CF8BA}" dt="2023-11-28T01:30:24.615" v="5070" actId="478"/>
          <ac:spMkLst>
            <pc:docMk/>
            <pc:sldMk cId="2911852834" sldId="276"/>
            <ac:spMk id="3" creationId="{06F3DACA-6F45-7256-F330-80B9CDC25B34}"/>
          </ac:spMkLst>
        </pc:spChg>
        <pc:spChg chg="add del mod">
          <ac:chgData name="Alexander Mccutcheon" userId="d11a1d2a-b5e4-49ce-9761-fb7193f1b49a" providerId="ADAL" clId="{42154B41-A3F6-4C14-B444-99FFFD8CF8BA}" dt="2023-11-28T01:30:27.218" v="5071" actId="478"/>
          <ac:spMkLst>
            <pc:docMk/>
            <pc:sldMk cId="2911852834" sldId="276"/>
            <ac:spMk id="7" creationId="{E6CD7472-1C6D-EC8E-A2FF-1545E7960EDD}"/>
          </ac:spMkLst>
        </pc:spChg>
        <pc:spChg chg="add">
          <ac:chgData name="Alexander Mccutcheon" userId="d11a1d2a-b5e4-49ce-9761-fb7193f1b49a" providerId="ADAL" clId="{42154B41-A3F6-4C14-B444-99FFFD8CF8BA}" dt="2023-11-28T01:30:18.198" v="5069" actId="26606"/>
          <ac:spMkLst>
            <pc:docMk/>
            <pc:sldMk cId="2911852834" sldId="276"/>
            <ac:spMk id="10" creationId="{BEBFA723-5A7B-472D-ABD7-1526B8D3A38B}"/>
          </ac:spMkLst>
        </pc:spChg>
        <pc:spChg chg="add">
          <ac:chgData name="Alexander Mccutcheon" userId="d11a1d2a-b5e4-49ce-9761-fb7193f1b49a" providerId="ADAL" clId="{42154B41-A3F6-4C14-B444-99FFFD8CF8BA}" dt="2023-11-28T01:30:18.198" v="5069" actId="26606"/>
          <ac:spMkLst>
            <pc:docMk/>
            <pc:sldMk cId="2911852834" sldId="276"/>
            <ac:spMk id="12" creationId="{A6B27065-399A-4CF7-BF70-CF79B9848FC1}"/>
          </ac:spMkLst>
        </pc:spChg>
        <pc:grpChg chg="add">
          <ac:chgData name="Alexander Mccutcheon" userId="d11a1d2a-b5e4-49ce-9761-fb7193f1b49a" providerId="ADAL" clId="{42154B41-A3F6-4C14-B444-99FFFD8CF8BA}" dt="2023-11-28T01:30:18.198" v="5069" actId="26606"/>
          <ac:grpSpMkLst>
            <pc:docMk/>
            <pc:sldMk cId="2911852834" sldId="276"/>
            <ac:grpSpMk id="14" creationId="{CF22986C-DDF7-4109-9D6A-006800D6B041}"/>
          </ac:grpSpMkLst>
        </pc:grpChg>
        <pc:picChg chg="add mod">
          <ac:chgData name="Alexander Mccutcheon" userId="d11a1d2a-b5e4-49ce-9761-fb7193f1b49a" providerId="ADAL" clId="{42154B41-A3F6-4C14-B444-99FFFD8CF8BA}" dt="2023-11-28T01:31:11.885" v="5076" actId="1440"/>
          <ac:picMkLst>
            <pc:docMk/>
            <pc:sldMk cId="2911852834" sldId="276"/>
            <ac:picMk id="5" creationId="{8A6828A1-6385-28C8-4975-2A700A933BF7}"/>
          </ac:picMkLst>
        </pc:picChg>
      </pc:sldChg>
      <pc:sldChg chg="addSp delSp modSp new del mod modTransition setBg modClrScheme delAnim modAnim chgLayout">
        <pc:chgData name="Alexander Mccutcheon" userId="d11a1d2a-b5e4-49ce-9761-fb7193f1b49a" providerId="ADAL" clId="{42154B41-A3F6-4C14-B444-99FFFD8CF8BA}" dt="2023-11-28T01:52:57.250" v="5393" actId="47"/>
        <pc:sldMkLst>
          <pc:docMk/>
          <pc:sldMk cId="3390486953" sldId="277"/>
        </pc:sldMkLst>
        <pc:spChg chg="del mod">
          <ac:chgData name="Alexander Mccutcheon" userId="d11a1d2a-b5e4-49ce-9761-fb7193f1b49a" providerId="ADAL" clId="{42154B41-A3F6-4C14-B444-99FFFD8CF8BA}" dt="2023-11-28T01:37:58.970" v="5263" actId="478"/>
          <ac:spMkLst>
            <pc:docMk/>
            <pc:sldMk cId="3390486953" sldId="277"/>
            <ac:spMk id="2" creationId="{F09F5839-2340-CE55-81BD-CFB0A02D130C}"/>
          </ac:spMkLst>
        </pc:spChg>
        <pc:spChg chg="del mod">
          <ac:chgData name="Alexander Mccutcheon" userId="d11a1d2a-b5e4-49ce-9761-fb7193f1b49a" providerId="ADAL" clId="{42154B41-A3F6-4C14-B444-99FFFD8CF8BA}" dt="2023-11-28T01:32:24.081" v="5172" actId="478"/>
          <ac:spMkLst>
            <pc:docMk/>
            <pc:sldMk cId="3390486953" sldId="277"/>
            <ac:spMk id="3" creationId="{44F9EA44-EA71-E0FB-43F1-09ABEC8027C8}"/>
          </ac:spMkLst>
        </pc:spChg>
        <pc:spChg chg="add del mod">
          <ac:chgData name="Alexander Mccutcheon" userId="d11a1d2a-b5e4-49ce-9761-fb7193f1b49a" providerId="ADAL" clId="{42154B41-A3F6-4C14-B444-99FFFD8CF8BA}" dt="2023-11-28T01:34:06.073" v="5185" actId="478"/>
          <ac:spMkLst>
            <pc:docMk/>
            <pc:sldMk cId="3390486953" sldId="277"/>
            <ac:spMk id="5" creationId="{FF7B3779-D04E-C27F-7478-F4D3C348F66E}"/>
          </ac:spMkLst>
        </pc:spChg>
        <pc:spChg chg="add del mod">
          <ac:chgData name="Alexander Mccutcheon" userId="d11a1d2a-b5e4-49ce-9761-fb7193f1b49a" providerId="ADAL" clId="{42154B41-A3F6-4C14-B444-99FFFD8CF8BA}" dt="2023-11-28T01:52:30.920" v="5383" actId="21"/>
          <ac:spMkLst>
            <pc:docMk/>
            <pc:sldMk cId="3390486953" sldId="277"/>
            <ac:spMk id="6" creationId="{A22A062C-4841-13A4-4651-C29385A7A198}"/>
          </ac:spMkLst>
        </pc:spChg>
        <pc:spChg chg="add del mod">
          <ac:chgData name="Alexander Mccutcheon" userId="d11a1d2a-b5e4-49ce-9761-fb7193f1b49a" providerId="ADAL" clId="{42154B41-A3F6-4C14-B444-99FFFD8CF8BA}" dt="2023-11-28T01:37:58.970" v="5263" actId="478"/>
          <ac:spMkLst>
            <pc:docMk/>
            <pc:sldMk cId="3390486953" sldId="277"/>
            <ac:spMk id="7" creationId="{0574B413-A251-CCDE-26CD-1576696D3BF2}"/>
          </ac:spMkLst>
        </pc:spChg>
        <pc:spChg chg="add del">
          <ac:chgData name="Alexander Mccutcheon" userId="d11a1d2a-b5e4-49ce-9761-fb7193f1b49a" providerId="ADAL" clId="{42154B41-A3F6-4C14-B444-99FFFD8CF8BA}" dt="2023-11-28T01:34:36.327" v="5220" actId="22"/>
          <ac:spMkLst>
            <pc:docMk/>
            <pc:sldMk cId="3390486953" sldId="277"/>
            <ac:spMk id="9" creationId="{A88E6EC9-DB78-4AB3-230B-88EBA5938091}"/>
          </ac:spMkLst>
        </pc:spChg>
        <pc:spChg chg="add del">
          <ac:chgData name="Alexander Mccutcheon" userId="d11a1d2a-b5e4-49ce-9761-fb7193f1b49a" providerId="ADAL" clId="{42154B41-A3F6-4C14-B444-99FFFD8CF8BA}" dt="2023-11-28T01:34:38.480" v="5224" actId="22"/>
          <ac:spMkLst>
            <pc:docMk/>
            <pc:sldMk cId="3390486953" sldId="277"/>
            <ac:spMk id="11" creationId="{3041942A-A22F-89A1-CC37-72BEDC187358}"/>
          </ac:spMkLst>
        </pc:spChg>
        <pc:spChg chg="add del">
          <ac:chgData name="Alexander Mccutcheon" userId="d11a1d2a-b5e4-49ce-9761-fb7193f1b49a" providerId="ADAL" clId="{42154B41-A3F6-4C14-B444-99FFFD8CF8BA}" dt="2023-11-28T01:34:40.063" v="5226" actId="478"/>
          <ac:spMkLst>
            <pc:docMk/>
            <pc:sldMk cId="3390486953" sldId="277"/>
            <ac:spMk id="13" creationId="{EEABFD94-8F7C-4910-EDCA-81E5538B87DB}"/>
          </ac:spMkLst>
        </pc:spChg>
        <pc:spChg chg="add del mod">
          <ac:chgData name="Alexander Mccutcheon" userId="d11a1d2a-b5e4-49ce-9761-fb7193f1b49a" providerId="ADAL" clId="{42154B41-A3F6-4C14-B444-99FFFD8CF8BA}" dt="2023-11-28T01:37:58.970" v="5263" actId="478"/>
          <ac:spMkLst>
            <pc:docMk/>
            <pc:sldMk cId="3390486953" sldId="277"/>
            <ac:spMk id="14" creationId="{C45E586E-3A42-5AA6-44CB-E4FF616DE846}"/>
          </ac:spMkLst>
        </pc:spChg>
        <pc:spChg chg="add del mod">
          <ac:chgData name="Alexander Mccutcheon" userId="d11a1d2a-b5e4-49ce-9761-fb7193f1b49a" providerId="ADAL" clId="{42154B41-A3F6-4C14-B444-99FFFD8CF8BA}" dt="2023-11-28T01:37:58.970" v="5263" actId="478"/>
          <ac:spMkLst>
            <pc:docMk/>
            <pc:sldMk cId="3390486953" sldId="277"/>
            <ac:spMk id="15" creationId="{5C5C9A5A-F1B7-6EBF-AC37-99BDF567DF82}"/>
          </ac:spMkLst>
        </pc:spChg>
        <pc:spChg chg="add del mod topLvl">
          <ac:chgData name="Alexander Mccutcheon" userId="d11a1d2a-b5e4-49ce-9761-fb7193f1b49a" providerId="ADAL" clId="{42154B41-A3F6-4C14-B444-99FFFD8CF8BA}" dt="2023-11-28T01:52:30.920" v="5383" actId="21"/>
          <ac:spMkLst>
            <pc:docMk/>
            <pc:sldMk cId="3390486953" sldId="277"/>
            <ac:spMk id="16" creationId="{32124646-440F-B74A-DF5E-6FD3A018E59C}"/>
          </ac:spMkLst>
        </pc:spChg>
        <pc:spChg chg="add del">
          <ac:chgData name="Alexander Mccutcheon" userId="d11a1d2a-b5e4-49ce-9761-fb7193f1b49a" providerId="ADAL" clId="{42154B41-A3F6-4C14-B444-99FFFD8CF8BA}" dt="2023-11-28T01:37:06.091" v="5253" actId="26606"/>
          <ac:spMkLst>
            <pc:docMk/>
            <pc:sldMk cId="3390486953" sldId="277"/>
            <ac:spMk id="17" creationId="{07F50749-BA8E-4E64-AAAC-660E6713A07F}"/>
          </ac:spMkLst>
        </pc:spChg>
        <pc:spChg chg="add del">
          <ac:chgData name="Alexander Mccutcheon" userId="d11a1d2a-b5e4-49ce-9761-fb7193f1b49a" providerId="ADAL" clId="{42154B41-A3F6-4C14-B444-99FFFD8CF8BA}" dt="2023-11-28T01:37:06.091" v="5253" actId="26606"/>
          <ac:spMkLst>
            <pc:docMk/>
            <pc:sldMk cId="3390486953" sldId="277"/>
            <ac:spMk id="18" creationId="{855D6E4E-202D-4AA0-9A86-327AC3C15BFA}"/>
          </ac:spMkLst>
        </pc:spChg>
        <pc:spChg chg="add del">
          <ac:chgData name="Alexander Mccutcheon" userId="d11a1d2a-b5e4-49ce-9761-fb7193f1b49a" providerId="ADAL" clId="{42154B41-A3F6-4C14-B444-99FFFD8CF8BA}" dt="2023-11-28T01:37:00.277" v="5250" actId="26606"/>
          <ac:spMkLst>
            <pc:docMk/>
            <pc:sldMk cId="3390486953" sldId="277"/>
            <ac:spMk id="20" creationId="{07F50749-BA8E-4E64-AAAC-660E6713A07F}"/>
          </ac:spMkLst>
        </pc:spChg>
        <pc:spChg chg="add del">
          <ac:chgData name="Alexander Mccutcheon" userId="d11a1d2a-b5e4-49ce-9761-fb7193f1b49a" providerId="ADAL" clId="{42154B41-A3F6-4C14-B444-99FFFD8CF8BA}" dt="2023-11-28T01:37:00.277" v="5250" actId="26606"/>
          <ac:spMkLst>
            <pc:docMk/>
            <pc:sldMk cId="3390486953" sldId="277"/>
            <ac:spMk id="22" creationId="{855D6E4E-202D-4AA0-9A86-327AC3C15BFA}"/>
          </ac:spMkLst>
        </pc:spChg>
        <pc:spChg chg="add del mod">
          <ac:chgData name="Alexander Mccutcheon" userId="d11a1d2a-b5e4-49ce-9761-fb7193f1b49a" providerId="ADAL" clId="{42154B41-A3F6-4C14-B444-99FFFD8CF8BA}" dt="2023-11-28T01:38:01.630" v="5264" actId="478"/>
          <ac:spMkLst>
            <pc:docMk/>
            <pc:sldMk cId="3390486953" sldId="277"/>
            <ac:spMk id="32" creationId="{86A18CFB-7501-6D23-94FA-B2476842964B}"/>
          </ac:spMkLst>
        </pc:spChg>
        <pc:spChg chg="add del mod topLvl">
          <ac:chgData name="Alexander Mccutcheon" userId="d11a1d2a-b5e4-49ce-9761-fb7193f1b49a" providerId="ADAL" clId="{42154B41-A3F6-4C14-B444-99FFFD8CF8BA}" dt="2023-11-28T01:49:45.022" v="5366" actId="478"/>
          <ac:spMkLst>
            <pc:docMk/>
            <pc:sldMk cId="3390486953" sldId="277"/>
            <ac:spMk id="33" creationId="{2C4E3B11-BEF3-6801-C4D4-BF59309A1BF5}"/>
          </ac:spMkLst>
        </pc:spChg>
        <pc:spChg chg="add del mod topLvl">
          <ac:chgData name="Alexander Mccutcheon" userId="d11a1d2a-b5e4-49ce-9761-fb7193f1b49a" providerId="ADAL" clId="{42154B41-A3F6-4C14-B444-99FFFD8CF8BA}" dt="2023-11-28T01:52:30.920" v="5383" actId="21"/>
          <ac:spMkLst>
            <pc:docMk/>
            <pc:sldMk cId="3390486953" sldId="277"/>
            <ac:spMk id="34" creationId="{29717EAA-B35C-0361-6069-A6E3676B850D}"/>
          </ac:spMkLst>
        </pc:spChg>
        <pc:spChg chg="add del mod topLvl">
          <ac:chgData name="Alexander Mccutcheon" userId="d11a1d2a-b5e4-49ce-9761-fb7193f1b49a" providerId="ADAL" clId="{42154B41-A3F6-4C14-B444-99FFFD8CF8BA}" dt="2023-11-28T01:52:30.920" v="5383" actId="21"/>
          <ac:spMkLst>
            <pc:docMk/>
            <pc:sldMk cId="3390486953" sldId="277"/>
            <ac:spMk id="35" creationId="{DDA469EE-3096-95C2-B8BC-7D851828BFFB}"/>
          </ac:spMkLst>
        </pc:spChg>
        <pc:spChg chg="add del mod">
          <ac:chgData name="Alexander Mccutcheon" userId="d11a1d2a-b5e4-49ce-9761-fb7193f1b49a" providerId="ADAL" clId="{42154B41-A3F6-4C14-B444-99FFFD8CF8BA}" dt="2023-11-28T01:52:30.920" v="5383" actId="21"/>
          <ac:spMkLst>
            <pc:docMk/>
            <pc:sldMk cId="3390486953" sldId="277"/>
            <ac:spMk id="38" creationId="{6AB7A060-D0F8-9CCA-E053-35DED9BFD5C3}"/>
          </ac:spMkLst>
        </pc:spChg>
        <pc:spChg chg="add del">
          <ac:chgData name="Alexander Mccutcheon" userId="d11a1d2a-b5e4-49ce-9761-fb7193f1b49a" providerId="ADAL" clId="{42154B41-A3F6-4C14-B444-99FFFD8CF8BA}" dt="2023-11-28T01:51:35.494" v="5381" actId="26606"/>
          <ac:spMkLst>
            <pc:docMk/>
            <pc:sldMk cId="3390486953" sldId="277"/>
            <ac:spMk id="43" creationId="{0E3596DD-156A-473E-9BB3-C6A29F7574E9}"/>
          </ac:spMkLst>
        </pc:spChg>
        <pc:spChg chg="add del">
          <ac:chgData name="Alexander Mccutcheon" userId="d11a1d2a-b5e4-49ce-9761-fb7193f1b49a" providerId="ADAL" clId="{42154B41-A3F6-4C14-B444-99FFFD8CF8BA}" dt="2023-11-28T01:51:35.494" v="5381" actId="26606"/>
          <ac:spMkLst>
            <pc:docMk/>
            <pc:sldMk cId="3390486953" sldId="277"/>
            <ac:spMk id="45" creationId="{2C46C4D6-C474-4E92-B52E-944C1118F7B6}"/>
          </ac:spMkLst>
        </pc:spChg>
        <pc:grpChg chg="add del">
          <ac:chgData name="Alexander Mccutcheon" userId="d11a1d2a-b5e4-49ce-9761-fb7193f1b49a" providerId="ADAL" clId="{42154B41-A3F6-4C14-B444-99FFFD8CF8BA}" dt="2023-11-28T01:37:06.091" v="5253" actId="26606"/>
          <ac:grpSpMkLst>
            <pc:docMk/>
            <pc:sldMk cId="3390486953" sldId="277"/>
            <ac:grpSpMk id="19" creationId="{44D2EDE2-3EB6-41C5-AAF4-66EBF5FC4926}"/>
          </ac:grpSpMkLst>
        </pc:grpChg>
        <pc:grpChg chg="add del">
          <ac:chgData name="Alexander Mccutcheon" userId="d11a1d2a-b5e4-49ce-9761-fb7193f1b49a" providerId="ADAL" clId="{42154B41-A3F6-4C14-B444-99FFFD8CF8BA}" dt="2023-11-28T01:37:00.277" v="5250" actId="26606"/>
          <ac:grpSpMkLst>
            <pc:docMk/>
            <pc:sldMk cId="3390486953" sldId="277"/>
            <ac:grpSpMk id="24" creationId="{44D2EDE2-3EB6-41C5-AAF4-66EBF5FC4926}"/>
          </ac:grpSpMkLst>
        </pc:grpChg>
        <pc:grpChg chg="add del mod">
          <ac:chgData name="Alexander Mccutcheon" userId="d11a1d2a-b5e4-49ce-9761-fb7193f1b49a" providerId="ADAL" clId="{42154B41-A3F6-4C14-B444-99FFFD8CF8BA}" dt="2023-11-28T01:39:46.536" v="5327" actId="165"/>
          <ac:grpSpMkLst>
            <pc:docMk/>
            <pc:sldMk cId="3390486953" sldId="277"/>
            <ac:grpSpMk id="36" creationId="{5651073D-92FA-D3FA-3368-67FC24DE8330}"/>
          </ac:grpSpMkLst>
        </pc:grpChg>
        <pc:grpChg chg="add del mod">
          <ac:chgData name="Alexander Mccutcheon" userId="d11a1d2a-b5e4-49ce-9761-fb7193f1b49a" providerId="ADAL" clId="{42154B41-A3F6-4C14-B444-99FFFD8CF8BA}" dt="2023-11-28T01:41:10.357" v="5332" actId="165"/>
          <ac:grpSpMkLst>
            <pc:docMk/>
            <pc:sldMk cId="3390486953" sldId="277"/>
            <ac:grpSpMk id="37" creationId="{3E0E5A72-00C8-E124-29F4-645610DE16BF}"/>
          </ac:grpSpMkLst>
        </pc:grpChg>
      </pc:sldChg>
      <pc:sldChg chg="addSp delSp modSp add mod ord modTransition modClrScheme modAnim delDesignElem chgLayout">
        <pc:chgData name="Alexander Mccutcheon" userId="d11a1d2a-b5e4-49ce-9761-fb7193f1b49a" providerId="ADAL" clId="{42154B41-A3F6-4C14-B444-99FFFD8CF8BA}" dt="2023-11-28T01:56:51.747" v="5412"/>
        <pc:sldMkLst>
          <pc:docMk/>
          <pc:sldMk cId="2094776694" sldId="278"/>
        </pc:sldMkLst>
        <pc:spChg chg="del">
          <ac:chgData name="Alexander Mccutcheon" userId="d11a1d2a-b5e4-49ce-9761-fb7193f1b49a" providerId="ADAL" clId="{42154B41-A3F6-4C14-B444-99FFFD8CF8BA}" dt="2023-11-28T01:52:39.436" v="5385" actId="478"/>
          <ac:spMkLst>
            <pc:docMk/>
            <pc:sldMk cId="2094776694" sldId="278"/>
            <ac:spMk id="2" creationId="{1B929004-30A6-174D-A2C7-0BEDA20D18FC}"/>
          </ac:spMkLst>
        </pc:spChg>
        <pc:spChg chg="del mod ord">
          <ac:chgData name="Alexander Mccutcheon" userId="d11a1d2a-b5e4-49ce-9761-fb7193f1b49a" providerId="ADAL" clId="{42154B41-A3F6-4C14-B444-99FFFD8CF8BA}" dt="2023-11-28T01:52:50.673" v="5389" actId="478"/>
          <ac:spMkLst>
            <pc:docMk/>
            <pc:sldMk cId="2094776694" sldId="278"/>
            <ac:spMk id="3" creationId="{140CFCB5-693E-4E26-B10D-46207DFB0BE5}"/>
          </ac:spMkLst>
        </pc:spChg>
        <pc:spChg chg="add mod">
          <ac:chgData name="Alexander Mccutcheon" userId="d11a1d2a-b5e4-49ce-9761-fb7193f1b49a" providerId="ADAL" clId="{42154B41-A3F6-4C14-B444-99FFFD8CF8BA}" dt="2023-11-28T01:53:37.347" v="5401" actId="1076"/>
          <ac:spMkLst>
            <pc:docMk/>
            <pc:sldMk cId="2094776694" sldId="278"/>
            <ac:spMk id="4" creationId="{8F0934C9-D0B5-6318-2883-1F39C20D63FE}"/>
          </ac:spMkLst>
        </pc:spChg>
        <pc:spChg chg="add mod">
          <ac:chgData name="Alexander Mccutcheon" userId="d11a1d2a-b5e4-49ce-9761-fb7193f1b49a" providerId="ADAL" clId="{42154B41-A3F6-4C14-B444-99FFFD8CF8BA}" dt="2023-11-28T01:52:34.980" v="5384"/>
          <ac:spMkLst>
            <pc:docMk/>
            <pc:sldMk cId="2094776694" sldId="278"/>
            <ac:spMk id="5" creationId="{94066650-D771-0D9A-31FE-F3DACA5DCCCB}"/>
          </ac:spMkLst>
        </pc:spChg>
        <pc:spChg chg="add mod">
          <ac:chgData name="Alexander Mccutcheon" userId="d11a1d2a-b5e4-49ce-9761-fb7193f1b49a" providerId="ADAL" clId="{42154B41-A3F6-4C14-B444-99FFFD8CF8BA}" dt="2023-11-28T01:52:34.980" v="5384"/>
          <ac:spMkLst>
            <pc:docMk/>
            <pc:sldMk cId="2094776694" sldId="278"/>
            <ac:spMk id="6" creationId="{C61CFE2C-EC8D-FEEF-E7DC-4F4A4C6FF63B}"/>
          </ac:spMkLst>
        </pc:spChg>
        <pc:spChg chg="add mod">
          <ac:chgData name="Alexander Mccutcheon" userId="d11a1d2a-b5e4-49ce-9761-fb7193f1b49a" providerId="ADAL" clId="{42154B41-A3F6-4C14-B444-99FFFD8CF8BA}" dt="2023-11-28T01:52:34.980" v="5384"/>
          <ac:spMkLst>
            <pc:docMk/>
            <pc:sldMk cId="2094776694" sldId="278"/>
            <ac:spMk id="7" creationId="{4EA8EF40-F63C-F540-4CE4-91881E577B87}"/>
          </ac:spMkLst>
        </pc:spChg>
        <pc:spChg chg="add del">
          <ac:chgData name="Alexander Mccutcheon" userId="d11a1d2a-b5e4-49ce-9761-fb7193f1b49a" providerId="ADAL" clId="{42154B41-A3F6-4C14-B444-99FFFD8CF8BA}" dt="2023-11-28T01:52:46.610" v="5387" actId="700"/>
          <ac:spMkLst>
            <pc:docMk/>
            <pc:sldMk cId="2094776694" sldId="278"/>
            <ac:spMk id="8" creationId="{FA3C7DEA-BCC2-4295-8850-147993296189}"/>
          </ac:spMkLst>
        </pc:spChg>
        <pc:spChg chg="add mod">
          <ac:chgData name="Alexander Mccutcheon" userId="d11a1d2a-b5e4-49ce-9761-fb7193f1b49a" providerId="ADAL" clId="{42154B41-A3F6-4C14-B444-99FFFD8CF8BA}" dt="2023-11-28T01:52:34.980" v="5384"/>
          <ac:spMkLst>
            <pc:docMk/>
            <pc:sldMk cId="2094776694" sldId="278"/>
            <ac:spMk id="9" creationId="{8B30F606-EEC4-E9F5-AD2F-CB99384CDCDF}"/>
          </ac:spMkLst>
        </pc:spChg>
        <pc:spChg chg="add del">
          <ac:chgData name="Alexander Mccutcheon" userId="d11a1d2a-b5e4-49ce-9761-fb7193f1b49a" providerId="ADAL" clId="{42154B41-A3F6-4C14-B444-99FFFD8CF8BA}" dt="2023-11-28T01:52:46.610" v="5387" actId="700"/>
          <ac:spMkLst>
            <pc:docMk/>
            <pc:sldMk cId="2094776694" sldId="278"/>
            <ac:spMk id="10" creationId="{C289949D-B9F6-468A-86FE-2694DC5AE773}"/>
          </ac:spMkLst>
        </pc:spChg>
        <pc:spChg chg="add del mod">
          <ac:chgData name="Alexander Mccutcheon" userId="d11a1d2a-b5e4-49ce-9761-fb7193f1b49a" providerId="ADAL" clId="{42154B41-A3F6-4C14-B444-99FFFD8CF8BA}" dt="2023-11-28T01:52:49.047" v="5388" actId="478"/>
          <ac:spMkLst>
            <pc:docMk/>
            <pc:sldMk cId="2094776694" sldId="278"/>
            <ac:spMk id="17" creationId="{21890D78-6029-8C47-8F7A-6305229CB881}"/>
          </ac:spMkLst>
        </pc:spChg>
        <pc:spChg chg="add del mod">
          <ac:chgData name="Alexander Mccutcheon" userId="d11a1d2a-b5e4-49ce-9761-fb7193f1b49a" providerId="ADAL" clId="{42154B41-A3F6-4C14-B444-99FFFD8CF8BA}" dt="2023-11-28T01:52:52.212" v="5390" actId="478"/>
          <ac:spMkLst>
            <pc:docMk/>
            <pc:sldMk cId="2094776694" sldId="278"/>
            <ac:spMk id="19" creationId="{E70CB3DC-3F74-F574-D2BC-CABE140BDB3B}"/>
          </ac:spMkLst>
        </pc:spChg>
        <pc:grpChg chg="add del">
          <ac:chgData name="Alexander Mccutcheon" userId="d11a1d2a-b5e4-49ce-9761-fb7193f1b49a" providerId="ADAL" clId="{42154B41-A3F6-4C14-B444-99FFFD8CF8BA}" dt="2023-11-28T01:52:46.610" v="5387" actId="700"/>
          <ac:grpSpMkLst>
            <pc:docMk/>
            <pc:sldMk cId="2094776694" sldId="278"/>
            <ac:grpSpMk id="12" creationId="{E4DF0958-0C87-4C28-9554-2FADC788C2B1}"/>
          </ac:grpSpMkLst>
        </pc:grpChg>
      </pc:sldChg>
      <pc:sldChg chg="modTransition">
        <pc:chgData name="Alexander Mccutcheon" userId="d11a1d2a-b5e4-49ce-9761-fb7193f1b49a" providerId="ADAL" clId="{42154B41-A3F6-4C14-B444-99FFFD8CF8BA}" dt="2023-11-28T01:56:46.972" v="5411"/>
        <pc:sldMkLst>
          <pc:docMk/>
          <pc:sldMk cId="1508536091" sldId="279"/>
        </pc:sldMkLst>
      </pc:sldChg>
      <pc:sldChg chg="addSp delSp modSp mod">
        <pc:chgData name="Alexander Mccutcheon" userId="d11a1d2a-b5e4-49ce-9761-fb7193f1b49a" providerId="ADAL" clId="{42154B41-A3F6-4C14-B444-99FFFD8CF8BA}" dt="2024-02-26T05:53:12.060" v="5605" actId="20577"/>
        <pc:sldMkLst>
          <pc:docMk/>
          <pc:sldMk cId="557505319" sldId="281"/>
        </pc:sldMkLst>
        <pc:spChg chg="del mod">
          <ac:chgData name="Alexander Mccutcheon" userId="d11a1d2a-b5e4-49ce-9761-fb7193f1b49a" providerId="ADAL" clId="{42154B41-A3F6-4C14-B444-99FFFD8CF8BA}" dt="2023-11-28T05:41:18.332" v="5460" actId="478"/>
          <ac:spMkLst>
            <pc:docMk/>
            <pc:sldMk cId="557505319" sldId="281"/>
            <ac:spMk id="2" creationId="{3F241922-C553-AB65-4DF2-4F93D6AA9CE4}"/>
          </ac:spMkLst>
        </pc:spChg>
        <pc:spChg chg="add del mod">
          <ac:chgData name="Alexander Mccutcheon" userId="d11a1d2a-b5e4-49ce-9761-fb7193f1b49a" providerId="ADAL" clId="{42154B41-A3F6-4C14-B444-99FFFD8CF8BA}" dt="2023-11-28T05:41:20.459" v="5461" actId="478"/>
          <ac:spMkLst>
            <pc:docMk/>
            <pc:sldMk cId="557505319" sldId="281"/>
            <ac:spMk id="4" creationId="{5DA5A8C0-3D90-0177-7489-5B107227D147}"/>
          </ac:spMkLst>
        </pc:spChg>
        <pc:spChg chg="del mod">
          <ac:chgData name="Alexander Mccutcheon" userId="d11a1d2a-b5e4-49ce-9761-fb7193f1b49a" providerId="ADAL" clId="{42154B41-A3F6-4C14-B444-99FFFD8CF8BA}" dt="2023-11-28T05:41:18.332" v="5460" actId="478"/>
          <ac:spMkLst>
            <pc:docMk/>
            <pc:sldMk cId="557505319" sldId="281"/>
            <ac:spMk id="5" creationId="{F529D660-3E9F-8958-7F81-6B023B83252A}"/>
          </ac:spMkLst>
        </pc:spChg>
        <pc:spChg chg="add mod">
          <ac:chgData name="Alexander Mccutcheon" userId="d11a1d2a-b5e4-49ce-9761-fb7193f1b49a" providerId="ADAL" clId="{42154B41-A3F6-4C14-B444-99FFFD8CF8BA}" dt="2023-11-28T05:41:26.031" v="5465" actId="20577"/>
          <ac:spMkLst>
            <pc:docMk/>
            <pc:sldMk cId="557505319" sldId="281"/>
            <ac:spMk id="6" creationId="{627E7DE8-4101-94BA-67E1-B5A182542C3E}"/>
          </ac:spMkLst>
        </pc:spChg>
        <pc:spChg chg="add mod">
          <ac:chgData name="Alexander Mccutcheon" userId="d11a1d2a-b5e4-49ce-9761-fb7193f1b49a" providerId="ADAL" clId="{42154B41-A3F6-4C14-B444-99FFFD8CF8BA}" dt="2024-02-26T05:53:12.060" v="5605" actId="20577"/>
          <ac:spMkLst>
            <pc:docMk/>
            <pc:sldMk cId="557505319" sldId="281"/>
            <ac:spMk id="7" creationId="{ED5937C4-4A11-533D-C35E-FFEDD4E6C341}"/>
          </ac:spMkLst>
        </pc:spChg>
      </pc:sldChg>
      <pc:sldChg chg="modSp add mod modNotesTx">
        <pc:chgData name="Alexander Mccutcheon" userId="d11a1d2a-b5e4-49ce-9761-fb7193f1b49a" providerId="ADAL" clId="{42154B41-A3F6-4C14-B444-99FFFD8CF8BA}" dt="2024-02-26T06:11:19.458" v="6636" actId="20577"/>
        <pc:sldMkLst>
          <pc:docMk/>
          <pc:sldMk cId="2762442443" sldId="283"/>
        </pc:sldMkLst>
        <pc:spChg chg="mod">
          <ac:chgData name="Alexander Mccutcheon" userId="d11a1d2a-b5e4-49ce-9761-fb7193f1b49a" providerId="ADAL" clId="{42154B41-A3F6-4C14-B444-99FFFD8CF8BA}" dt="2024-02-26T06:01:42.843" v="6234" actId="20577"/>
          <ac:spMkLst>
            <pc:docMk/>
            <pc:sldMk cId="2762442443" sldId="283"/>
            <ac:spMk id="2" creationId="{D18FEAEE-CFD6-99A9-F21B-FB34EF2FD499}"/>
          </ac:spMkLst>
        </pc:spChg>
        <pc:spChg chg="mod">
          <ac:chgData name="Alexander Mccutcheon" userId="d11a1d2a-b5e4-49ce-9761-fb7193f1b49a" providerId="ADAL" clId="{42154B41-A3F6-4C14-B444-99FFFD8CF8BA}" dt="2024-02-26T06:09:49.297" v="6631" actId="20577"/>
          <ac:spMkLst>
            <pc:docMk/>
            <pc:sldMk cId="2762442443" sldId="283"/>
            <ac:spMk id="3" creationId="{2F640DA5-2C1A-7B1E-713B-56780C8668E5}"/>
          </ac:spMkLst>
        </pc:spChg>
      </pc:sldChg>
      <pc:sldMasterChg chg="modTransition modSldLayout">
        <pc:chgData name="Alexander Mccutcheon" userId="d11a1d2a-b5e4-49ce-9761-fb7193f1b49a" providerId="ADAL" clId="{42154B41-A3F6-4C14-B444-99FFFD8CF8BA}" dt="2023-11-28T01:56:46.972" v="5411"/>
        <pc:sldMasterMkLst>
          <pc:docMk/>
          <pc:sldMasterMk cId="3753512283" sldId="2147483660"/>
        </pc:sldMasterMkLst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3249699440" sldId="2147483661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2488028800" sldId="2147483662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3432908112" sldId="2147483663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2981561148" sldId="2147483664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418667154" sldId="2147483665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4250545032" sldId="2147483666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1370335234" sldId="2147483667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282117625" sldId="2147483668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1417564538" sldId="2147483669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187835410" sldId="2147483670"/>
          </pc:sldLayoutMkLst>
        </pc:sldLayoutChg>
        <pc:sldLayoutChg chg="modTransition">
          <pc:chgData name="Alexander Mccutcheon" userId="d11a1d2a-b5e4-49ce-9761-fb7193f1b49a" providerId="ADAL" clId="{42154B41-A3F6-4C14-B444-99FFFD8CF8BA}" dt="2023-11-28T01:56:46.972" v="5411"/>
          <pc:sldLayoutMkLst>
            <pc:docMk/>
            <pc:sldMasterMk cId="3753512283" sldId="2147483660"/>
            <pc:sldLayoutMk cId="3526461453" sldId="2147483671"/>
          </pc:sldLayoutMkLst>
        </pc:sldLayoutChg>
      </pc:sldMasterChg>
    </pc:docChg>
  </pc:docChgLst>
  <pc:docChgLst>
    <pc:chgData name="Nathan Gilbert" userId="S::ngilbert@atu.edu::9fd8602d-23fe-43fd-b70f-b0565393de5f" providerId="AD" clId="Web-{18634393-46E7-7570-3D98-7A8A99536731}"/>
    <pc:docChg chg="addSld delSld modSld modSection">
      <pc:chgData name="Nathan Gilbert" userId="S::ngilbert@atu.edu::9fd8602d-23fe-43fd-b70f-b0565393de5f" providerId="AD" clId="Web-{18634393-46E7-7570-3D98-7A8A99536731}" dt="2024-02-26T22:10:55.102" v="1105" actId="20577"/>
      <pc:docMkLst>
        <pc:docMk/>
      </pc:docMkLst>
      <pc:sldChg chg="modSp">
        <pc:chgData name="Nathan Gilbert" userId="S::ngilbert@atu.edu::9fd8602d-23fe-43fd-b70f-b0565393de5f" providerId="AD" clId="Web-{18634393-46E7-7570-3D98-7A8A99536731}" dt="2024-02-26T21:45:30.638" v="695" actId="20577"/>
        <pc:sldMkLst>
          <pc:docMk/>
          <pc:sldMk cId="3299730851" sldId="266"/>
        </pc:sldMkLst>
        <pc:spChg chg="mod">
          <ac:chgData name="Nathan Gilbert" userId="S::ngilbert@atu.edu::9fd8602d-23fe-43fd-b70f-b0565393de5f" providerId="AD" clId="Web-{18634393-46E7-7570-3D98-7A8A99536731}" dt="2024-02-26T21:45:30.638" v="695" actId="20577"/>
          <ac:spMkLst>
            <pc:docMk/>
            <pc:sldMk cId="3299730851" sldId="266"/>
            <ac:spMk id="3" creationId="{CFF3F2D8-D079-A834-C823-BBD0AB26800A}"/>
          </ac:spMkLst>
        </pc:spChg>
      </pc:sldChg>
      <pc:sldChg chg="modSp">
        <pc:chgData name="Nathan Gilbert" userId="S::ngilbert@atu.edu::9fd8602d-23fe-43fd-b70f-b0565393de5f" providerId="AD" clId="Web-{18634393-46E7-7570-3D98-7A8A99536731}" dt="2024-02-26T22:10:55.102" v="1105" actId="20577"/>
        <pc:sldMkLst>
          <pc:docMk/>
          <pc:sldMk cId="420139137" sldId="267"/>
        </pc:sldMkLst>
        <pc:spChg chg="mod">
          <ac:chgData name="Nathan Gilbert" userId="S::ngilbert@atu.edu::9fd8602d-23fe-43fd-b70f-b0565393de5f" providerId="AD" clId="Web-{18634393-46E7-7570-3D98-7A8A99536731}" dt="2024-02-26T22:10:55.102" v="1105" actId="20577"/>
          <ac:spMkLst>
            <pc:docMk/>
            <pc:sldMk cId="420139137" sldId="267"/>
            <ac:spMk id="3" creationId="{59B99961-5F22-DEC2-512E-8E1924F12524}"/>
          </ac:spMkLst>
        </pc:spChg>
      </pc:sldChg>
      <pc:sldChg chg="modSp new del">
        <pc:chgData name="Nathan Gilbert" userId="S::ngilbert@atu.edu::9fd8602d-23fe-43fd-b70f-b0565393de5f" providerId="AD" clId="Web-{18634393-46E7-7570-3D98-7A8A99536731}" dt="2024-02-26T21:04:39.730" v="6"/>
        <pc:sldMkLst>
          <pc:docMk/>
          <pc:sldMk cId="485743239" sldId="284"/>
        </pc:sldMkLst>
        <pc:spChg chg="mod">
          <ac:chgData name="Nathan Gilbert" userId="S::ngilbert@atu.edu::9fd8602d-23fe-43fd-b70f-b0565393de5f" providerId="AD" clId="Web-{18634393-46E7-7570-3D98-7A8A99536731}" dt="2024-02-26T21:04:38.887" v="5" actId="20577"/>
          <ac:spMkLst>
            <pc:docMk/>
            <pc:sldMk cId="485743239" sldId="284"/>
            <ac:spMk id="2" creationId="{9E5FBE7E-7A1B-F2DB-F697-9D778DD8F67E}"/>
          </ac:spMkLst>
        </pc:spChg>
      </pc:sldChg>
    </pc:docChg>
  </pc:docChgLst>
  <pc:docChgLst>
    <pc:chgData name="Braden Prather" userId="S::bprather1@atu.edu::e812329b-f988-4202-909c-e7ba6fbab2a6" providerId="AD" clId="Web-{91810889-9783-4284-8ABD-B20902D5C6CE}"/>
    <pc:docChg chg="addSld delSld modSld sldOrd">
      <pc:chgData name="Braden Prather" userId="S::bprather1@atu.edu::e812329b-f988-4202-909c-e7ba6fbab2a6" providerId="AD" clId="Web-{91810889-9783-4284-8ABD-B20902D5C6CE}" dt="2023-11-26T23:24:36.551" v="28"/>
      <pc:docMkLst>
        <pc:docMk/>
      </pc:docMkLst>
      <pc:sldChg chg="addSp modSp del mod ord setBg">
        <pc:chgData name="Braden Prather" userId="S::bprather1@atu.edu::e812329b-f988-4202-909c-e7ba6fbab2a6" providerId="AD" clId="Web-{91810889-9783-4284-8ABD-B20902D5C6CE}" dt="2023-11-26T23:23:50.909" v="26"/>
        <pc:sldMkLst>
          <pc:docMk/>
          <pc:sldMk cId="2833393540" sldId="256"/>
        </pc:sldMkLst>
        <pc:spChg chg="mod">
          <ac:chgData name="Braden Prather" userId="S::bprather1@atu.edu::e812329b-f988-4202-909c-e7ba6fbab2a6" providerId="AD" clId="Web-{91810889-9783-4284-8ABD-B20902D5C6CE}" dt="2023-11-26T23:18:21.648" v="0"/>
          <ac:spMkLst>
            <pc:docMk/>
            <pc:sldMk cId="2833393540" sldId="256"/>
            <ac:spMk id="2" creationId="{079F9BD8-878C-057F-F732-E1CF1FF5E352}"/>
          </ac:spMkLst>
        </pc:spChg>
        <pc:spChg chg="mod">
          <ac:chgData name="Braden Prather" userId="S::bprather1@atu.edu::e812329b-f988-4202-909c-e7ba6fbab2a6" providerId="AD" clId="Web-{91810889-9783-4284-8ABD-B20902D5C6CE}" dt="2023-11-26T23:18:21.648" v="0"/>
          <ac:spMkLst>
            <pc:docMk/>
            <pc:sldMk cId="2833393540" sldId="256"/>
            <ac:spMk id="3" creationId="{70716C34-2230-A367-02E6-56FB244F46B5}"/>
          </ac:spMkLst>
        </pc:spChg>
        <pc:spChg chg="add">
          <ac:chgData name="Braden Prather" userId="S::bprather1@atu.edu::e812329b-f988-4202-909c-e7ba6fbab2a6" providerId="AD" clId="Web-{91810889-9783-4284-8ABD-B20902D5C6CE}" dt="2023-11-26T23:18:21.648" v="0"/>
          <ac:spMkLst>
            <pc:docMk/>
            <pc:sldMk cId="2833393540" sldId="256"/>
            <ac:spMk id="8" creationId="{87BF42CA-AD55-48B4-8949-C4DCA60A6AEE}"/>
          </ac:spMkLst>
        </pc:spChg>
        <pc:spChg chg="add">
          <ac:chgData name="Braden Prather" userId="S::bprather1@atu.edu::e812329b-f988-4202-909c-e7ba6fbab2a6" providerId="AD" clId="Web-{91810889-9783-4284-8ABD-B20902D5C6CE}" dt="2023-11-26T23:18:21.648" v="0"/>
          <ac:spMkLst>
            <pc:docMk/>
            <pc:sldMk cId="2833393540" sldId="256"/>
            <ac:spMk id="10" creationId="{66AE1D3D-3106-4CB2-AA7C-0C1642AC0F2E}"/>
          </ac:spMkLst>
        </pc:spChg>
        <pc:grpChg chg="add">
          <ac:chgData name="Braden Prather" userId="S::bprather1@atu.edu::e812329b-f988-4202-909c-e7ba6fbab2a6" providerId="AD" clId="Web-{91810889-9783-4284-8ABD-B20902D5C6CE}" dt="2023-11-26T23:18:21.648" v="0"/>
          <ac:grpSpMkLst>
            <pc:docMk/>
            <pc:sldMk cId="2833393540" sldId="256"/>
            <ac:grpSpMk id="12" creationId="{0A31B6AF-B711-4CDB-8C2B-16E963DDC4C5}"/>
          </ac:grpSpMkLst>
        </pc:grpChg>
      </pc:sldChg>
      <pc:sldChg chg="addSp delSp modSp mod modTransition setBg">
        <pc:chgData name="Braden Prather" userId="S::bprather1@atu.edu::e812329b-f988-4202-909c-e7ba6fbab2a6" providerId="AD" clId="Web-{91810889-9783-4284-8ABD-B20902D5C6CE}" dt="2023-11-26T23:24:36.551" v="28"/>
        <pc:sldMkLst>
          <pc:docMk/>
          <pc:sldMk cId="433805655" sldId="257"/>
        </pc:sldMkLst>
        <pc:spChg chg="mod">
          <ac:chgData name="Braden Prather" userId="S::bprather1@atu.edu::e812329b-f988-4202-909c-e7ba6fbab2a6" providerId="AD" clId="Web-{91810889-9783-4284-8ABD-B20902D5C6CE}" dt="2023-11-26T23:22:53.797" v="20" actId="20577"/>
          <ac:spMkLst>
            <pc:docMk/>
            <pc:sldMk cId="433805655" sldId="257"/>
            <ac:spMk id="2" creationId="{3F241922-C553-AB65-4DF2-4F93D6AA9CE4}"/>
          </ac:spMkLst>
        </pc:spChg>
        <pc:spChg chg="mod">
          <ac:chgData name="Braden Prather" userId="S::bprather1@atu.edu::e812329b-f988-4202-909c-e7ba6fbab2a6" providerId="AD" clId="Web-{91810889-9783-4284-8ABD-B20902D5C6CE}" dt="2023-11-26T23:23:48.018" v="25" actId="1076"/>
          <ac:spMkLst>
            <pc:docMk/>
            <pc:sldMk cId="433805655" sldId="257"/>
            <ac:spMk id="3" creationId="{3AA14874-C0E5-9550-25CC-48D21465D20C}"/>
          </ac:spMkLst>
        </pc:spChg>
        <pc:spChg chg="add del">
          <ac:chgData name="Braden Prather" userId="S::bprather1@atu.edu::e812329b-f988-4202-909c-e7ba6fbab2a6" providerId="AD" clId="Web-{91810889-9783-4284-8ABD-B20902D5C6CE}" dt="2023-11-26T23:22:35.203" v="16"/>
          <ac:spMkLst>
            <pc:docMk/>
            <pc:sldMk cId="433805655" sldId="257"/>
            <ac:spMk id="8" creationId="{43C823D3-D619-407C-89E0-C6F6B1E7A42A}"/>
          </ac:spMkLst>
        </pc:spChg>
        <pc:spChg chg="add del">
          <ac:chgData name="Braden Prather" userId="S::bprather1@atu.edu::e812329b-f988-4202-909c-e7ba6fbab2a6" providerId="AD" clId="Web-{91810889-9783-4284-8ABD-B20902D5C6CE}" dt="2023-11-26T23:22:35.203" v="16"/>
          <ac:spMkLst>
            <pc:docMk/>
            <pc:sldMk cId="433805655" sldId="257"/>
            <ac:spMk id="10" creationId="{047F8E3E-2FFA-4A0F-B3C7-E57ADDCFB415}"/>
          </ac:spMkLst>
        </pc:spChg>
        <pc:spChg chg="add">
          <ac:chgData name="Braden Prather" userId="S::bprather1@atu.edu::e812329b-f988-4202-909c-e7ba6fbab2a6" providerId="AD" clId="Web-{91810889-9783-4284-8ABD-B20902D5C6CE}" dt="2023-11-26T23:22:35.203" v="16"/>
          <ac:spMkLst>
            <pc:docMk/>
            <pc:sldMk cId="433805655" sldId="257"/>
            <ac:spMk id="27" creationId="{4BC99CB9-DDAD-44A2-8A1C-E3AF4E72DF5C}"/>
          </ac:spMkLst>
        </pc:spChg>
        <pc:spChg chg="add">
          <ac:chgData name="Braden Prather" userId="S::bprather1@atu.edu::e812329b-f988-4202-909c-e7ba6fbab2a6" providerId="AD" clId="Web-{91810889-9783-4284-8ABD-B20902D5C6CE}" dt="2023-11-26T23:22:35.203" v="16"/>
          <ac:spMkLst>
            <pc:docMk/>
            <pc:sldMk cId="433805655" sldId="257"/>
            <ac:spMk id="29" creationId="{1561AEE4-4E38-4BAC-976D-E0DE523FC5D1}"/>
          </ac:spMkLst>
        </pc:spChg>
        <pc:grpChg chg="add del">
          <ac:chgData name="Braden Prather" userId="S::bprather1@atu.edu::e812329b-f988-4202-909c-e7ba6fbab2a6" providerId="AD" clId="Web-{91810889-9783-4284-8ABD-B20902D5C6CE}" dt="2023-11-26T23:22:35.203" v="16"/>
          <ac:grpSpMkLst>
            <pc:docMk/>
            <pc:sldMk cId="433805655" sldId="257"/>
            <ac:grpSpMk id="12" creationId="{33D939F1-7ABE-4D0E-946A-43F37F556AFD}"/>
          </ac:grpSpMkLst>
        </pc:grpChg>
        <pc:grpChg chg="add del">
          <ac:chgData name="Braden Prather" userId="S::bprather1@atu.edu::e812329b-f988-4202-909c-e7ba6fbab2a6" providerId="AD" clId="Web-{91810889-9783-4284-8ABD-B20902D5C6CE}" dt="2023-11-26T23:22:35.203" v="16"/>
          <ac:grpSpMkLst>
            <pc:docMk/>
            <pc:sldMk cId="433805655" sldId="257"/>
            <ac:grpSpMk id="18" creationId="{9DB3963A-4187-4A72-9DA4-CA6BADE22931}"/>
          </ac:grpSpMkLst>
        </pc:grpChg>
        <pc:grpChg chg="add">
          <ac:chgData name="Braden Prather" userId="S::bprather1@atu.edu::e812329b-f988-4202-909c-e7ba6fbab2a6" providerId="AD" clId="Web-{91810889-9783-4284-8ABD-B20902D5C6CE}" dt="2023-11-26T23:22:35.203" v="16"/>
          <ac:grpSpMkLst>
            <pc:docMk/>
            <pc:sldMk cId="433805655" sldId="257"/>
            <ac:grpSpMk id="31" creationId="{F0BC676B-D19A-44DB-910A-0C0E6D433979}"/>
          </ac:grpSpMkLst>
        </pc:grpChg>
      </pc:sldChg>
      <pc:sldChg chg="addSp delSp modSp add ord replId modTransition">
        <pc:chgData name="Braden Prather" userId="S::bprather1@atu.edu::e812329b-f988-4202-909c-e7ba6fbab2a6" providerId="AD" clId="Web-{91810889-9783-4284-8ABD-B20902D5C6CE}" dt="2023-11-26T23:24:13.722" v="27"/>
        <pc:sldMkLst>
          <pc:docMk/>
          <pc:sldMk cId="8492761" sldId="258"/>
        </pc:sldMkLst>
        <pc:spChg chg="mod">
          <ac:chgData name="Braden Prather" userId="S::bprather1@atu.edu::e812329b-f988-4202-909c-e7ba6fbab2a6" providerId="AD" clId="Web-{91810889-9783-4284-8ABD-B20902D5C6CE}" dt="2023-11-26T23:22:11.702" v="15" actId="20577"/>
          <ac:spMkLst>
            <pc:docMk/>
            <pc:sldMk cId="8492761" sldId="258"/>
            <ac:spMk id="2" creationId="{3F241922-C553-AB65-4DF2-4F93D6AA9CE4}"/>
          </ac:spMkLst>
        </pc:spChg>
        <pc:spChg chg="del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3" creationId="{3AA14874-C0E5-9550-25CC-48D21465D20C}"/>
          </ac:spMkLst>
        </pc:spChg>
        <pc:spChg chg="del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8" creationId="{43C823D3-D619-407C-89E0-C6F6B1E7A42A}"/>
          </ac:spMkLst>
        </pc:spChg>
        <pc:spChg chg="del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10" creationId="{047F8E3E-2FFA-4A0F-B3C7-E57ADDCFB415}"/>
          </ac:spMkLst>
        </pc:spChg>
        <pc:spChg chg="add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27" creationId="{5A292AEA-2528-46C0-B426-95822B6141FB}"/>
          </ac:spMkLst>
        </pc:spChg>
        <pc:spChg chg="add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29" creationId="{D8B7B198-E4DF-43CD-AD8C-199884323745}"/>
          </ac:spMkLst>
        </pc:spChg>
        <pc:spChg chg="add">
          <ac:chgData name="Braden Prather" userId="S::bprather1@atu.edu::e812329b-f988-4202-909c-e7ba6fbab2a6" providerId="AD" clId="Web-{91810889-9783-4284-8ABD-B20902D5C6CE}" dt="2023-11-26T23:21:39.311" v="10"/>
          <ac:spMkLst>
            <pc:docMk/>
            <pc:sldMk cId="8492761" sldId="258"/>
            <ac:spMk id="31" creationId="{2BE67753-EA0E-4819-8D22-0B6600CF7231}"/>
          </ac:spMkLst>
        </pc:spChg>
        <pc:grpChg chg="del">
          <ac:chgData name="Braden Prather" userId="S::bprather1@atu.edu::e812329b-f988-4202-909c-e7ba6fbab2a6" providerId="AD" clId="Web-{91810889-9783-4284-8ABD-B20902D5C6CE}" dt="2023-11-26T23:21:39.311" v="10"/>
          <ac:grpSpMkLst>
            <pc:docMk/>
            <pc:sldMk cId="8492761" sldId="258"/>
            <ac:grpSpMk id="12" creationId="{33D939F1-7ABE-4D0E-946A-43F37F556AFD}"/>
          </ac:grpSpMkLst>
        </pc:grpChg>
        <pc:grpChg chg="del">
          <ac:chgData name="Braden Prather" userId="S::bprather1@atu.edu::e812329b-f988-4202-909c-e7ba6fbab2a6" providerId="AD" clId="Web-{91810889-9783-4284-8ABD-B20902D5C6CE}" dt="2023-11-26T23:21:39.311" v="10"/>
          <ac:grpSpMkLst>
            <pc:docMk/>
            <pc:sldMk cId="8492761" sldId="258"/>
            <ac:grpSpMk id="18" creationId="{9DB3963A-4187-4A72-9DA4-CA6BADE22931}"/>
          </ac:grpSpMkLst>
        </pc:grpChg>
        <pc:grpChg chg="add">
          <ac:chgData name="Braden Prather" userId="S::bprather1@atu.edu::e812329b-f988-4202-909c-e7ba6fbab2a6" providerId="AD" clId="Web-{91810889-9783-4284-8ABD-B20902D5C6CE}" dt="2023-11-26T23:21:39.311" v="10"/>
          <ac:grpSpMkLst>
            <pc:docMk/>
            <pc:sldMk cId="8492761" sldId="258"/>
            <ac:grpSpMk id="33" creationId="{D76D63AC-0421-45EC-B383-E79A61A78C6B}"/>
          </ac:grpSpMkLst>
        </pc:grpChg>
        <pc:grpChg chg="add">
          <ac:chgData name="Braden Prather" userId="S::bprather1@atu.edu::e812329b-f988-4202-909c-e7ba6fbab2a6" providerId="AD" clId="Web-{91810889-9783-4284-8ABD-B20902D5C6CE}" dt="2023-11-26T23:21:39.311" v="10"/>
          <ac:grpSpMkLst>
            <pc:docMk/>
            <pc:sldMk cId="8492761" sldId="258"/>
            <ac:grpSpMk id="42" creationId="{87F87F1B-42BA-4AC7-A4E2-41544DDB2CE3}"/>
          </ac:grpSpMkLst>
        </pc:grpChg>
        <pc:grpChg chg="add">
          <ac:chgData name="Braden Prather" userId="S::bprather1@atu.edu::e812329b-f988-4202-909c-e7ba6fbab2a6" providerId="AD" clId="Web-{91810889-9783-4284-8ABD-B20902D5C6CE}" dt="2023-11-26T23:21:39.311" v="10"/>
          <ac:grpSpMkLst>
            <pc:docMk/>
            <pc:sldMk cId="8492761" sldId="258"/>
            <ac:grpSpMk id="48" creationId="{967346A5-7569-4F15-AB5D-BE3DADF192C0}"/>
          </ac:grpSpMkLst>
        </pc:grpChg>
      </pc:sldChg>
      <pc:sldChg chg="del">
        <pc:chgData name="Braden Prather" userId="S::bprather1@atu.edu::e812329b-f988-4202-909c-e7ba6fbab2a6" providerId="AD" clId="Web-{91810889-9783-4284-8ABD-B20902D5C6CE}" dt="2023-11-26T23:20:59.794" v="5"/>
        <pc:sldMkLst>
          <pc:docMk/>
          <pc:sldMk cId="4018791597" sldId="258"/>
        </pc:sldMkLst>
      </pc:sldChg>
      <pc:sldChg chg="del">
        <pc:chgData name="Braden Prather" userId="S::bprather1@atu.edu::e812329b-f988-4202-909c-e7ba6fbab2a6" providerId="AD" clId="Web-{91810889-9783-4284-8ABD-B20902D5C6CE}" dt="2023-11-26T23:20:59.778" v="4"/>
        <pc:sldMkLst>
          <pc:docMk/>
          <pc:sldMk cId="942054315" sldId="259"/>
        </pc:sldMkLst>
      </pc:sldChg>
      <pc:sldChg chg="add replId">
        <pc:chgData name="Braden Prather" userId="S::bprather1@atu.edu::e812329b-f988-4202-909c-e7ba6fbab2a6" providerId="AD" clId="Web-{91810889-9783-4284-8ABD-B20902D5C6CE}" dt="2023-11-26T23:21:04.732" v="7"/>
        <pc:sldMkLst>
          <pc:docMk/>
          <pc:sldMk cId="2482966900" sldId="259"/>
        </pc:sldMkLst>
      </pc:sldChg>
      <pc:sldChg chg="add replId">
        <pc:chgData name="Braden Prather" userId="S::bprather1@atu.edu::e812329b-f988-4202-909c-e7ba6fbab2a6" providerId="AD" clId="Web-{91810889-9783-4284-8ABD-B20902D5C6CE}" dt="2023-11-26T23:21:06.700" v="8"/>
        <pc:sldMkLst>
          <pc:docMk/>
          <pc:sldMk cId="1112936199" sldId="260"/>
        </pc:sldMkLst>
      </pc:sldChg>
      <pc:sldChg chg="del">
        <pc:chgData name="Braden Prather" userId="S::bprather1@atu.edu::e812329b-f988-4202-909c-e7ba6fbab2a6" providerId="AD" clId="Web-{91810889-9783-4284-8ABD-B20902D5C6CE}" dt="2023-11-26T23:20:59.778" v="3"/>
        <pc:sldMkLst>
          <pc:docMk/>
          <pc:sldMk cId="2775720413" sldId="260"/>
        </pc:sldMkLst>
      </pc:sldChg>
      <pc:sldChg chg="add replId">
        <pc:chgData name="Braden Prather" userId="S::bprather1@atu.edu::e812329b-f988-4202-909c-e7ba6fbab2a6" providerId="AD" clId="Web-{91810889-9783-4284-8ABD-B20902D5C6CE}" dt="2023-11-26T23:21:09.060" v="9"/>
        <pc:sldMkLst>
          <pc:docMk/>
          <pc:sldMk cId="118028646" sldId="261"/>
        </pc:sldMkLst>
      </pc:sldChg>
      <pc:sldChg chg="del">
        <pc:chgData name="Braden Prather" userId="S::bprather1@atu.edu::e812329b-f988-4202-909c-e7ba6fbab2a6" providerId="AD" clId="Web-{91810889-9783-4284-8ABD-B20902D5C6CE}" dt="2023-11-26T23:20:59.778" v="2"/>
        <pc:sldMkLst>
          <pc:docMk/>
          <pc:sldMk cId="3430145462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F6E63-E6AD-4F1C-B8FB-811D6962116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C1AE6-B322-49DF-9F48-8536BC5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5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19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8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9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Braden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80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93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20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7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10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E24A-55B7-86D5-8F24-1DA5DB87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00B9F5-2B0F-07E9-DD75-402FA314B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19DD5-9222-E666-5B63-B409CC3A0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7F7B3-20E7-4826-4117-6D0DD713E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9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Braden / 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8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4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3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1AE6-B322-49DF-9F48-8536BC5078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9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6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0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6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4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F5D6-FACD-4A8A-A990-16500A0B4F8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8DCA-1B95-4220-8F93-C18E5C0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12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241922-C553-AB65-4DF2-4F93D6AA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032" y="1583985"/>
            <a:ext cx="6952112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solidFill>
                  <a:schemeClr val="tx2"/>
                </a:solidFill>
                <a:cs typeface="Calibri Light"/>
              </a:rPr>
              <a:t>BazToGo – Semester 2 Midterm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4874-C0E5-9550-25CC-48D21465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678" y="3331029"/>
            <a:ext cx="3295917" cy="194298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000">
                <a:solidFill>
                  <a:schemeClr val="tx2"/>
                </a:solidFill>
                <a:cs typeface="Calibri"/>
              </a:rPr>
              <a:t>404 Group</a:t>
            </a:r>
            <a:r>
              <a:rPr lang="en-US" sz="1800">
                <a:solidFill>
                  <a:schemeClr val="tx2"/>
                </a:solidFill>
                <a:cs typeface="Calibri"/>
              </a:rPr>
              <a:t>:</a:t>
            </a:r>
            <a:endParaRPr lang="en-US">
              <a:cs typeface="Calibri" panose="020F0502020204030204"/>
            </a:endParaRPr>
          </a:p>
          <a:p>
            <a:pPr algn="ctr">
              <a:buFont typeface="Arial,Sans-Serif" panose="020B0604020202020204" pitchFamily="34" charset="0"/>
            </a:pPr>
            <a:r>
              <a:rPr lang="en-US" sz="1800">
                <a:solidFill>
                  <a:schemeClr val="tx2"/>
                </a:solidFill>
                <a:cs typeface="Calibri"/>
              </a:rPr>
              <a:t>Alexander McCutcheon</a:t>
            </a:r>
          </a:p>
          <a:p>
            <a:pPr algn="ctr">
              <a:buFont typeface="Arial,Sans-Serif" panose="020B0604020202020204" pitchFamily="34" charset="0"/>
            </a:pPr>
            <a:r>
              <a:rPr lang="en-US" sz="1800">
                <a:solidFill>
                  <a:schemeClr val="tx2"/>
                </a:solidFill>
                <a:cs typeface="Calibri"/>
              </a:rPr>
              <a:t>Braden Prather</a:t>
            </a:r>
          </a:p>
          <a:p>
            <a:pPr algn="ctr">
              <a:buFont typeface="Arial,Sans-Serif" panose="020B0604020202020204" pitchFamily="34" charset="0"/>
            </a:pPr>
            <a:r>
              <a:rPr lang="en-US" sz="1800">
                <a:solidFill>
                  <a:schemeClr val="tx2"/>
                </a:solidFill>
                <a:cs typeface="Calibri"/>
              </a:rPr>
              <a:t>Nathan Gilbert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380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34755-8605-4C79-C6B2-56BE4587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087" y="655256"/>
            <a:ext cx="4179826" cy="64706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Planned Features: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3" cy="2510866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9961-5F22-DEC2-512E-8E1924F1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1805678"/>
            <a:ext cx="9833548" cy="42317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>
                <a:solidFill>
                  <a:schemeClr val="tx2"/>
                </a:solidFill>
              </a:rPr>
              <a:t>Optional </a:t>
            </a:r>
            <a:r>
              <a:rPr lang="en-US" sz="2200" err="1">
                <a:solidFill>
                  <a:schemeClr val="tx2"/>
                </a:solidFill>
              </a:rPr>
              <a:t>OneTech</a:t>
            </a:r>
            <a:r>
              <a:rPr lang="en-US" sz="2200">
                <a:solidFill>
                  <a:schemeClr val="tx2"/>
                </a:solidFill>
              </a:rPr>
              <a:t> integration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Provides On-campus payment options (see below)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r>
              <a:rPr lang="en-US" sz="2200">
                <a:solidFill>
                  <a:schemeClr val="tx2"/>
                </a:solidFill>
              </a:rPr>
              <a:t>Payment Features:</a:t>
            </a:r>
            <a:endParaRPr lang="en-US" sz="220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US" sz="1800">
                <a:solidFill>
                  <a:schemeClr val="tx2"/>
                </a:solidFill>
              </a:rPr>
              <a:t>On campus payment through Meal Trades or DCB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US" sz="1800">
                <a:solidFill>
                  <a:schemeClr val="tx2"/>
                </a:solidFill>
              </a:rPr>
              <a:t>Credit/Debit Card payments through Stripe or a similar payment framework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r>
              <a:rPr lang="en-US" sz="2200">
                <a:solidFill>
                  <a:schemeClr val="tx2"/>
                </a:solidFill>
                <a:cs typeface="Calibri"/>
              </a:rPr>
              <a:t>Order Customization</a:t>
            </a:r>
            <a:endParaRPr lang="en-US" sz="2200">
              <a:solidFill>
                <a:schemeClr val="tx2"/>
              </a:solidFill>
              <a:ea typeface="Calibri"/>
              <a:cs typeface="Calibri"/>
            </a:endParaRPr>
          </a:p>
          <a:p>
            <a:pPr lvl="1"/>
            <a:r>
              <a:rPr lang="en-US" sz="1800">
                <a:solidFill>
                  <a:schemeClr val="tx2"/>
                </a:solidFill>
                <a:cs typeface="Calibri"/>
              </a:rPr>
              <a:t>Allow user to customize each item individually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/>
            </a:endParaRPr>
          </a:p>
          <a:p>
            <a:r>
              <a:rPr lang="en-US" sz="2200">
                <a:solidFill>
                  <a:schemeClr val="tx2"/>
                </a:solidFill>
                <a:ea typeface="Calibri" panose="020F0502020204030204"/>
                <a:cs typeface="Calibri"/>
              </a:rPr>
              <a:t>Interaction between </a:t>
            </a:r>
            <a:r>
              <a:rPr lang="en-US" sz="2200" err="1">
                <a:solidFill>
                  <a:schemeClr val="tx2"/>
                </a:solidFill>
                <a:ea typeface="Calibri" panose="020F0502020204030204"/>
                <a:cs typeface="Calibri"/>
              </a:rPr>
              <a:t>BazToGo</a:t>
            </a:r>
            <a:r>
              <a:rPr lang="en-US" sz="2200">
                <a:solidFill>
                  <a:schemeClr val="tx2"/>
                </a:solidFill>
                <a:ea typeface="Calibri" panose="020F0502020204030204"/>
                <a:cs typeface="Calibri"/>
              </a:rPr>
              <a:t>/Web App and </a:t>
            </a:r>
            <a:r>
              <a:rPr lang="en-US" sz="2200" err="1">
                <a:solidFill>
                  <a:schemeClr val="tx2"/>
                </a:solidFill>
                <a:ea typeface="Calibri" panose="020F0502020204030204"/>
                <a:cs typeface="Calibri"/>
              </a:rPr>
              <a:t>BazToYou</a:t>
            </a:r>
            <a:r>
              <a:rPr lang="en-US" sz="2200">
                <a:solidFill>
                  <a:schemeClr val="tx2"/>
                </a:solidFill>
                <a:ea typeface="Calibri" panose="020F0502020204030204"/>
                <a:cs typeface="Calibri"/>
              </a:rPr>
              <a:t> Portion</a:t>
            </a:r>
          </a:p>
          <a:p>
            <a:pPr lvl="1"/>
            <a:r>
              <a:rPr lang="en-US" sz="1800">
                <a:solidFill>
                  <a:schemeClr val="tx2"/>
                </a:solidFill>
                <a:ea typeface="Calibri" panose="020F0502020204030204"/>
                <a:cs typeface="Calibri"/>
              </a:rPr>
              <a:t>Utilizing user-provided information from the Cart page</a:t>
            </a:r>
          </a:p>
          <a:p>
            <a:r>
              <a:rPr lang="en-US" sz="2200">
                <a:solidFill>
                  <a:schemeClr val="tx2"/>
                </a:solidFill>
                <a:ea typeface="Calibri" panose="020F0502020204030204"/>
                <a:cs typeface="Calibri"/>
              </a:rPr>
              <a:t>Login page</a:t>
            </a:r>
          </a:p>
          <a:p>
            <a:pPr lvl="1"/>
            <a:r>
              <a:rPr lang="en-US" sz="1800">
                <a:solidFill>
                  <a:schemeClr val="tx2"/>
                </a:solidFill>
                <a:ea typeface="Calibri" panose="020F0502020204030204"/>
                <a:cs typeface="Calibri"/>
              </a:rPr>
              <a:t>Option to continue as guest</a:t>
            </a:r>
          </a:p>
          <a:p>
            <a:r>
              <a:rPr lang="en-US" sz="1800">
                <a:solidFill>
                  <a:schemeClr val="tx2"/>
                </a:solidFill>
                <a:ea typeface="Calibri" panose="020F0502020204030204"/>
                <a:cs typeface="Calibri"/>
              </a:rPr>
              <a:t>Delivery Instructions</a:t>
            </a:r>
          </a:p>
          <a:p>
            <a:pPr lvl="1"/>
            <a:r>
              <a:rPr lang="en-US" sz="1400">
                <a:solidFill>
                  <a:schemeClr val="tx2"/>
                </a:solidFill>
                <a:ea typeface="Calibri" panose="020F0502020204030204"/>
                <a:cs typeface="Calibri"/>
              </a:rPr>
              <a:t>Currently only a textbox, this will be where the user declares where the order is going as well as whether they want it dropped off or handed to them.</a:t>
            </a:r>
          </a:p>
          <a:p>
            <a:endParaRPr lang="en-US" sz="2200">
              <a:solidFill>
                <a:schemeClr val="tx2"/>
              </a:solidFill>
              <a:ea typeface="Calibri" panose="020F0502020204030204"/>
              <a:cs typeface="Calibri"/>
            </a:endParaRPr>
          </a:p>
          <a:p>
            <a:pPr lvl="1"/>
            <a:endParaRPr lang="en-US" sz="1800">
              <a:solidFill>
                <a:schemeClr val="tx2"/>
              </a:solidFill>
              <a:ea typeface="Calibri" panose="020F0502020204030204"/>
              <a:cs typeface="Calibri"/>
            </a:endParaRPr>
          </a:p>
          <a:p>
            <a:pPr lvl="1"/>
            <a:endParaRPr lang="en-US" sz="1800">
              <a:solidFill>
                <a:schemeClr val="tx2"/>
              </a:solidFill>
              <a:ea typeface="Calibri" panose="020F0502020204030204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3F176D6-2EC8-7339-4F0F-05A5FBC25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413" y="2768600"/>
            <a:ext cx="5448730" cy="83465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BazToGo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B7EE8D9B-89C8-177D-D007-B5838578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413" y="3603258"/>
            <a:ext cx="5449982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The Web Application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3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2BFA-505D-3452-A06F-80E73561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Why a Web App? (</a:t>
            </a:r>
            <a:r>
              <a:rPr lang="en-US" sz="3600" err="1">
                <a:solidFill>
                  <a:schemeClr val="tx2"/>
                </a:solidFill>
              </a:rPr>
              <a:t>BazToGo</a:t>
            </a:r>
            <a:r>
              <a:rPr lang="en-US" sz="3600">
                <a:solidFill>
                  <a:schemeClr val="tx2"/>
                </a:solidFill>
              </a:rPr>
              <a:t> Web)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60A3-A847-F264-44EC-37C11047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Almost every good application has a website these days.</a:t>
            </a:r>
          </a:p>
          <a:p>
            <a:r>
              <a:rPr lang="en-US" sz="1800">
                <a:solidFill>
                  <a:schemeClr val="tx2"/>
                </a:solidFill>
              </a:rPr>
              <a:t>The main goals of the web application are to appease customers that either: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Were already using a computer to do their classwork and are ready to order when they finish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Do not want to install yet another application on their devices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And even those select few that do not have a mobile device</a:t>
            </a:r>
          </a:p>
          <a:p>
            <a:pPr lvl="1"/>
            <a:endParaRPr lang="en-US" sz="1800">
              <a:solidFill>
                <a:schemeClr val="tx2"/>
              </a:solidFill>
            </a:endParaRPr>
          </a:p>
          <a:p>
            <a:pPr lvl="1"/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404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62E4C-67D0-C27F-A980-39ED6200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80662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Design (BazToGo Web)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9E12-9DD5-0BB8-C097-126C2D9CA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56" y="2446545"/>
            <a:ext cx="5711483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 design of the BazToGo Web application is planned to have 4 main design components.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A view of the user’s profile</a:t>
            </a:r>
          </a:p>
          <a:p>
            <a:r>
              <a:rPr lang="en-US" sz="1800">
                <a:solidFill>
                  <a:schemeClr val="tx2"/>
                </a:solidFill>
              </a:rPr>
              <a:t>A view of the available restaurants</a:t>
            </a:r>
          </a:p>
          <a:p>
            <a:r>
              <a:rPr lang="en-US" sz="1800">
                <a:solidFill>
                  <a:schemeClr val="tx2"/>
                </a:solidFill>
              </a:rPr>
              <a:t>A view of the currently selected restaurant if there is one</a:t>
            </a:r>
          </a:p>
          <a:p>
            <a:r>
              <a:rPr lang="en-US" sz="1800">
                <a:solidFill>
                  <a:schemeClr val="tx2"/>
                </a:solidFill>
              </a:rPr>
              <a:t>A Cart for all the items selected for order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FF5E54F-4126-C058-80AD-0AE1E75E8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4" r="1926"/>
          <a:stretch/>
        </p:blipFill>
        <p:spPr>
          <a:xfrm>
            <a:off x="7642920" y="2446545"/>
            <a:ext cx="3906694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5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E9A9B-6E04-CECA-DC21-8D6DBE3F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479" y="89105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Features Currently Implemented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C1F7-2F91-B5B6-4F80-CC49EBA0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018" y="2382977"/>
            <a:ext cx="6035766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 foundation with a pretty good start to the layout</a:t>
            </a:r>
          </a:p>
          <a:p>
            <a:r>
              <a:rPr lang="en-US" sz="1800">
                <a:solidFill>
                  <a:schemeClr val="tx2"/>
                </a:solidFill>
              </a:rPr>
              <a:t>Restaurant pages (Slim Chickens is the only one set up now)</a:t>
            </a:r>
          </a:p>
          <a:p>
            <a:r>
              <a:rPr lang="en-US" sz="1800">
                <a:solidFill>
                  <a:schemeClr val="tx2"/>
                </a:solidFill>
              </a:rPr>
              <a:t>Start of database implementation (Not currently connected)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5AE2783-FA48-DC6D-DC86-D652C3836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106" y="2382977"/>
            <a:ext cx="4005665" cy="41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13F1A-82AE-4EDB-69A7-843E128B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Planned Features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0BBF-5D85-A616-F527-9019CA4D5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Optional OneTech integration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Provides On-campus payment options (see below)</a:t>
            </a:r>
          </a:p>
          <a:p>
            <a:r>
              <a:rPr lang="en-US" sz="1800">
                <a:solidFill>
                  <a:schemeClr val="tx2"/>
                </a:solidFill>
              </a:rPr>
              <a:t>Payment Features: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On campus payment through Meal Trades or DCB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Credit/Debit Card payments through Stripe or a similar payment framework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65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41922-C553-AB65-4DF2-4F93D6AA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006" y="1985375"/>
            <a:ext cx="3815988" cy="1327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 finally…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2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27E7DE8-4101-94BA-67E1-B5A182542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413" y="2768600"/>
            <a:ext cx="5448730" cy="834658"/>
          </a:xfrm>
        </p:spPr>
        <p:txBody>
          <a:bodyPr anchor="b">
            <a:normAutofit/>
          </a:bodyPr>
          <a:lstStyle/>
          <a:p>
            <a:r>
              <a:rPr lang="en-US" sz="5200" err="1">
                <a:solidFill>
                  <a:schemeClr val="tx2"/>
                </a:solidFill>
              </a:rPr>
              <a:t>BazToYou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ED5937C4-4A11-533D-C35E-FFEDD4E6C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413" y="3603258"/>
            <a:ext cx="5449982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The Delivery Portion</a:t>
            </a:r>
          </a:p>
        </p:txBody>
      </p:sp>
    </p:spTree>
    <p:extLst>
      <p:ext uri="{BB962C8B-B14F-4D97-AF65-F5344CB8AC3E}">
        <p14:creationId xmlns:p14="http://schemas.microsoft.com/office/powerpoint/2010/main" val="55750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81271-0819-EEC7-13E4-D20B78E9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BazToYou Goal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0B17-C728-FEDB-50E4-112A10AB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New to this semester, </a:t>
            </a:r>
            <a:r>
              <a:rPr lang="en-US" sz="2000" err="1">
                <a:solidFill>
                  <a:schemeClr val="tx2"/>
                </a:solidFill>
              </a:rPr>
              <a:t>BazToYou</a:t>
            </a:r>
            <a:r>
              <a:rPr lang="en-US" sz="2000">
                <a:solidFill>
                  <a:schemeClr val="tx2"/>
                </a:solidFill>
              </a:rPr>
              <a:t> is now a separate section of the main application rather than its own application.</a:t>
            </a:r>
          </a:p>
          <a:p>
            <a:r>
              <a:rPr lang="en-US" sz="2000">
                <a:solidFill>
                  <a:schemeClr val="tx2"/>
                </a:solidFill>
              </a:rPr>
              <a:t>In the normal BazToGo order flow, the customer has an option for either Pickup or Delivery.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If the order is set to pickup, the person will pickup their order as normal.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However, if they choose delivery, an open delivery request will be made on the </a:t>
            </a:r>
            <a:r>
              <a:rPr lang="en-US" sz="2000" err="1">
                <a:solidFill>
                  <a:schemeClr val="tx2"/>
                </a:solidFill>
              </a:rPr>
              <a:t>BazToYou</a:t>
            </a:r>
            <a:r>
              <a:rPr lang="en-US" sz="2000">
                <a:solidFill>
                  <a:schemeClr val="tx2"/>
                </a:solidFill>
              </a:rPr>
              <a:t> page, allowing members to pick up the delivery in exchange for points that can be traded in for rewards.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82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5348C-8E21-6632-30BC-867A32CB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Design (</a:t>
            </a:r>
            <a:r>
              <a:rPr lang="en-US" sz="3600" err="1">
                <a:solidFill>
                  <a:schemeClr val="tx2"/>
                </a:solidFill>
              </a:rPr>
              <a:t>BazToYou</a:t>
            </a:r>
            <a:r>
              <a:rPr lang="en-US" sz="36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F9E6-4992-D5D8-968D-25FD3F16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The design of the </a:t>
            </a:r>
            <a:r>
              <a:rPr lang="en-US" sz="2000" err="1">
                <a:solidFill>
                  <a:schemeClr val="tx2"/>
                </a:solidFill>
              </a:rPr>
              <a:t>BazToYou</a:t>
            </a:r>
            <a:r>
              <a:rPr lang="en-US" sz="2000">
                <a:solidFill>
                  <a:schemeClr val="tx2"/>
                </a:solidFill>
              </a:rPr>
              <a:t> section has changed entirely due to it now being a part of the same application.</a:t>
            </a:r>
          </a:p>
          <a:p>
            <a:r>
              <a:rPr lang="en-US" sz="2000">
                <a:solidFill>
                  <a:schemeClr val="tx2"/>
                </a:solidFill>
              </a:rPr>
              <a:t>Planned to have 2 main components.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A view of available delivery requests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A view of the currently selected order (if one has been selected).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29A81A5-9495-0E01-0FD9-352CC122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689" y="1722462"/>
            <a:ext cx="2562208" cy="39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4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14E19C-D05C-7599-51CB-359E6A22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 </a:t>
            </a:r>
            <a:r>
              <a:rPr lang="en-US" sz="4000">
                <a:solidFill>
                  <a:schemeClr val="tx2"/>
                </a:solidFill>
              </a:rPr>
              <a:t>a</a:t>
            </a: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ll love BazTech Right?</a:t>
            </a:r>
          </a:p>
        </p:txBody>
      </p:sp>
      <p:pic>
        <p:nvPicPr>
          <p:cNvPr id="5" name="Picture 4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8A6828A1-6385-28C8-4975-2A700A933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1488877"/>
            <a:ext cx="5029200" cy="3872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185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AE52D-83F5-8F3E-B950-7BEB24C6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36" y="553093"/>
            <a:ext cx="6424073" cy="7666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Features Currently Implemented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1D57-A550-DC38-8896-1AEFB2C2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36" y="1604432"/>
            <a:ext cx="8357616" cy="1824568"/>
          </a:xfrm>
        </p:spPr>
        <p:txBody>
          <a:bodyPr>
            <a:normAutofit lnSpcReduction="10000"/>
          </a:bodyPr>
          <a:lstStyle/>
          <a:p>
            <a:r>
              <a:rPr lang="en-US" sz="2000">
                <a:solidFill>
                  <a:schemeClr val="tx2"/>
                </a:solidFill>
              </a:rPr>
              <a:t>In the order flow, the user can choose delivery and pick what location to deliver to.</a:t>
            </a:r>
          </a:p>
          <a:p>
            <a:r>
              <a:rPr lang="en-US" sz="2000" err="1">
                <a:solidFill>
                  <a:schemeClr val="tx2"/>
                </a:solidFill>
              </a:rPr>
              <a:t>BazToYou</a:t>
            </a:r>
            <a:r>
              <a:rPr lang="en-US" sz="2000">
                <a:solidFill>
                  <a:schemeClr val="tx2"/>
                </a:solidFill>
              </a:rPr>
              <a:t> currently has the ability to click through menus of locations on campus to search for active orders.</a:t>
            </a:r>
          </a:p>
          <a:p>
            <a:r>
              <a:rPr lang="en-US" sz="2000">
                <a:solidFill>
                  <a:schemeClr val="tx2"/>
                </a:solidFill>
              </a:rPr>
              <a:t>The delivery order flow has a proof of concept window that can click through the stages of the order being ordered and delivered. (Not Shown)</a:t>
            </a:r>
          </a:p>
          <a:p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A47B1-0424-3FBF-220C-A49D9134E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6"/>
          <a:stretch/>
        </p:blipFill>
        <p:spPr>
          <a:xfrm>
            <a:off x="7612395" y="3788708"/>
            <a:ext cx="3702240" cy="23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AE52D-83F5-8F3E-B950-7BEB24C6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28" y="1463260"/>
            <a:ext cx="9838024" cy="682192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Planned Features (</a:t>
            </a:r>
            <a:r>
              <a:rPr lang="en-US" sz="3600" err="1">
                <a:solidFill>
                  <a:schemeClr val="tx2"/>
                </a:solidFill>
              </a:rPr>
              <a:t>BazToYou</a:t>
            </a:r>
            <a:r>
              <a:rPr lang="en-US" sz="3600">
                <a:solidFill>
                  <a:schemeClr val="tx2"/>
                </a:solidFill>
              </a:rPr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1D57-A550-DC38-8896-1AEFB2C2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020" y="2356245"/>
            <a:ext cx="6335441" cy="3940757"/>
          </a:xfrm>
        </p:spPr>
        <p:txBody>
          <a:bodyPr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Login through OneTech</a:t>
            </a:r>
          </a:p>
          <a:p>
            <a:r>
              <a:rPr lang="en-US" sz="1800">
                <a:solidFill>
                  <a:schemeClr val="tx2"/>
                </a:solidFill>
              </a:rPr>
              <a:t>A rewards system to work towards free food for being a deliverer.</a:t>
            </a:r>
          </a:p>
          <a:p>
            <a:r>
              <a:rPr lang="en-US" sz="1800">
                <a:solidFill>
                  <a:schemeClr val="tx2"/>
                </a:solidFill>
              </a:rPr>
              <a:t>Order tracking for the request containing: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Customer information such as name and phone number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Contents of the order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Drop-off style:</a:t>
            </a:r>
          </a:p>
          <a:p>
            <a:pPr lvl="2"/>
            <a:r>
              <a:rPr lang="en-US" sz="1800">
                <a:solidFill>
                  <a:schemeClr val="tx2"/>
                </a:solidFill>
              </a:rPr>
              <a:t>Indirect (leave it by a door)</a:t>
            </a:r>
          </a:p>
          <a:p>
            <a:pPr lvl="2"/>
            <a:r>
              <a:rPr lang="en-US" sz="1800">
                <a:solidFill>
                  <a:schemeClr val="tx2"/>
                </a:solidFill>
              </a:rPr>
              <a:t>Direct (handed to the customer)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16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00BC3-1F90-1A4C-2E9B-B655B75A8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A7FC29-A42A-A546-264A-D7D091882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08CE3-E7EB-478E-A977-38E61EECA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EAEE-CFD6-99A9-F21B-FB34EF2F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28" y="1463260"/>
            <a:ext cx="9838024" cy="682192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What’s left to do?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BD2829-EFFB-6948-4A3E-2FFB37AEC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143B82-6155-1AAD-E084-A2962ACF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102AB5-4BF7-EE26-C500-923897913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95D0BF-37D5-925F-B129-67D75138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098F3E-6C94-BB28-BD18-CD7A24FC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0DA5-2C1A-7B1E-713B-56780C86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020" y="2356245"/>
            <a:ext cx="6335441" cy="3940757"/>
          </a:xfrm>
        </p:spPr>
        <p:txBody>
          <a:bodyPr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Login to OneTech</a:t>
            </a:r>
          </a:p>
          <a:p>
            <a:r>
              <a:rPr lang="en-US" sz="1800">
                <a:solidFill>
                  <a:schemeClr val="tx2"/>
                </a:solidFill>
              </a:rPr>
              <a:t>Payment system integration</a:t>
            </a:r>
          </a:p>
          <a:p>
            <a:r>
              <a:rPr lang="en-US" sz="1800">
                <a:solidFill>
                  <a:schemeClr val="tx2"/>
                </a:solidFill>
              </a:rPr>
              <a:t>A rewards system to work towards free food for being a deliverer.</a:t>
            </a:r>
          </a:p>
          <a:p>
            <a:r>
              <a:rPr lang="en-US" sz="1800">
                <a:solidFill>
                  <a:schemeClr val="tx2"/>
                </a:solidFill>
              </a:rPr>
              <a:t>Linking the database to actually track orders</a:t>
            </a:r>
          </a:p>
          <a:p>
            <a:pPr lvl="1"/>
            <a:r>
              <a:rPr lang="en-US" sz="1400">
                <a:solidFill>
                  <a:schemeClr val="tx2"/>
                </a:solidFill>
              </a:rPr>
              <a:t>Progress has been made on this using MySQL</a:t>
            </a:r>
          </a:p>
          <a:p>
            <a:r>
              <a:rPr lang="en-US" sz="1800">
                <a:solidFill>
                  <a:schemeClr val="tx2"/>
                </a:solidFill>
              </a:rPr>
              <a:t>Acquiring the logo for Jerry’s </a:t>
            </a:r>
          </a:p>
          <a:p>
            <a:pPr lvl="1"/>
            <a:r>
              <a:rPr lang="en-US" sz="1400">
                <a:solidFill>
                  <a:schemeClr val="tx2"/>
                </a:solidFill>
              </a:rPr>
              <a:t>We are in contact with Chartwells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B0136-D72F-5E53-F693-A1F0B98E5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B70C43E-E393-D9E4-C138-3F98DAB22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CCEF9CF-6562-4DF7-E5A1-5F775FDC7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1987B77-0727-9607-8D58-78C05B944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0A3419B-2F0F-ED71-AF5C-826E695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44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BD28E5-3992-D238-B575-973D163327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85201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421F8D-86E5-B92C-2F34-BF69954D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en-US" sz="5200">
                <a:solidFill>
                  <a:schemeClr val="tx2"/>
                </a:solidFill>
              </a:rPr>
              <a:t>?</a:t>
            </a:r>
            <a:endParaRPr lang="en-US" sz="5200" kern="1200">
              <a:solidFill>
                <a:schemeClr val="tx2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853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F0934C9-D0B5-6318-2883-1F39C20D63FE}"/>
              </a:ext>
            </a:extLst>
          </p:cNvPr>
          <p:cNvSpPr txBox="1">
            <a:spLocks/>
          </p:cNvSpPr>
          <p:nvPr/>
        </p:nvSpPr>
        <p:spPr>
          <a:xfrm>
            <a:off x="733721" y="984251"/>
            <a:ext cx="7173273" cy="1178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But that’s the problem!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66650-D771-0D9A-31FE-F3DACA5DCCCB}"/>
              </a:ext>
            </a:extLst>
          </p:cNvPr>
          <p:cNvSpPr/>
          <p:nvPr/>
        </p:nvSpPr>
        <p:spPr>
          <a:xfrm>
            <a:off x="2064240" y="3564330"/>
            <a:ext cx="1413881" cy="15656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We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CFE2C-EC8D-FEEF-E7DC-4F4A4C6FF63B}"/>
              </a:ext>
            </a:extLst>
          </p:cNvPr>
          <p:cNvSpPr/>
          <p:nvPr/>
        </p:nvSpPr>
        <p:spPr>
          <a:xfrm>
            <a:off x="5654546" y="3564330"/>
            <a:ext cx="1413881" cy="15656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love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8EF40-F63C-F540-4CE4-91881E577B87}"/>
              </a:ext>
            </a:extLst>
          </p:cNvPr>
          <p:cNvSpPr/>
          <p:nvPr/>
        </p:nvSpPr>
        <p:spPr>
          <a:xfrm>
            <a:off x="7449700" y="3564330"/>
            <a:ext cx="2678060" cy="15656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BazTech.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30F606-EEC4-E9F5-AD2F-CB99384CDCDF}"/>
              </a:ext>
            </a:extLst>
          </p:cNvPr>
          <p:cNvSpPr/>
          <p:nvPr/>
        </p:nvSpPr>
        <p:spPr>
          <a:xfrm>
            <a:off x="3859393" y="3564329"/>
            <a:ext cx="1413881" cy="15656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“all”</a:t>
            </a:r>
          </a:p>
        </p:txBody>
      </p:sp>
    </p:spTree>
    <p:extLst>
      <p:ext uri="{BB962C8B-B14F-4D97-AF65-F5344CB8AC3E}">
        <p14:creationId xmlns:p14="http://schemas.microsoft.com/office/powerpoint/2010/main" val="2094776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FA1A1-E860-AEB3-A649-CE0224A2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9C92-7623-3C61-72FD-ECB7DAB7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BazTech can easily get overwhelmed by the large number of people leaving class at the same time.</a:t>
            </a:r>
          </a:p>
          <a:p>
            <a:r>
              <a:rPr lang="en-US" sz="2400">
                <a:solidFill>
                  <a:schemeClr val="tx2"/>
                </a:solidFill>
              </a:rPr>
              <a:t>One big way that normal fast-food restaurants are solving this issue is by allowing people to “skip the line” by ordering ahead on a mobile application.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urger and Drink">
            <a:extLst>
              <a:ext uri="{FF2B5EF4-FFF2-40B4-BE49-F238E27FC236}">
                <a16:creationId xmlns:a16="http://schemas.microsoft.com/office/drawing/2014/main" id="{CA20FDF8-3676-4D21-FFD2-6F7B48AD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5684" y="1229242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5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1EF9C-9300-667B-54FB-80E689DF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Risks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BAC3-3EC7-0487-19E1-3E5974CB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85706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The main risks of these applications are handling payment and account data properly.</a:t>
            </a:r>
          </a:p>
          <a:p>
            <a:r>
              <a:rPr lang="en-US" sz="2000">
                <a:solidFill>
                  <a:schemeClr val="tx2"/>
                </a:solidFill>
              </a:rPr>
              <a:t>The plan is to integrate the OneTech account system directly into the application, meaning that we need to handle that cached account data properly.</a:t>
            </a:r>
          </a:p>
          <a:p>
            <a:r>
              <a:rPr lang="en-US" sz="2000">
                <a:solidFill>
                  <a:schemeClr val="tx2"/>
                </a:solidFill>
              </a:rPr>
              <a:t>On-campus payments through Meal Trades or DCB will be handled by the Blackboard integration, meaning that we need to ensure the account is properly charged.</a:t>
            </a:r>
          </a:p>
          <a:p>
            <a:r>
              <a:rPr lang="en-US" sz="2000">
                <a:solidFill>
                  <a:schemeClr val="tx2"/>
                </a:solidFill>
              </a:rPr>
              <a:t>We also plan to implement Stripe or a similar payment framework to allow direct credit/debit payments, which will have the same risks.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88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29004-30A6-174D-A2C7-0BEDA20D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Background and Technology Used: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FCB5-693E-4E26-B10D-46207DFB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34704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We have three applications for this project, two mobile and one web application.</a:t>
            </a:r>
          </a:p>
          <a:p>
            <a:r>
              <a:rPr lang="en-US" sz="2000">
                <a:solidFill>
                  <a:schemeClr val="tx2"/>
                </a:solidFill>
              </a:rPr>
              <a:t>For this project, we have written our mobile applications using the cross-platform .NET MAUI to allow us to write one codebase for both Android and iOS devices.</a:t>
            </a:r>
          </a:p>
          <a:p>
            <a:r>
              <a:rPr lang="en-US" sz="2000">
                <a:solidFill>
                  <a:schemeClr val="tx2"/>
                </a:solidFill>
              </a:rPr>
              <a:t>We also have written a web application component that is written using ASP.NET.</a:t>
            </a:r>
          </a:p>
          <a:p>
            <a:r>
              <a:rPr lang="en-US" sz="2000">
                <a:solidFill>
                  <a:schemeClr val="tx2"/>
                </a:solidFill>
              </a:rPr>
              <a:t>We use: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Visual Studio 2022 Community Edition as our IDE.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GitHub for Version Control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GitHub Projects for Kanban and task planning.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Discord for Group Communication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A0B0B1-4C95-E973-C160-493FFCEF4CD7}"/>
              </a:ext>
            </a:extLst>
          </p:cNvPr>
          <p:cNvGrpSpPr/>
          <p:nvPr/>
        </p:nvGrpSpPr>
        <p:grpSpPr>
          <a:xfrm>
            <a:off x="1185373" y="474570"/>
            <a:ext cx="6132466" cy="1428749"/>
            <a:chOff x="1034962" y="326323"/>
            <a:chExt cx="6132466" cy="1428749"/>
          </a:xfrm>
        </p:grpSpPr>
        <p:pic>
          <p:nvPicPr>
            <p:cNvPr id="1026" name="Picture 2" descr="Visual Studio Logo PNG Vector (SVG) Free Download">
              <a:extLst>
                <a:ext uri="{FF2B5EF4-FFF2-40B4-BE49-F238E27FC236}">
                  <a16:creationId xmlns:a16="http://schemas.microsoft.com/office/drawing/2014/main" id="{359FB929-4A66-1B75-83AE-AC02E260F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962" y="326323"/>
              <a:ext cx="1409699" cy="1428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iscord's Branding Guidelines">
              <a:extLst>
                <a:ext uri="{FF2B5EF4-FFF2-40B4-BE49-F238E27FC236}">
                  <a16:creationId xmlns:a16="http://schemas.microsoft.com/office/drawing/2014/main" id="{114B4AA8-7A2A-1959-C711-2CC9A7E8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961" y="326323"/>
              <a:ext cx="1871556" cy="142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GitHub git hub logo - Social media &amp; Logos Icons">
              <a:extLst>
                <a:ext uri="{FF2B5EF4-FFF2-40B4-BE49-F238E27FC236}">
                  <a16:creationId xmlns:a16="http://schemas.microsoft.com/office/drawing/2014/main" id="{0F5D11A9-67F4-2BAD-FB6A-DD3615FB25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34" t="17411" r="14620" b="17761"/>
            <a:stretch/>
          </p:blipFill>
          <p:spPr bwMode="auto">
            <a:xfrm>
              <a:off x="5686816" y="326323"/>
              <a:ext cx="1480612" cy="142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282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241922-C553-AB65-4DF2-4F93D6AA9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413" y="2768600"/>
            <a:ext cx="5448730" cy="83465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BazToGo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C8A529A-BCB0-F1F9-50D9-0430E103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413" y="3603258"/>
            <a:ext cx="5449982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The Main Application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96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73310-9CC0-1611-3318-C27A1428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15" y="493695"/>
            <a:ext cx="6335844" cy="70097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Design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7A63B56A-A2B4-C9D0-13CF-DDA5D59F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9115" y="319959"/>
            <a:ext cx="2896491" cy="59885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EA04C-7F00-9CB9-208B-94AF0B68809F}"/>
              </a:ext>
            </a:extLst>
          </p:cNvPr>
          <p:cNvSpPr txBox="1"/>
          <p:nvPr/>
        </p:nvSpPr>
        <p:spPr>
          <a:xfrm>
            <a:off x="813954" y="1506681"/>
            <a:ext cx="664804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There are 4 components 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Home page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Provides access to each restaurant page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Cart page</a:t>
            </a:r>
            <a:endParaRPr lang="en-US">
              <a:ea typeface="Calibri" panose="020F0502020204030204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Gives an itemized view of each item selected and allows the user to provide all necessary information for the order to be processed(phone number, delivery instructions, etc.)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Profile page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Allows the user to look at their order history, saved payments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Restaurant pages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Each restaurant has a page. Here, the user can select what items they would like to add and provide instructions to tailor each item to their needs.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27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473DF-2226-7045-46B6-1200B399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02185"/>
            <a:ext cx="9833548" cy="65750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Features Currently Implemented: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F2D8-D079-A834-C823-BBD0AB26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525722"/>
            <a:ext cx="9833548" cy="5051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Navigation between pages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Basic formatting for Cart Page and Home Page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Cart Page allows the user to provide necessary information for the order.</a:t>
            </a:r>
          </a:p>
          <a:p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Formatting for Restaurant pages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Item display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Total number of items in cart is displayed on each restaurant page</a:t>
            </a:r>
          </a:p>
          <a:p>
            <a:r>
              <a:rPr lang="en-US" sz="1800" b="1">
                <a:solidFill>
                  <a:schemeClr val="tx2"/>
                </a:solidFill>
                <a:ea typeface="Calibri" panose="020F0502020204030204"/>
                <a:cs typeface="Calibri"/>
              </a:rPr>
              <a:t>As of February 2024:</a:t>
            </a:r>
          </a:p>
          <a:p>
            <a:r>
              <a:rPr lang="en-US" sz="1800">
                <a:solidFill>
                  <a:schemeClr val="tx2"/>
                </a:solidFill>
                <a:ea typeface="Calibri" panose="020F0502020204030204"/>
                <a:cs typeface="Calibri"/>
              </a:rPr>
              <a:t>Add to cart implemented.</a:t>
            </a:r>
            <a:endParaRPr lang="en-US" sz="1800" b="1">
              <a:solidFill>
                <a:schemeClr val="tx2"/>
              </a:solidFill>
              <a:ea typeface="Calibri" panose="020F0502020204030204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chemeClr val="tx2"/>
                </a:solidFill>
                <a:ea typeface="Calibri" panose="020F0502020204030204"/>
                <a:cs typeface="Calibri"/>
              </a:rPr>
              <a:t>Remove from cart to be implemented.</a:t>
            </a:r>
          </a:p>
          <a:p>
            <a:r>
              <a:rPr lang="en-US" sz="1800">
                <a:solidFill>
                  <a:schemeClr val="tx2"/>
                </a:solidFill>
                <a:ea typeface="Calibri" panose="020F0502020204030204"/>
                <a:cs typeface="Calibri"/>
              </a:rPr>
              <a:t>Order status page and completed order page.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chemeClr val="tx2"/>
                </a:solidFill>
                <a:ea typeface="Calibri" panose="020F0502020204030204"/>
                <a:cs typeface="Calibri"/>
              </a:rPr>
              <a:t>User receives notifications for each step in the process.</a:t>
            </a:r>
          </a:p>
          <a:p>
            <a:r>
              <a:rPr lang="en-US" sz="1800">
                <a:solidFill>
                  <a:schemeClr val="tx2"/>
                </a:solidFill>
                <a:ea typeface="Calibri" panose="020F0502020204030204"/>
                <a:cs typeface="Calibri"/>
              </a:rPr>
              <a:t>Profile Page: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chemeClr val="tx2"/>
                </a:solidFill>
                <a:ea typeface="Calibri" panose="020F0502020204030204"/>
                <a:cs typeface="Calibri"/>
              </a:rPr>
              <a:t>Displays Name, email address, and previous orders.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solidFill>
                  <a:schemeClr val="tx2"/>
                </a:solidFill>
                <a:ea typeface="Calibri" panose="020F0502020204030204"/>
                <a:cs typeface="Calibri"/>
              </a:rPr>
              <a:t>Previous orders do not currently display on the profile page, but the infrastructure is there.</a:t>
            </a:r>
          </a:p>
          <a:p>
            <a:endParaRPr lang="en-US" sz="1800">
              <a:solidFill>
                <a:schemeClr val="tx2"/>
              </a:solidFill>
              <a:ea typeface="Calibri" panose="020F0502020204030204"/>
              <a:cs typeface="Calibri"/>
            </a:endParaRPr>
          </a:p>
          <a:p>
            <a:endParaRPr lang="en-US" sz="1800">
              <a:solidFill>
                <a:schemeClr val="tx2"/>
              </a:solidFill>
              <a:ea typeface="Calibri" panose="020F0502020204030204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73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E24F5C41138A4B8EE0147B5528D81B" ma:contentTypeVersion="18" ma:contentTypeDescription="Create a new document." ma:contentTypeScope="" ma:versionID="9ec38390b58f102b13180ac1cd10f5c2">
  <xsd:schema xmlns:xsd="http://www.w3.org/2001/XMLSchema" xmlns:xs="http://www.w3.org/2001/XMLSchema" xmlns:p="http://schemas.microsoft.com/office/2006/metadata/properties" xmlns:ns3="e60e05fd-e334-4b5f-ad46-a8a032693988" xmlns:ns4="c9ccb72a-d474-4f32-9dba-5a20fbc11ac7" targetNamespace="http://schemas.microsoft.com/office/2006/metadata/properties" ma:root="true" ma:fieldsID="131340a23b8e3d9234e1651eb6a7fd83" ns3:_="" ns4:_="">
    <xsd:import namespace="e60e05fd-e334-4b5f-ad46-a8a032693988"/>
    <xsd:import namespace="c9ccb72a-d474-4f32-9dba-5a20fbc11a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e05fd-e334-4b5f-ad46-a8a032693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cb72a-d474-4f32-9dba-5a20fbc11a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60e05fd-e334-4b5f-ad46-a8a0326939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BB0557-BC6D-443D-B287-F062C005A4B7}">
  <ds:schemaRefs>
    <ds:schemaRef ds:uri="c9ccb72a-d474-4f32-9dba-5a20fbc11ac7"/>
    <ds:schemaRef ds:uri="e60e05fd-e334-4b5f-ad46-a8a0326939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74241C-6685-46C6-B068-FB424AD1C99B}">
  <ds:schemaRefs>
    <ds:schemaRef ds:uri="c9ccb72a-d474-4f32-9dba-5a20fbc11ac7"/>
    <ds:schemaRef ds:uri="e60e05fd-e334-4b5f-ad46-a8a0326939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A7F164-28A0-4B1C-8644-3BADD4F85C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24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BazToGo – Semester 2 Midterm</vt:lpstr>
      <vt:lpstr>We all love BazTech Right?</vt:lpstr>
      <vt:lpstr>PowerPoint Presentation</vt:lpstr>
      <vt:lpstr>The Goal</vt:lpstr>
      <vt:lpstr>Risks</vt:lpstr>
      <vt:lpstr>Background and Technology Used:</vt:lpstr>
      <vt:lpstr>BazToGo</vt:lpstr>
      <vt:lpstr>Design</vt:lpstr>
      <vt:lpstr>Features Currently Implemented:</vt:lpstr>
      <vt:lpstr>Planned Features:</vt:lpstr>
      <vt:lpstr>BazToGo</vt:lpstr>
      <vt:lpstr>Why a Web App? (BazToGo Web)</vt:lpstr>
      <vt:lpstr>Design (BazToGo Web)</vt:lpstr>
      <vt:lpstr>Features Currently Implemented</vt:lpstr>
      <vt:lpstr>Planned Features</vt:lpstr>
      <vt:lpstr>And finally…</vt:lpstr>
      <vt:lpstr>BazToYou</vt:lpstr>
      <vt:lpstr>BazToYou Goal</vt:lpstr>
      <vt:lpstr>Design (BazToYou)</vt:lpstr>
      <vt:lpstr>Features Currently Implemented</vt:lpstr>
      <vt:lpstr>Planned Features (BazToYou)</vt:lpstr>
      <vt:lpstr>What’s left to do?</vt:lpstr>
      <vt:lpstr>Demo!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Mccutcheon</dc:creator>
  <cp:revision>1</cp:revision>
  <dcterms:created xsi:type="dcterms:W3CDTF">2023-11-21T19:07:31Z</dcterms:created>
  <dcterms:modified xsi:type="dcterms:W3CDTF">2024-02-26T22:11:44Z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0x0101009AE24F5C41138A4B8EE0147B5528D81B</vt:lpwstr>
  </property>
</Properties>
</file>