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312" r:id="rId2"/>
    <p:sldId id="335" r:id="rId3"/>
    <p:sldId id="336" r:id="rId4"/>
    <p:sldId id="339" r:id="rId5"/>
    <p:sldId id="337" r:id="rId6"/>
    <p:sldId id="338" r:id="rId7"/>
    <p:sldId id="334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Nhấn mạnh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3914" autoAdjust="0"/>
  </p:normalViewPr>
  <p:slideViewPr>
    <p:cSldViewPr snapToGrid="0">
      <p:cViewPr>
        <p:scale>
          <a:sx n="80" d="100"/>
          <a:sy n="80" d="100"/>
        </p:scale>
        <p:origin x="79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BFCB8-2470-432C-A255-BD509AC480E4}" type="datetimeFigureOut">
              <a:rPr lang="en-US" smtClean="0"/>
              <a:t>04/26/2020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0588A-9F86-4298-B4A9-2BA2716F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5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A914-8FD6-49A6-9FCC-31F424D6349F}" type="datetime1">
              <a:rPr lang="vi-VN" smtClean="0"/>
              <a:t>26/04/2020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076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A13A-726C-48CD-8648-22EEC9608DFA}" type="datetime1">
              <a:rPr lang="vi-VN" smtClean="0"/>
              <a:t>26/04/2020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301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7E92-B342-41C7-A66D-94770808FAA4}" type="datetime1">
              <a:rPr lang="vi-VN" smtClean="0"/>
              <a:t>26/04/2020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9483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035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4C99-0D06-48F8-80FA-FB90AF70E952}" type="datetime1">
              <a:rPr lang="vi-VN" smtClean="0"/>
              <a:t>26/04/2020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468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E1A3-DCC6-4981-A48D-3CE006663ACA}" type="datetime1">
              <a:rPr lang="vi-VN" smtClean="0"/>
              <a:t>26/04/2020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406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82FC2-FA32-48E1-9870-12F4C95573F4}" type="datetime1">
              <a:rPr lang="vi-VN" smtClean="0"/>
              <a:t>26/04/2020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201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6A9F-FDE2-4238-A5C2-E2D8816D9123}" type="datetime1">
              <a:rPr lang="vi-VN" smtClean="0"/>
              <a:t>26/04/2020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864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651D-863F-43EE-A7CA-4EF77F1284D3}" type="datetime1">
              <a:rPr lang="vi-VN" smtClean="0"/>
              <a:t>26/04/2020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114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5779-0FDB-4C52-964C-977F50EC4675}" type="datetime1">
              <a:rPr lang="vi-VN" smtClean="0"/>
              <a:t>26/04/2020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528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564D-1CCC-4978-91E9-E16DA3434D2B}" type="datetime1">
              <a:rPr lang="vi-VN" smtClean="0"/>
              <a:t>26/04/2020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12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59CF-12EA-4BA8-9E06-30951EDBF8A4}" type="datetime1">
              <a:rPr lang="vi-VN" smtClean="0"/>
              <a:t>26/04/2020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452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2400" y="18970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ED730-85E1-4D64-AD1A-B14580B6A380}" type="datetime1">
              <a:rPr lang="vi-VN" smtClean="0"/>
              <a:t>26/04/2020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7F220-0825-4B9B-9156-FF79F33775FE}" type="slidenum">
              <a:rPr lang="vi-VN" smtClean="0"/>
              <a:t>‹#›</a:t>
            </a:fld>
            <a:endParaRPr lang="vi-VN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0" y="0"/>
            <a:ext cx="11684000" cy="1524000"/>
            <a:chOff x="0" y="0"/>
            <a:chExt cx="5520" cy="96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72" y="816"/>
              <a:ext cx="4848" cy="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913" y="719"/>
              <a:ext cx="480" cy="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2" descr="logoTDT-banquyen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04" cy="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1360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7261" y="2393675"/>
            <a:ext cx="95549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EXPORT DEFECT</a:t>
            </a:r>
            <a:endParaRPr 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3394" y="4060535"/>
            <a:ext cx="726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TESTER: NGUYỄN HOÀNG VŨ - 51702215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80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8374" b="7091"/>
          <a:stretch/>
        </p:blipFill>
        <p:spPr>
          <a:xfrm>
            <a:off x="123824" y="1447799"/>
            <a:ext cx="11859090" cy="513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6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3</a:t>
            </a:fld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728787"/>
            <a:ext cx="11768137" cy="43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0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12" y="1553369"/>
            <a:ext cx="11834984" cy="441880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852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" y="1930904"/>
            <a:ext cx="11963400" cy="395554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091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673" y="189707"/>
            <a:ext cx="7596025" cy="65317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F220-0825-4B9B-9156-FF79F33775FE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639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6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TD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TDT" id="{7FBF2D66-0AE2-4E89-937D-1D810BAF016B}" vid="{A882BC36-1AB8-4F26-83DE-148B0E5913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ThemeTDT</Template>
  <TotalTime>2389</TotalTime>
  <Words>13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ThemeTDT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Phuc Chau</dc:creator>
  <cp:lastModifiedBy>HOANG VU</cp:lastModifiedBy>
  <cp:revision>270</cp:revision>
  <dcterms:created xsi:type="dcterms:W3CDTF">2015-09-13T11:23:10Z</dcterms:created>
  <dcterms:modified xsi:type="dcterms:W3CDTF">2020-04-26T15:23:18Z</dcterms:modified>
</cp:coreProperties>
</file>