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0066"/>
    <a:srgbClr val="333399"/>
    <a:srgbClr val="D0CECE"/>
    <a:srgbClr val="FF5050"/>
    <a:srgbClr val="00B0F0"/>
    <a:srgbClr val="404040"/>
    <a:srgbClr val="AFABAB"/>
    <a:srgbClr val="44546A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B271-FB34-4790-97E1-788AE94EA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F283C-B2AD-42F5-87C3-6DC35F04D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960-0307-4D96-BB28-B1BBE2DA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8A60-83D0-4A00-AF2A-2EFB015A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8CA8-2633-4C37-BE19-EEBE4CB6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45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E594-28DA-4BE5-AE83-3346B13D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9B5EA-D18C-44E5-95CD-058D1943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3BDA-655F-4CF3-8D20-1B93F15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254A-04D7-4162-9929-BDFC511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CD24-AAB8-42A8-9414-A6C035EE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51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5CEDE-3518-47E0-9D48-B1B62AB0A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638D4-35CE-4CF1-A4B2-69DC60E61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840D-4EAF-4B63-9F99-C617DFB2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5F32-0052-4FB6-8F0B-78045DCD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A1EC-F729-4A6D-85F0-0791F14B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8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257D-1618-49A3-900D-EF7C4522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805C-22DB-4B5E-9C1A-91F95B81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88D9-2F6E-4848-882D-651883FD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E596-89AF-45A5-9B19-CA1EC2DC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2DE4-92D6-4BCB-AD57-FB573AC9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1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3169-CEBC-4DEE-B01C-404272A8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1EC5-2449-431B-AE35-760F0F04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D5A8-2A4E-4020-BB2F-57F3F0C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865BF-3803-4C8F-8BCB-413B2544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A490-264C-4760-8829-9C237CB5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229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9DB5-95D7-4D1E-A628-0CF042D1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719F-C8B1-4244-93A1-EA97C7762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8777-3951-4BC2-9B5B-AEEAE03FB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3E71C-6EE5-43B1-BA46-AC4042B8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3286-BE9B-4ACC-BA1D-A4A69E9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BA97-BCD2-4DE3-A885-875E9E79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72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0671-5088-47AB-90A1-9803D076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5C12-09C3-4A24-92A8-41F49C49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932CF-1014-456C-A5FD-0B2E0DBF6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628E0-73AB-4B62-AF6C-97756A63F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85B4-8C2D-4DD8-9388-221BEC8B0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A52A9-6A76-4D8C-A27F-915E01D8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56226-B3EF-4CF1-825E-F63854BB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A2AC-BC62-499D-A4D4-2321B22D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18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284A-955F-4F98-94E0-774F6F1D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7C069-3212-4CF8-893B-2457C66D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635E1-1C0E-4DE5-8379-1D0C84A9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2CA8B-362F-4BFE-B8B9-1DF0D920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895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65B6C-694C-4AB6-B889-1ADBD7C0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889A7-9EF2-4AA8-9B85-D9792FDF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0416-5FEA-4719-86A2-5F31E902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96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D26-D1CA-4C5A-84B7-9C77B0A5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899B-4A86-4CD2-B533-92397B77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280D-FE9C-4404-930E-EB2DE2203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A92C5-356B-4997-BD2A-5011A2BE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F206-9548-4A18-A535-59EC9838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CE65-F9F7-439B-8058-05793C9C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53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0D08-2E48-4801-AA1D-F7392117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E94DB-D3D6-49C6-A6F2-3F627C9AC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E75F-8BFD-47FB-8DDD-985C969B4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1CEF-85D7-4267-B31B-1081A4D4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69CB-EB4B-4BAA-9E68-A878D02E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3526-C805-4D43-89EF-F240D3E5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66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8F94B-9F72-4720-A974-3A9F3A89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061A-CAA0-4347-8025-11E33FAC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C7B4-7940-466E-8936-965A2204E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81E5-64FE-452F-BEFD-8DB93CA50219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7B92-0B18-410E-8D23-E61C5349A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6372-8209-42E9-8464-23A1C3A61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9760-A681-420F-9A41-CEE67EDE4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03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BCC26A-00F1-45C9-9971-4B9FD36F7410}"/>
              </a:ext>
            </a:extLst>
          </p:cNvPr>
          <p:cNvSpPr/>
          <p:nvPr/>
        </p:nvSpPr>
        <p:spPr>
          <a:xfrm>
            <a:off x="2083262" y="851545"/>
            <a:ext cx="4903984" cy="4359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TYPE HERE TO SEARCH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9D4ACB-6C11-452D-B868-1F967A90B437}"/>
              </a:ext>
            </a:extLst>
          </p:cNvPr>
          <p:cNvSpPr/>
          <p:nvPr/>
        </p:nvSpPr>
        <p:spPr>
          <a:xfrm>
            <a:off x="1968759" y="97524"/>
            <a:ext cx="5150497" cy="606490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55BD10-E5F4-4F60-9932-1651D5C2BE02}"/>
              </a:ext>
            </a:extLst>
          </p:cNvPr>
          <p:cNvSpPr/>
          <p:nvPr/>
        </p:nvSpPr>
        <p:spPr>
          <a:xfrm>
            <a:off x="2100770" y="200164"/>
            <a:ext cx="914400" cy="4105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ED4C4-FE0A-421E-B4BA-D14873A930C9}"/>
              </a:ext>
            </a:extLst>
          </p:cNvPr>
          <p:cNvSpPr/>
          <p:nvPr/>
        </p:nvSpPr>
        <p:spPr>
          <a:xfrm>
            <a:off x="3093789" y="200163"/>
            <a:ext cx="914400" cy="410547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333F50"/>
                </a:solidFill>
                <a:latin typeface="Berlin Sans FB" panose="020E0602020502020306" pitchFamily="34" charset="0"/>
              </a:rPr>
              <a:t>Hover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6FD016-6319-4120-AEE2-F5DB5EC827F5}"/>
              </a:ext>
            </a:extLst>
          </p:cNvPr>
          <p:cNvSpPr/>
          <p:nvPr/>
        </p:nvSpPr>
        <p:spPr>
          <a:xfrm>
            <a:off x="4086808" y="200162"/>
            <a:ext cx="914400" cy="410547"/>
          </a:xfrm>
          <a:prstGeom prst="round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Click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74DB56-BC1E-4C61-8CFC-42E31D7F3FA9}"/>
              </a:ext>
            </a:extLst>
          </p:cNvPr>
          <p:cNvSpPr/>
          <p:nvPr/>
        </p:nvSpPr>
        <p:spPr>
          <a:xfrm>
            <a:off x="5079827" y="200161"/>
            <a:ext cx="914400" cy="4105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EA3721-C45F-4DAE-97B0-A867C83E71ED}"/>
              </a:ext>
            </a:extLst>
          </p:cNvPr>
          <p:cNvSpPr/>
          <p:nvPr/>
        </p:nvSpPr>
        <p:spPr>
          <a:xfrm>
            <a:off x="6072846" y="200160"/>
            <a:ext cx="914400" cy="4105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3E3341-BD6A-4E25-9228-C72CD99228A7}"/>
              </a:ext>
            </a:extLst>
          </p:cNvPr>
          <p:cNvSpPr/>
          <p:nvPr/>
        </p:nvSpPr>
        <p:spPr>
          <a:xfrm>
            <a:off x="6378846" y="851545"/>
            <a:ext cx="608400" cy="4359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741CAB-E2E2-4F0E-BEE1-F96D71574148}"/>
              </a:ext>
            </a:extLst>
          </p:cNvPr>
          <p:cNvSpPr/>
          <p:nvPr/>
        </p:nvSpPr>
        <p:spPr>
          <a:xfrm>
            <a:off x="6378844" y="851545"/>
            <a:ext cx="150461" cy="4359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B2502-15A7-4355-B7A9-348D9E5864B3}"/>
              </a:ext>
            </a:extLst>
          </p:cNvPr>
          <p:cNvSpPr/>
          <p:nvPr/>
        </p:nvSpPr>
        <p:spPr>
          <a:xfrm>
            <a:off x="106886" y="2075614"/>
            <a:ext cx="3601238" cy="4243521"/>
          </a:xfrm>
          <a:prstGeom prst="roundRect">
            <a:avLst>
              <a:gd name="adj" fmla="val 6650"/>
            </a:avLst>
          </a:prstGeom>
          <a:solidFill>
            <a:srgbClr val="44546A"/>
          </a:solidFill>
          <a:ln w="57150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16ABCC-040A-433F-B077-DD13314D02C8}"/>
              </a:ext>
            </a:extLst>
          </p:cNvPr>
          <p:cNvSpPr/>
          <p:nvPr/>
        </p:nvSpPr>
        <p:spPr>
          <a:xfrm>
            <a:off x="279008" y="2684546"/>
            <a:ext cx="3230778" cy="1411382"/>
          </a:xfrm>
          <a:prstGeom prst="roundRect">
            <a:avLst>
              <a:gd name="adj" fmla="val 9184"/>
            </a:avLst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D0CECE"/>
                </a:solidFill>
                <a:latin typeface="Berlin Sans FB" panose="020E0602020502020306" pitchFamily="34" charset="0"/>
              </a:rPr>
              <a:t>Image (Fit to border radius)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92E2A4-4287-420E-A19E-F29C10B7E904}"/>
              </a:ext>
            </a:extLst>
          </p:cNvPr>
          <p:cNvSpPr/>
          <p:nvPr/>
        </p:nvSpPr>
        <p:spPr>
          <a:xfrm>
            <a:off x="279008" y="4269941"/>
            <a:ext cx="2937163" cy="1835623"/>
          </a:xfrm>
          <a:prstGeom prst="roundRect">
            <a:avLst>
              <a:gd name="adj" fmla="val 9184"/>
            </a:avLst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Lorem ipsum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dolor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sit amet,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consectetur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adipiscing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elit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,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sed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do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eiusmod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tempor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incididunt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ut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labore et dolore magna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aliqua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.</a:t>
            </a:r>
            <a:endParaRPr lang="en-NZ" sz="1600" dirty="0">
              <a:solidFill>
                <a:srgbClr val="D0CECE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0FC6B-0BDF-4E5A-AF50-47C000F8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45" y="851545"/>
            <a:ext cx="461401" cy="4614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2310AE-54B7-4D46-8005-218BEA2905D8}"/>
              </a:ext>
            </a:extLst>
          </p:cNvPr>
          <p:cNvSpPr/>
          <p:nvPr/>
        </p:nvSpPr>
        <p:spPr>
          <a:xfrm>
            <a:off x="3365674" y="4269940"/>
            <a:ext cx="144112" cy="1835623"/>
          </a:xfrm>
          <a:prstGeom prst="rect">
            <a:avLst/>
          </a:prstGeom>
          <a:solidFill>
            <a:srgbClr val="D0CECE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C3666-6A41-4205-AA57-F5489B9315F5}"/>
              </a:ext>
            </a:extLst>
          </p:cNvPr>
          <p:cNvSpPr/>
          <p:nvPr/>
        </p:nvSpPr>
        <p:spPr>
          <a:xfrm>
            <a:off x="3365674" y="5514920"/>
            <a:ext cx="144112" cy="208597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792B10-A153-43AD-A41B-83B3F93AEA81}"/>
              </a:ext>
            </a:extLst>
          </p:cNvPr>
          <p:cNvSpPr/>
          <p:nvPr/>
        </p:nvSpPr>
        <p:spPr>
          <a:xfrm>
            <a:off x="4008189" y="2075614"/>
            <a:ext cx="720000" cy="72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64</a:t>
            </a:r>
          </a:p>
          <a:p>
            <a:pPr algn="ctr"/>
            <a:r>
              <a:rPr lang="en-NZ" sz="1200" dirty="0"/>
              <a:t>64</a:t>
            </a:r>
          </a:p>
          <a:p>
            <a:pPr algn="ctr"/>
            <a:r>
              <a:rPr lang="en-NZ" sz="1200" dirty="0"/>
              <a:t>64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9758A8-1459-4D96-A42D-9E63060A5F0E}"/>
              </a:ext>
            </a:extLst>
          </p:cNvPr>
          <p:cNvSpPr/>
          <p:nvPr/>
        </p:nvSpPr>
        <p:spPr>
          <a:xfrm>
            <a:off x="4806808" y="2075614"/>
            <a:ext cx="720000" cy="720000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118</a:t>
            </a:r>
          </a:p>
          <a:p>
            <a:pPr algn="ctr"/>
            <a:r>
              <a:rPr lang="en-NZ" sz="1200" dirty="0"/>
              <a:t>113</a:t>
            </a:r>
          </a:p>
          <a:p>
            <a:pPr algn="ctr"/>
            <a:r>
              <a:rPr lang="en-NZ" sz="1200" dirty="0"/>
              <a:t>113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4DA3F3-3EC1-40D4-A11F-E347EFB84C90}"/>
              </a:ext>
            </a:extLst>
          </p:cNvPr>
          <p:cNvSpPr/>
          <p:nvPr/>
        </p:nvSpPr>
        <p:spPr>
          <a:xfrm>
            <a:off x="5605427" y="2075614"/>
            <a:ext cx="720000" cy="72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208</a:t>
            </a:r>
          </a:p>
          <a:p>
            <a:pPr algn="ctr"/>
            <a:r>
              <a:rPr lang="en-NZ" sz="1200" dirty="0"/>
              <a:t>206</a:t>
            </a:r>
          </a:p>
          <a:p>
            <a:pPr algn="ctr"/>
            <a:r>
              <a:rPr lang="en-NZ" sz="1200" dirty="0"/>
              <a:t>206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A1D661-2C61-482C-9E90-933F4E51D853}"/>
              </a:ext>
            </a:extLst>
          </p:cNvPr>
          <p:cNvSpPr/>
          <p:nvPr/>
        </p:nvSpPr>
        <p:spPr>
          <a:xfrm>
            <a:off x="4008189" y="3367875"/>
            <a:ext cx="720000" cy="72000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255</a:t>
            </a:r>
          </a:p>
          <a:p>
            <a:pPr algn="ctr"/>
            <a:r>
              <a:rPr lang="en-NZ" sz="1200" dirty="0"/>
              <a:t>80</a:t>
            </a:r>
          </a:p>
          <a:p>
            <a:pPr algn="ctr"/>
            <a:r>
              <a:rPr lang="en-NZ" sz="1200" dirty="0"/>
              <a:t>80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FD02A6-0ECF-4642-8518-38D20329E5C3}"/>
              </a:ext>
            </a:extLst>
          </p:cNvPr>
          <p:cNvSpPr/>
          <p:nvPr/>
        </p:nvSpPr>
        <p:spPr>
          <a:xfrm>
            <a:off x="4806808" y="3367875"/>
            <a:ext cx="720000" cy="72000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51</a:t>
            </a:r>
          </a:p>
          <a:p>
            <a:pPr algn="ctr"/>
            <a:r>
              <a:rPr lang="en-NZ" sz="1200" dirty="0"/>
              <a:t>63</a:t>
            </a:r>
          </a:p>
          <a:p>
            <a:pPr algn="ctr"/>
            <a:r>
              <a:rPr lang="en-NZ" sz="1200" dirty="0"/>
              <a:t>80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0D29BB-ABE2-435E-AAF8-A22FF498AF81}"/>
              </a:ext>
            </a:extLst>
          </p:cNvPr>
          <p:cNvSpPr/>
          <p:nvPr/>
        </p:nvSpPr>
        <p:spPr>
          <a:xfrm>
            <a:off x="5605427" y="3367875"/>
            <a:ext cx="720000" cy="720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68</a:t>
            </a:r>
          </a:p>
          <a:p>
            <a:pPr algn="ctr"/>
            <a:r>
              <a:rPr lang="en-NZ" sz="1200" dirty="0"/>
              <a:t>84</a:t>
            </a:r>
          </a:p>
          <a:p>
            <a:pPr algn="ctr"/>
            <a:r>
              <a:rPr lang="en-NZ" sz="1200" dirty="0"/>
              <a:t>106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B972C9-1CAE-404B-B1C3-ACCE3AD9D8AD}"/>
              </a:ext>
            </a:extLst>
          </p:cNvPr>
          <p:cNvSpPr/>
          <p:nvPr/>
        </p:nvSpPr>
        <p:spPr>
          <a:xfrm>
            <a:off x="279008" y="2160155"/>
            <a:ext cx="421200" cy="421200"/>
          </a:xfrm>
          <a:prstGeom prst="ellipse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AAF9E-FE51-4EFE-8EC9-BE1EC528E32E}"/>
              </a:ext>
            </a:extLst>
          </p:cNvPr>
          <p:cNvSpPr txBox="1"/>
          <p:nvPr/>
        </p:nvSpPr>
        <p:spPr>
          <a:xfrm>
            <a:off x="696097" y="2180426"/>
            <a:ext cx="190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D0CECE"/>
                </a:solidFill>
                <a:latin typeface="Berlin Sans FB" panose="020E0602020502020306" pitchFamily="34" charset="0"/>
              </a:rPr>
              <a:t>User 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12452-5A71-4AA3-B4E9-EBCC46F45597}"/>
              </a:ext>
            </a:extLst>
          </p:cNvPr>
          <p:cNvSpPr txBox="1"/>
          <p:nvPr/>
        </p:nvSpPr>
        <p:spPr>
          <a:xfrm>
            <a:off x="3880246" y="4365010"/>
            <a:ext cx="27596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rgbClr val="404040"/>
                </a:solidFill>
                <a:latin typeface="Berlin Sans FB" panose="020E0602020502020306" pitchFamily="34" charset="0"/>
              </a:rPr>
              <a:t>Main Header</a:t>
            </a:r>
          </a:p>
          <a:p>
            <a:r>
              <a:rPr lang="en-NZ" sz="2400" dirty="0">
                <a:solidFill>
                  <a:srgbClr val="404040"/>
                </a:solidFill>
                <a:latin typeface="Berlin Sans FB" panose="020E0602020502020306" pitchFamily="34" charset="0"/>
              </a:rPr>
              <a:t>Sub Header</a:t>
            </a:r>
          </a:p>
          <a:p>
            <a:r>
              <a:rPr lang="en-NZ" sz="2000" dirty="0">
                <a:solidFill>
                  <a:srgbClr val="404040"/>
                </a:solidFill>
                <a:latin typeface="Berlin Sans FB" panose="020E0602020502020306" pitchFamily="34" charset="0"/>
              </a:rPr>
              <a:t>Header</a:t>
            </a:r>
          </a:p>
          <a:p>
            <a:r>
              <a:rPr lang="en-NZ" sz="1600" dirty="0">
                <a:solidFill>
                  <a:srgbClr val="404040"/>
                </a:solidFill>
                <a:latin typeface="Berlin Sans FB" panose="020E0602020502020306" pitchFamily="34" charset="0"/>
              </a:rPr>
              <a:t>Text</a:t>
            </a:r>
          </a:p>
          <a:p>
            <a:endParaRPr lang="en-NZ" sz="1600" dirty="0">
              <a:solidFill>
                <a:srgbClr val="404040"/>
              </a:solidFill>
              <a:latin typeface="Berlin Sans FB" panose="020E0602020502020306" pitchFamily="34" charset="0"/>
            </a:endParaRPr>
          </a:p>
          <a:p>
            <a:r>
              <a:rPr lang="en-NZ" sz="2400" dirty="0">
                <a:solidFill>
                  <a:srgbClr val="404040"/>
                </a:solidFill>
                <a:latin typeface="Berlin Sans FB" panose="020E0602020502020306" pitchFamily="34" charset="0"/>
              </a:rPr>
              <a:t>Font: Berlin Sans FB</a:t>
            </a:r>
          </a:p>
          <a:p>
            <a:endParaRPr lang="en-NZ" sz="2800" dirty="0">
              <a:solidFill>
                <a:srgbClr val="404040"/>
              </a:solidFill>
              <a:latin typeface="Berlin Sans FB" panose="020E0602020502020306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B72352-0C1D-4E49-99FC-B9622122AF39}"/>
              </a:ext>
            </a:extLst>
          </p:cNvPr>
          <p:cNvSpPr/>
          <p:nvPr/>
        </p:nvSpPr>
        <p:spPr>
          <a:xfrm>
            <a:off x="90138" y="95617"/>
            <a:ext cx="1800000" cy="1800000"/>
          </a:xfrm>
          <a:prstGeom prst="roundRect">
            <a:avLst>
              <a:gd name="adj" fmla="val 50000"/>
            </a:avLst>
          </a:prstGeom>
          <a:solidFill>
            <a:srgbClr val="D0CECE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82192D-97BA-49AE-84C8-9C9558000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7" b="89831" l="9452" r="89981">
                        <a14:foregroundMark x1="9452" y1="47458" x2="9452" y2="474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033" y="436811"/>
            <a:ext cx="1739472" cy="11640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5F090C-0CAD-4EF2-B0C9-C2C6D756C49C}"/>
              </a:ext>
            </a:extLst>
          </p:cNvPr>
          <p:cNvSpPr/>
          <p:nvPr/>
        </p:nvSpPr>
        <p:spPr>
          <a:xfrm>
            <a:off x="4008189" y="2983421"/>
            <a:ext cx="2317238" cy="12396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16EFE4-69DA-4D38-8A56-7AE4FF29ABFB}"/>
              </a:ext>
            </a:extLst>
          </p:cNvPr>
          <p:cNvSpPr/>
          <p:nvPr/>
        </p:nvSpPr>
        <p:spPr>
          <a:xfrm>
            <a:off x="2083262" y="1505388"/>
            <a:ext cx="1469942" cy="41054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Button BG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ACEBA9-67BE-4362-A836-D9720F7B6E12}"/>
              </a:ext>
            </a:extLst>
          </p:cNvPr>
          <p:cNvSpPr/>
          <p:nvPr/>
        </p:nvSpPr>
        <p:spPr>
          <a:xfrm>
            <a:off x="3806857" y="1501658"/>
            <a:ext cx="1469942" cy="410547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rgbClr val="333F50"/>
                </a:solidFill>
                <a:latin typeface="Berlin Sans FB" panose="020E0602020502020306" pitchFamily="34" charset="0"/>
              </a:rPr>
              <a:t>Button Hover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6C0AE-0E5A-4E19-BDC0-8B2728192711}"/>
              </a:ext>
            </a:extLst>
          </p:cNvPr>
          <p:cNvSpPr/>
          <p:nvPr/>
        </p:nvSpPr>
        <p:spPr>
          <a:xfrm>
            <a:off x="5546328" y="1500753"/>
            <a:ext cx="1469942" cy="410547"/>
          </a:xfrm>
          <a:prstGeom prst="round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Button Click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A7FDB3D-5A28-401E-A991-41B1E28CF32C}"/>
              </a:ext>
            </a:extLst>
          </p:cNvPr>
          <p:cNvSpPr/>
          <p:nvPr/>
        </p:nvSpPr>
        <p:spPr>
          <a:xfrm>
            <a:off x="9448072" y="3243209"/>
            <a:ext cx="2637042" cy="1538516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B47BA0B-3B4F-4CCD-A86A-6FFD9EB82DA3}"/>
              </a:ext>
            </a:extLst>
          </p:cNvPr>
          <p:cNvSpPr/>
          <p:nvPr/>
        </p:nvSpPr>
        <p:spPr>
          <a:xfrm>
            <a:off x="9448072" y="4863013"/>
            <a:ext cx="2637042" cy="143332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B16A5E-5A90-4F01-A526-468393E14FAC}"/>
              </a:ext>
            </a:extLst>
          </p:cNvPr>
          <p:cNvSpPr/>
          <p:nvPr/>
        </p:nvSpPr>
        <p:spPr>
          <a:xfrm>
            <a:off x="7262016" y="95618"/>
            <a:ext cx="2117006" cy="248491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DE060D-566A-40A1-8BCA-834CAAB73F6D}"/>
              </a:ext>
            </a:extLst>
          </p:cNvPr>
          <p:cNvSpPr/>
          <p:nvPr/>
        </p:nvSpPr>
        <p:spPr>
          <a:xfrm>
            <a:off x="9464820" y="95618"/>
            <a:ext cx="2637042" cy="307592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F59B09-7904-4800-A3D2-7E10794CD295}"/>
              </a:ext>
            </a:extLst>
          </p:cNvPr>
          <p:cNvSpPr/>
          <p:nvPr/>
        </p:nvSpPr>
        <p:spPr>
          <a:xfrm>
            <a:off x="7262015" y="2684546"/>
            <a:ext cx="2117005" cy="363458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6CD7DAA1-C64C-42B5-8B23-8772CC31FC23}"/>
              </a:ext>
            </a:extLst>
          </p:cNvPr>
          <p:cNvSpPr/>
          <p:nvPr/>
        </p:nvSpPr>
        <p:spPr>
          <a:xfrm>
            <a:off x="6626129" y="2090158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B80ABF0-EA63-4E6D-8DEB-742D92B945D6}"/>
              </a:ext>
            </a:extLst>
          </p:cNvPr>
          <p:cNvSpPr/>
          <p:nvPr/>
        </p:nvSpPr>
        <p:spPr>
          <a:xfrm>
            <a:off x="6626129" y="2613842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E53A9BC-AC8D-40D3-BD80-55395C64E2E1}"/>
              </a:ext>
            </a:extLst>
          </p:cNvPr>
          <p:cNvSpPr/>
          <p:nvPr/>
        </p:nvSpPr>
        <p:spPr>
          <a:xfrm>
            <a:off x="6625346" y="4152848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9F2D8E3-2350-4EA0-9DE8-7A094F844960}"/>
              </a:ext>
            </a:extLst>
          </p:cNvPr>
          <p:cNvSpPr/>
          <p:nvPr/>
        </p:nvSpPr>
        <p:spPr>
          <a:xfrm>
            <a:off x="6625346" y="4676532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4BE6542-DEA1-4805-B9A7-6C6F7B0FB5F5}"/>
              </a:ext>
            </a:extLst>
          </p:cNvPr>
          <p:cNvSpPr/>
          <p:nvPr/>
        </p:nvSpPr>
        <p:spPr>
          <a:xfrm>
            <a:off x="6625346" y="5189534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A6354A5-6886-4BDC-80FA-F8031FF14C08}"/>
              </a:ext>
            </a:extLst>
          </p:cNvPr>
          <p:cNvSpPr/>
          <p:nvPr/>
        </p:nvSpPr>
        <p:spPr>
          <a:xfrm>
            <a:off x="6624563" y="5702536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99D1BBE6-0A9D-4B7C-AF4A-9575CFAC1081}"/>
              </a:ext>
            </a:extLst>
          </p:cNvPr>
          <p:cNvSpPr/>
          <p:nvPr/>
        </p:nvSpPr>
        <p:spPr>
          <a:xfrm>
            <a:off x="6683045" y="2228264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CD66A9AE-92C3-4264-89B1-6BE0F8184020}"/>
              </a:ext>
            </a:extLst>
          </p:cNvPr>
          <p:cNvSpPr/>
          <p:nvPr/>
        </p:nvSpPr>
        <p:spPr>
          <a:xfrm rot="10800000">
            <a:off x="6683045" y="2789717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9358C81-83E7-40B8-BDEA-CA90FA85833B}"/>
              </a:ext>
            </a:extLst>
          </p:cNvPr>
          <p:cNvSpPr/>
          <p:nvPr/>
        </p:nvSpPr>
        <p:spPr>
          <a:xfrm>
            <a:off x="6624563" y="3116162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4FB8B92-B2DC-460C-946A-B89443641E75}"/>
              </a:ext>
            </a:extLst>
          </p:cNvPr>
          <p:cNvSpPr/>
          <p:nvPr/>
        </p:nvSpPr>
        <p:spPr>
          <a:xfrm>
            <a:off x="6624563" y="3639846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0FDCBBB2-5FCB-4DE6-94BA-ECC83CB3DADA}"/>
              </a:ext>
            </a:extLst>
          </p:cNvPr>
          <p:cNvSpPr/>
          <p:nvPr/>
        </p:nvSpPr>
        <p:spPr>
          <a:xfrm rot="5400000">
            <a:off x="6677021" y="3263478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68058F2A-2B59-4EE2-B5DA-DF9AC1BD2A25}"/>
              </a:ext>
            </a:extLst>
          </p:cNvPr>
          <p:cNvSpPr/>
          <p:nvPr/>
        </p:nvSpPr>
        <p:spPr>
          <a:xfrm rot="16200000">
            <a:off x="6677021" y="3784238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6" name="Cross 125">
            <a:extLst>
              <a:ext uri="{FF2B5EF4-FFF2-40B4-BE49-F238E27FC236}">
                <a16:creationId xmlns:a16="http://schemas.microsoft.com/office/drawing/2014/main" id="{99A8F0F4-F78C-46C3-951C-C92F853BE44B}"/>
              </a:ext>
            </a:extLst>
          </p:cNvPr>
          <p:cNvSpPr/>
          <p:nvPr/>
        </p:nvSpPr>
        <p:spPr>
          <a:xfrm rot="2715053">
            <a:off x="6671413" y="4204322"/>
            <a:ext cx="311734" cy="311734"/>
          </a:xfrm>
          <a:prstGeom prst="plus">
            <a:avLst>
              <a:gd name="adj" fmla="val 41514"/>
            </a:avLst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7" name="Cross 126">
            <a:extLst>
              <a:ext uri="{FF2B5EF4-FFF2-40B4-BE49-F238E27FC236}">
                <a16:creationId xmlns:a16="http://schemas.microsoft.com/office/drawing/2014/main" id="{74A0FBB2-926C-4E82-8D47-FA71E40ED87C}"/>
              </a:ext>
            </a:extLst>
          </p:cNvPr>
          <p:cNvSpPr/>
          <p:nvPr/>
        </p:nvSpPr>
        <p:spPr>
          <a:xfrm>
            <a:off x="6696761" y="4759488"/>
            <a:ext cx="245744" cy="245744"/>
          </a:xfrm>
          <a:prstGeom prst="plus">
            <a:avLst>
              <a:gd name="adj" fmla="val 41514"/>
            </a:avLst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8" name="Graphic 127" descr="Share with solid fill">
            <a:extLst>
              <a:ext uri="{FF2B5EF4-FFF2-40B4-BE49-F238E27FC236}">
                <a16:creationId xmlns:a16="http://schemas.microsoft.com/office/drawing/2014/main" id="{D669423F-B51F-4661-A4A0-8B43515CC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3045" y="5232444"/>
            <a:ext cx="283867" cy="294104"/>
          </a:xfrm>
          <a:prstGeom prst="rect">
            <a:avLst/>
          </a:prstGeom>
        </p:spPr>
      </p:pic>
      <p:pic>
        <p:nvPicPr>
          <p:cNvPr id="129" name="Graphic 128" descr="Address Book with solid fill">
            <a:extLst>
              <a:ext uri="{FF2B5EF4-FFF2-40B4-BE49-F238E27FC236}">
                <a16:creationId xmlns:a16="http://schemas.microsoft.com/office/drawing/2014/main" id="{356385F5-52E5-449F-A8AE-17F4AE1AB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2457" y="5750001"/>
            <a:ext cx="295209" cy="2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5E25B6-4E0E-47EE-A8DA-D62267DF7866}"/>
              </a:ext>
            </a:extLst>
          </p:cNvPr>
          <p:cNvSpPr/>
          <p:nvPr/>
        </p:nvSpPr>
        <p:spPr>
          <a:xfrm>
            <a:off x="2083262" y="851545"/>
            <a:ext cx="4903984" cy="43597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TYPE HERE TO SEARCH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2C1C8-A6AF-4ABC-BC17-E8C21011714E}"/>
              </a:ext>
            </a:extLst>
          </p:cNvPr>
          <p:cNvSpPr/>
          <p:nvPr/>
        </p:nvSpPr>
        <p:spPr>
          <a:xfrm>
            <a:off x="1968759" y="97524"/>
            <a:ext cx="5150497" cy="606490"/>
          </a:xfrm>
          <a:prstGeom prst="round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DCF14B-7E96-4254-9F8D-D611E6D5F478}"/>
              </a:ext>
            </a:extLst>
          </p:cNvPr>
          <p:cNvSpPr/>
          <p:nvPr/>
        </p:nvSpPr>
        <p:spPr>
          <a:xfrm>
            <a:off x="2100770" y="200164"/>
            <a:ext cx="914400" cy="410547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7AE0C-C40F-401A-91A6-E45B818D05F2}"/>
              </a:ext>
            </a:extLst>
          </p:cNvPr>
          <p:cNvSpPr/>
          <p:nvPr/>
        </p:nvSpPr>
        <p:spPr>
          <a:xfrm>
            <a:off x="3093789" y="200163"/>
            <a:ext cx="914400" cy="41054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333399"/>
                </a:solidFill>
                <a:latin typeface="Berlin Sans FB" panose="020E0602020502020306" pitchFamily="34" charset="0"/>
              </a:rPr>
              <a:t>Hover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073BC-F3A8-4660-A00F-C8B6053DB272}"/>
              </a:ext>
            </a:extLst>
          </p:cNvPr>
          <p:cNvSpPr/>
          <p:nvPr/>
        </p:nvSpPr>
        <p:spPr>
          <a:xfrm>
            <a:off x="4086808" y="200162"/>
            <a:ext cx="914400" cy="410547"/>
          </a:xfrm>
          <a:prstGeom prst="round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Click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E6C135-A8E9-473A-8032-C36284B7F243}"/>
              </a:ext>
            </a:extLst>
          </p:cNvPr>
          <p:cNvSpPr/>
          <p:nvPr/>
        </p:nvSpPr>
        <p:spPr>
          <a:xfrm>
            <a:off x="5079827" y="200161"/>
            <a:ext cx="914400" cy="410547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B1CA75-7F3C-411A-9380-9D4E9508A5F0}"/>
              </a:ext>
            </a:extLst>
          </p:cNvPr>
          <p:cNvSpPr/>
          <p:nvPr/>
        </p:nvSpPr>
        <p:spPr>
          <a:xfrm>
            <a:off x="6072846" y="200160"/>
            <a:ext cx="914400" cy="410547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Page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FA7139-3E02-465A-BA02-9786801F9441}"/>
              </a:ext>
            </a:extLst>
          </p:cNvPr>
          <p:cNvSpPr/>
          <p:nvPr/>
        </p:nvSpPr>
        <p:spPr>
          <a:xfrm>
            <a:off x="6378846" y="851545"/>
            <a:ext cx="608400" cy="4359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D23DAB-0AC1-4895-B4DF-B8DDCAE9AC09}"/>
              </a:ext>
            </a:extLst>
          </p:cNvPr>
          <p:cNvSpPr/>
          <p:nvPr/>
        </p:nvSpPr>
        <p:spPr>
          <a:xfrm>
            <a:off x="6378844" y="851545"/>
            <a:ext cx="150461" cy="4359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FA260B-5641-46FD-AFB9-C61D04CA92E0}"/>
              </a:ext>
            </a:extLst>
          </p:cNvPr>
          <p:cNvSpPr/>
          <p:nvPr/>
        </p:nvSpPr>
        <p:spPr>
          <a:xfrm>
            <a:off x="106886" y="2075614"/>
            <a:ext cx="3601238" cy="4243521"/>
          </a:xfrm>
          <a:prstGeom prst="roundRect">
            <a:avLst>
              <a:gd name="adj" fmla="val 6650"/>
            </a:avLst>
          </a:prstGeom>
          <a:solidFill>
            <a:srgbClr val="333399"/>
          </a:solidFill>
          <a:ln w="5715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7C4FE2-83FA-454C-A510-8BBA75F5B898}"/>
              </a:ext>
            </a:extLst>
          </p:cNvPr>
          <p:cNvSpPr/>
          <p:nvPr/>
        </p:nvSpPr>
        <p:spPr>
          <a:xfrm>
            <a:off x="279008" y="2684546"/>
            <a:ext cx="3230778" cy="1411382"/>
          </a:xfrm>
          <a:prstGeom prst="roundRect">
            <a:avLst>
              <a:gd name="adj" fmla="val 9184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D0CECE"/>
                </a:solidFill>
                <a:latin typeface="Berlin Sans FB" panose="020E0602020502020306" pitchFamily="34" charset="0"/>
              </a:rPr>
              <a:t>Image (Fit to border radius)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FEE626C-59AA-48B2-BE15-485AA86B97E8}"/>
              </a:ext>
            </a:extLst>
          </p:cNvPr>
          <p:cNvSpPr/>
          <p:nvPr/>
        </p:nvSpPr>
        <p:spPr>
          <a:xfrm>
            <a:off x="279008" y="4269941"/>
            <a:ext cx="2937163" cy="1835623"/>
          </a:xfrm>
          <a:prstGeom prst="roundRect">
            <a:avLst>
              <a:gd name="adj" fmla="val 9184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Lorem ipsum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dolor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sit amet,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consectetur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adipiscing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elit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,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sed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do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eiusmod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tempor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incididunt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ut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 labore et dolore magna </a:t>
            </a:r>
            <a:r>
              <a:rPr lang="en-NZ" sz="1600" b="0" i="0" dirty="0" err="1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aliqua</a:t>
            </a:r>
            <a:r>
              <a:rPr lang="en-NZ" sz="1600" b="0" i="0" dirty="0">
                <a:solidFill>
                  <a:srgbClr val="D0CECE"/>
                </a:solidFill>
                <a:effectLst/>
                <a:latin typeface="Berlin Sans FB" panose="020E0602020502020306" pitchFamily="34" charset="0"/>
              </a:rPr>
              <a:t>.</a:t>
            </a:r>
            <a:endParaRPr lang="en-NZ" sz="1600" dirty="0">
              <a:solidFill>
                <a:srgbClr val="D0CECE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2EAE4E-C89C-4B81-82C0-E5E13D78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45" y="851545"/>
            <a:ext cx="461401" cy="4614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D81159-1852-4A25-B6BD-A84226A99407}"/>
              </a:ext>
            </a:extLst>
          </p:cNvPr>
          <p:cNvSpPr/>
          <p:nvPr/>
        </p:nvSpPr>
        <p:spPr>
          <a:xfrm>
            <a:off x="3365674" y="4269940"/>
            <a:ext cx="144112" cy="1835623"/>
          </a:xfrm>
          <a:prstGeom prst="rect">
            <a:avLst/>
          </a:prstGeom>
          <a:solidFill>
            <a:srgbClr val="D0CECE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0143E4-EB34-4288-9E44-FBC5CA0206B7}"/>
              </a:ext>
            </a:extLst>
          </p:cNvPr>
          <p:cNvSpPr/>
          <p:nvPr/>
        </p:nvSpPr>
        <p:spPr>
          <a:xfrm>
            <a:off x="3365674" y="5514920"/>
            <a:ext cx="144112" cy="208597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C19332-9A7E-4EF8-A238-82F972444558}"/>
              </a:ext>
            </a:extLst>
          </p:cNvPr>
          <p:cNvSpPr/>
          <p:nvPr/>
        </p:nvSpPr>
        <p:spPr>
          <a:xfrm>
            <a:off x="4008189" y="2075614"/>
            <a:ext cx="720000" cy="72000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64</a:t>
            </a:r>
          </a:p>
          <a:p>
            <a:pPr algn="ctr"/>
            <a:r>
              <a:rPr lang="en-NZ" sz="1200" dirty="0"/>
              <a:t>64</a:t>
            </a:r>
          </a:p>
          <a:p>
            <a:pPr algn="ctr"/>
            <a:r>
              <a:rPr lang="en-NZ" sz="1200" dirty="0"/>
              <a:t>64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6D8E64-B1AA-4D98-ADA2-42E5645422FC}"/>
              </a:ext>
            </a:extLst>
          </p:cNvPr>
          <p:cNvSpPr/>
          <p:nvPr/>
        </p:nvSpPr>
        <p:spPr>
          <a:xfrm>
            <a:off x="4806808" y="2075614"/>
            <a:ext cx="720000" cy="720000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118</a:t>
            </a:r>
          </a:p>
          <a:p>
            <a:pPr algn="ctr"/>
            <a:r>
              <a:rPr lang="en-NZ" sz="1200" dirty="0"/>
              <a:t>113</a:t>
            </a:r>
          </a:p>
          <a:p>
            <a:pPr algn="ctr"/>
            <a:r>
              <a:rPr lang="en-NZ" sz="1200" dirty="0"/>
              <a:t>113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AB3377-3BC5-48F1-B1BD-6AE49583B558}"/>
              </a:ext>
            </a:extLst>
          </p:cNvPr>
          <p:cNvSpPr/>
          <p:nvPr/>
        </p:nvSpPr>
        <p:spPr>
          <a:xfrm>
            <a:off x="5605427" y="2075614"/>
            <a:ext cx="720000" cy="72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208</a:t>
            </a:r>
          </a:p>
          <a:p>
            <a:pPr algn="ctr"/>
            <a:r>
              <a:rPr lang="en-NZ" sz="1200" dirty="0"/>
              <a:t>206</a:t>
            </a:r>
          </a:p>
          <a:p>
            <a:pPr algn="ctr"/>
            <a:r>
              <a:rPr lang="en-NZ" sz="1200" dirty="0"/>
              <a:t>206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9C6A15-BCDC-4C32-8830-6D58DC60AF62}"/>
              </a:ext>
            </a:extLst>
          </p:cNvPr>
          <p:cNvSpPr/>
          <p:nvPr/>
        </p:nvSpPr>
        <p:spPr>
          <a:xfrm>
            <a:off x="4008189" y="3367875"/>
            <a:ext cx="720000" cy="72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0</a:t>
            </a:r>
          </a:p>
          <a:p>
            <a:pPr algn="ctr"/>
            <a:r>
              <a:rPr lang="en-NZ" sz="1200" dirty="0"/>
              <a:t>176</a:t>
            </a:r>
          </a:p>
          <a:p>
            <a:pPr algn="ctr"/>
            <a:r>
              <a:rPr lang="en-NZ" sz="1200" dirty="0"/>
              <a:t>240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13210E-9FC5-488E-A073-3ABCF727F02B}"/>
              </a:ext>
            </a:extLst>
          </p:cNvPr>
          <p:cNvSpPr/>
          <p:nvPr/>
        </p:nvSpPr>
        <p:spPr>
          <a:xfrm>
            <a:off x="4806808" y="3367875"/>
            <a:ext cx="720000" cy="720000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51</a:t>
            </a:r>
          </a:p>
          <a:p>
            <a:pPr algn="ctr"/>
            <a:r>
              <a:rPr lang="en-NZ" sz="1200" dirty="0"/>
              <a:t>51</a:t>
            </a:r>
          </a:p>
          <a:p>
            <a:pPr algn="ctr"/>
            <a:r>
              <a:rPr lang="en-NZ" sz="1200" dirty="0"/>
              <a:t>153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D3E33E-7788-4D2E-A490-6430B0C45228}"/>
              </a:ext>
            </a:extLst>
          </p:cNvPr>
          <p:cNvSpPr/>
          <p:nvPr/>
        </p:nvSpPr>
        <p:spPr>
          <a:xfrm>
            <a:off x="5605427" y="3367875"/>
            <a:ext cx="720000" cy="720000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0</a:t>
            </a:r>
          </a:p>
          <a:p>
            <a:pPr algn="ctr"/>
            <a:r>
              <a:rPr lang="en-NZ" sz="1200" dirty="0"/>
              <a:t>0</a:t>
            </a:r>
          </a:p>
          <a:p>
            <a:pPr algn="ctr"/>
            <a:r>
              <a:rPr lang="en-NZ" sz="1200" dirty="0"/>
              <a:t>102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DA66AC-A5C9-4283-AA33-11FADCA15DD3}"/>
              </a:ext>
            </a:extLst>
          </p:cNvPr>
          <p:cNvSpPr/>
          <p:nvPr/>
        </p:nvSpPr>
        <p:spPr>
          <a:xfrm>
            <a:off x="279008" y="2160155"/>
            <a:ext cx="421200" cy="4212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853141-B9B5-46E7-ACA0-A47E80587222}"/>
              </a:ext>
            </a:extLst>
          </p:cNvPr>
          <p:cNvSpPr txBox="1"/>
          <p:nvPr/>
        </p:nvSpPr>
        <p:spPr>
          <a:xfrm>
            <a:off x="696097" y="2180426"/>
            <a:ext cx="190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D0CECE"/>
                </a:solidFill>
                <a:latin typeface="Berlin Sans FB" panose="020E0602020502020306" pitchFamily="34" charset="0"/>
              </a:rPr>
              <a:t>User 123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4086EF-307D-45EF-BCAB-6DFCF24641A6}"/>
              </a:ext>
            </a:extLst>
          </p:cNvPr>
          <p:cNvSpPr txBox="1"/>
          <p:nvPr/>
        </p:nvSpPr>
        <p:spPr>
          <a:xfrm>
            <a:off x="3880246" y="4365010"/>
            <a:ext cx="27596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rgbClr val="404040"/>
                </a:solidFill>
                <a:latin typeface="Berlin Sans FB" panose="020E0602020502020306" pitchFamily="34" charset="0"/>
              </a:rPr>
              <a:t>Main Header</a:t>
            </a:r>
          </a:p>
          <a:p>
            <a:r>
              <a:rPr lang="en-NZ" sz="2400" dirty="0">
                <a:solidFill>
                  <a:srgbClr val="404040"/>
                </a:solidFill>
                <a:latin typeface="Berlin Sans FB" panose="020E0602020502020306" pitchFamily="34" charset="0"/>
              </a:rPr>
              <a:t>Sub Header</a:t>
            </a:r>
          </a:p>
          <a:p>
            <a:r>
              <a:rPr lang="en-NZ" sz="2000" dirty="0">
                <a:solidFill>
                  <a:srgbClr val="404040"/>
                </a:solidFill>
                <a:latin typeface="Berlin Sans FB" panose="020E0602020502020306" pitchFamily="34" charset="0"/>
              </a:rPr>
              <a:t>Header</a:t>
            </a:r>
          </a:p>
          <a:p>
            <a:r>
              <a:rPr lang="en-NZ" sz="1600" dirty="0">
                <a:solidFill>
                  <a:srgbClr val="404040"/>
                </a:solidFill>
                <a:latin typeface="Berlin Sans FB" panose="020E0602020502020306" pitchFamily="34" charset="0"/>
              </a:rPr>
              <a:t>Text</a:t>
            </a:r>
          </a:p>
          <a:p>
            <a:endParaRPr lang="en-NZ" sz="1600" dirty="0">
              <a:solidFill>
                <a:srgbClr val="404040"/>
              </a:solidFill>
              <a:latin typeface="Berlin Sans FB" panose="020E0602020502020306" pitchFamily="34" charset="0"/>
            </a:endParaRPr>
          </a:p>
          <a:p>
            <a:r>
              <a:rPr lang="en-NZ" sz="2400" dirty="0">
                <a:solidFill>
                  <a:srgbClr val="404040"/>
                </a:solidFill>
                <a:latin typeface="Berlin Sans FB" panose="020E0602020502020306" pitchFamily="34" charset="0"/>
              </a:rPr>
              <a:t>Font: Berlin Sans FB</a:t>
            </a:r>
          </a:p>
          <a:p>
            <a:endParaRPr lang="en-NZ" sz="2800" dirty="0">
              <a:solidFill>
                <a:srgbClr val="404040"/>
              </a:solidFill>
              <a:latin typeface="Berlin Sans FB" panose="020E0602020502020306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865661F-636F-4A50-BCCE-1D8CAE561689}"/>
              </a:ext>
            </a:extLst>
          </p:cNvPr>
          <p:cNvSpPr/>
          <p:nvPr/>
        </p:nvSpPr>
        <p:spPr>
          <a:xfrm>
            <a:off x="90138" y="95617"/>
            <a:ext cx="1800000" cy="1800000"/>
          </a:xfrm>
          <a:prstGeom prst="roundRect">
            <a:avLst>
              <a:gd name="adj" fmla="val 50000"/>
            </a:avLst>
          </a:prstGeom>
          <a:solidFill>
            <a:srgbClr val="D0CECE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C38690-0A6E-4614-85BF-6D55B805FF26}"/>
              </a:ext>
            </a:extLst>
          </p:cNvPr>
          <p:cNvSpPr/>
          <p:nvPr/>
        </p:nvSpPr>
        <p:spPr>
          <a:xfrm>
            <a:off x="4008189" y="2983421"/>
            <a:ext cx="2317238" cy="12396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330FED-4555-4F7C-AE04-C3FF7E290D0D}"/>
              </a:ext>
            </a:extLst>
          </p:cNvPr>
          <p:cNvSpPr/>
          <p:nvPr/>
        </p:nvSpPr>
        <p:spPr>
          <a:xfrm>
            <a:off x="2083262" y="1505388"/>
            <a:ext cx="1469942" cy="410547"/>
          </a:xfrm>
          <a:prstGeom prst="round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Button BG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8350EF5-BFC6-4D4C-9E10-0EA0A3CBF327}"/>
              </a:ext>
            </a:extLst>
          </p:cNvPr>
          <p:cNvSpPr/>
          <p:nvPr/>
        </p:nvSpPr>
        <p:spPr>
          <a:xfrm>
            <a:off x="3806857" y="1501658"/>
            <a:ext cx="1469942" cy="41054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rgbClr val="333399"/>
                </a:solidFill>
                <a:latin typeface="Berlin Sans FB" panose="020E0602020502020306" pitchFamily="34" charset="0"/>
              </a:rPr>
              <a:t>Button Hover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E6FA739-6061-42D8-8C80-3BDF2BD94DA8}"/>
              </a:ext>
            </a:extLst>
          </p:cNvPr>
          <p:cNvSpPr/>
          <p:nvPr/>
        </p:nvSpPr>
        <p:spPr>
          <a:xfrm>
            <a:off x="5546328" y="1500753"/>
            <a:ext cx="1469942" cy="410547"/>
          </a:xfrm>
          <a:prstGeom prst="round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bg2">
                    <a:lumMod val="75000"/>
                  </a:schemeClr>
                </a:solidFill>
                <a:latin typeface="Berlin Sans FB" panose="020E0602020502020306" pitchFamily="34" charset="0"/>
              </a:rPr>
              <a:t>Button Click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6AA5FE-7FFF-42C5-BA86-B796D3ADA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9" b="89922" l="9398" r="89850">
                        <a14:foregroundMark x1="9398" y1="51421" x2="9398" y2="51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347" y="278828"/>
            <a:ext cx="1733433" cy="1260975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6E9D08-0240-4833-885A-BDB7CFE81BD2}"/>
              </a:ext>
            </a:extLst>
          </p:cNvPr>
          <p:cNvSpPr/>
          <p:nvPr/>
        </p:nvSpPr>
        <p:spPr>
          <a:xfrm>
            <a:off x="6626129" y="2090158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AB7F74A-0A58-43D8-9D9C-BD1536360EF7}"/>
              </a:ext>
            </a:extLst>
          </p:cNvPr>
          <p:cNvSpPr/>
          <p:nvPr/>
        </p:nvSpPr>
        <p:spPr>
          <a:xfrm>
            <a:off x="6626129" y="2613842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161DE0D-B2AD-49A4-9FD9-89655E72D484}"/>
              </a:ext>
            </a:extLst>
          </p:cNvPr>
          <p:cNvSpPr/>
          <p:nvPr/>
        </p:nvSpPr>
        <p:spPr>
          <a:xfrm>
            <a:off x="6625346" y="4152848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DC8DBA4-271C-4E47-8A3F-FC8A3F4CDF15}"/>
              </a:ext>
            </a:extLst>
          </p:cNvPr>
          <p:cNvSpPr/>
          <p:nvPr/>
        </p:nvSpPr>
        <p:spPr>
          <a:xfrm>
            <a:off x="6625346" y="4676532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FA3DB5C-7331-470F-9A6B-512B835C8706}"/>
              </a:ext>
            </a:extLst>
          </p:cNvPr>
          <p:cNvSpPr/>
          <p:nvPr/>
        </p:nvSpPr>
        <p:spPr>
          <a:xfrm>
            <a:off x="6625346" y="5189534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DFF1DE7-5E00-41AC-A9DA-0E3DA7B470E4}"/>
              </a:ext>
            </a:extLst>
          </p:cNvPr>
          <p:cNvSpPr/>
          <p:nvPr/>
        </p:nvSpPr>
        <p:spPr>
          <a:xfrm>
            <a:off x="6624563" y="5702536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0AFFC6D-B023-4F7E-812E-154E383DF8F0}"/>
              </a:ext>
            </a:extLst>
          </p:cNvPr>
          <p:cNvSpPr/>
          <p:nvPr/>
        </p:nvSpPr>
        <p:spPr>
          <a:xfrm>
            <a:off x="6683045" y="2228264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4A26DB9-35ED-4D34-A035-3299183FC518}"/>
              </a:ext>
            </a:extLst>
          </p:cNvPr>
          <p:cNvSpPr/>
          <p:nvPr/>
        </p:nvSpPr>
        <p:spPr>
          <a:xfrm rot="10800000">
            <a:off x="6683045" y="2789717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70C976D-9959-4DA5-89B5-185E24CC3718}"/>
              </a:ext>
            </a:extLst>
          </p:cNvPr>
          <p:cNvSpPr/>
          <p:nvPr/>
        </p:nvSpPr>
        <p:spPr>
          <a:xfrm>
            <a:off x="6624563" y="3116162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286F665-16BC-45A2-B724-187460C13767}"/>
              </a:ext>
            </a:extLst>
          </p:cNvPr>
          <p:cNvSpPr/>
          <p:nvPr/>
        </p:nvSpPr>
        <p:spPr>
          <a:xfrm>
            <a:off x="6624563" y="3639846"/>
            <a:ext cx="390141" cy="390141"/>
          </a:xfrm>
          <a:prstGeom prst="roundRect">
            <a:avLst/>
          </a:prstGeom>
          <a:solidFill>
            <a:srgbClr val="D0CECE"/>
          </a:solidFill>
          <a:ln w="3810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9CE202F-ABED-42DE-9C00-F7F390C65E9C}"/>
              </a:ext>
            </a:extLst>
          </p:cNvPr>
          <p:cNvSpPr/>
          <p:nvPr/>
        </p:nvSpPr>
        <p:spPr>
          <a:xfrm rot="5400000">
            <a:off x="6677021" y="3263478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C60AB4A-50CA-4D1B-A823-3A28D14E48FC}"/>
              </a:ext>
            </a:extLst>
          </p:cNvPr>
          <p:cNvSpPr/>
          <p:nvPr/>
        </p:nvSpPr>
        <p:spPr>
          <a:xfrm rot="16200000">
            <a:off x="6677021" y="3784238"/>
            <a:ext cx="285225" cy="101354"/>
          </a:xfrm>
          <a:prstGeom prst="triangl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C9E2B9-8BC3-4011-86D1-2D66864981DA}"/>
              </a:ext>
            </a:extLst>
          </p:cNvPr>
          <p:cNvSpPr/>
          <p:nvPr/>
        </p:nvSpPr>
        <p:spPr>
          <a:xfrm>
            <a:off x="9448072" y="3243209"/>
            <a:ext cx="2637042" cy="1538516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8B8F99-0B58-4A55-9778-CA505B15A25C}"/>
              </a:ext>
            </a:extLst>
          </p:cNvPr>
          <p:cNvSpPr/>
          <p:nvPr/>
        </p:nvSpPr>
        <p:spPr>
          <a:xfrm>
            <a:off x="9448072" y="4863013"/>
            <a:ext cx="2637042" cy="1433323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E4CAFB-B3D0-4150-A538-F93E5B1587DC}"/>
              </a:ext>
            </a:extLst>
          </p:cNvPr>
          <p:cNvSpPr/>
          <p:nvPr/>
        </p:nvSpPr>
        <p:spPr>
          <a:xfrm>
            <a:off x="7262016" y="95618"/>
            <a:ext cx="2117006" cy="2484919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A53F33-2B5D-4379-9DCE-99D2273A2F2C}"/>
              </a:ext>
            </a:extLst>
          </p:cNvPr>
          <p:cNvSpPr/>
          <p:nvPr/>
        </p:nvSpPr>
        <p:spPr>
          <a:xfrm>
            <a:off x="9464820" y="95618"/>
            <a:ext cx="2637042" cy="3075925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8477C4-00C5-4007-8137-AC9E2F907650}"/>
              </a:ext>
            </a:extLst>
          </p:cNvPr>
          <p:cNvSpPr/>
          <p:nvPr/>
        </p:nvSpPr>
        <p:spPr>
          <a:xfrm>
            <a:off x="7262015" y="2684546"/>
            <a:ext cx="2117005" cy="3634589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D0CECE"/>
                </a:solidFill>
                <a:latin typeface="Berlin Sans FB" panose="020E0602020502020306" pitchFamily="34" charset="0"/>
              </a:rPr>
              <a:t>Image</a:t>
            </a:r>
          </a:p>
        </p:txBody>
      </p:sp>
      <p:sp>
        <p:nvSpPr>
          <p:cNvPr id="68" name="Cross 67">
            <a:extLst>
              <a:ext uri="{FF2B5EF4-FFF2-40B4-BE49-F238E27FC236}">
                <a16:creationId xmlns:a16="http://schemas.microsoft.com/office/drawing/2014/main" id="{8FF9C865-9058-406E-98D6-64912F132483}"/>
              </a:ext>
            </a:extLst>
          </p:cNvPr>
          <p:cNvSpPr/>
          <p:nvPr/>
        </p:nvSpPr>
        <p:spPr>
          <a:xfrm rot="2715053">
            <a:off x="6671413" y="4204322"/>
            <a:ext cx="311734" cy="311734"/>
          </a:xfrm>
          <a:prstGeom prst="plus">
            <a:avLst>
              <a:gd name="adj" fmla="val 41514"/>
            </a:avLst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Cross 68">
            <a:extLst>
              <a:ext uri="{FF2B5EF4-FFF2-40B4-BE49-F238E27FC236}">
                <a16:creationId xmlns:a16="http://schemas.microsoft.com/office/drawing/2014/main" id="{53C5D19C-110C-47E5-B37F-24127F5AAAF1}"/>
              </a:ext>
            </a:extLst>
          </p:cNvPr>
          <p:cNvSpPr/>
          <p:nvPr/>
        </p:nvSpPr>
        <p:spPr>
          <a:xfrm>
            <a:off x="6696761" y="4759488"/>
            <a:ext cx="245744" cy="245744"/>
          </a:xfrm>
          <a:prstGeom prst="plus">
            <a:avLst>
              <a:gd name="adj" fmla="val 41514"/>
            </a:avLst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2" name="Graphic 71" descr="Share with solid fill">
            <a:extLst>
              <a:ext uri="{FF2B5EF4-FFF2-40B4-BE49-F238E27FC236}">
                <a16:creationId xmlns:a16="http://schemas.microsoft.com/office/drawing/2014/main" id="{539E073C-AC62-46A0-8D40-A52D094B9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3045" y="5232444"/>
            <a:ext cx="283867" cy="294104"/>
          </a:xfrm>
          <a:prstGeom prst="rect">
            <a:avLst/>
          </a:prstGeom>
        </p:spPr>
      </p:pic>
      <p:pic>
        <p:nvPicPr>
          <p:cNvPr id="74" name="Graphic 73" descr="Address Book with solid fill">
            <a:extLst>
              <a:ext uri="{FF2B5EF4-FFF2-40B4-BE49-F238E27FC236}">
                <a16:creationId xmlns:a16="http://schemas.microsoft.com/office/drawing/2014/main" id="{0FD9FDF4-CDB2-408D-A072-A8AB5313E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2457" y="5750001"/>
            <a:ext cx="295209" cy="2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79BE97-69E2-4198-987A-99A9F502E0A4}"/>
              </a:ext>
            </a:extLst>
          </p:cNvPr>
          <p:cNvSpPr/>
          <p:nvPr/>
        </p:nvSpPr>
        <p:spPr>
          <a:xfrm>
            <a:off x="3226053" y="4100226"/>
            <a:ext cx="914400" cy="91440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DF9A6-E5C5-489B-ADC7-5A0728F11FE3}"/>
              </a:ext>
            </a:extLst>
          </p:cNvPr>
          <p:cNvSpPr/>
          <p:nvPr/>
        </p:nvSpPr>
        <p:spPr>
          <a:xfrm>
            <a:off x="5940975" y="4641402"/>
            <a:ext cx="914400" cy="914400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7F4CD-6698-4CA5-AC26-70E1E83F7569}"/>
              </a:ext>
            </a:extLst>
          </p:cNvPr>
          <p:cNvSpPr/>
          <p:nvPr/>
        </p:nvSpPr>
        <p:spPr>
          <a:xfrm rot="1844723">
            <a:off x="3329337" y="4729606"/>
            <a:ext cx="3547644" cy="21811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6FD49-2647-4BC0-B744-A75829767F1B}"/>
              </a:ext>
            </a:extLst>
          </p:cNvPr>
          <p:cNvSpPr/>
          <p:nvPr/>
        </p:nvSpPr>
        <p:spPr>
          <a:xfrm rot="1844723">
            <a:off x="4269607" y="3685932"/>
            <a:ext cx="1232970" cy="828589"/>
          </a:xfrm>
          <a:custGeom>
            <a:avLst/>
            <a:gdLst>
              <a:gd name="connsiteX0" fmla="*/ 0 w 1232970"/>
              <a:gd name="connsiteY0" fmla="*/ 0 h 828589"/>
              <a:gd name="connsiteX1" fmla="*/ 1232970 w 1232970"/>
              <a:gd name="connsiteY1" fmla="*/ 0 h 828589"/>
              <a:gd name="connsiteX2" fmla="*/ 1232970 w 1232970"/>
              <a:gd name="connsiteY2" fmla="*/ 828589 h 828589"/>
              <a:gd name="connsiteX3" fmla="*/ 0 w 1232970"/>
              <a:gd name="connsiteY3" fmla="*/ 828589 h 828589"/>
              <a:gd name="connsiteX4" fmla="*/ 0 w 1232970"/>
              <a:gd name="connsiteY4" fmla="*/ 0 h 828589"/>
              <a:gd name="connsiteX0" fmla="*/ 0 w 1232970"/>
              <a:gd name="connsiteY0" fmla="*/ 0 h 828589"/>
              <a:gd name="connsiteX1" fmla="*/ 825513 w 1232970"/>
              <a:gd name="connsiteY1" fmla="*/ 264080 h 828589"/>
              <a:gd name="connsiteX2" fmla="*/ 1232970 w 1232970"/>
              <a:gd name="connsiteY2" fmla="*/ 828589 h 828589"/>
              <a:gd name="connsiteX3" fmla="*/ 0 w 1232970"/>
              <a:gd name="connsiteY3" fmla="*/ 828589 h 828589"/>
              <a:gd name="connsiteX4" fmla="*/ 0 w 1232970"/>
              <a:gd name="connsiteY4" fmla="*/ 0 h 82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970" h="828589">
                <a:moveTo>
                  <a:pt x="0" y="0"/>
                </a:moveTo>
                <a:lnTo>
                  <a:pt x="825513" y="264080"/>
                </a:lnTo>
                <a:lnTo>
                  <a:pt x="1232970" y="828589"/>
                </a:lnTo>
                <a:lnTo>
                  <a:pt x="0" y="828589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685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160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McEnroe</dc:creator>
  <cp:lastModifiedBy>Malachi McEnroe</cp:lastModifiedBy>
  <cp:revision>14</cp:revision>
  <dcterms:created xsi:type="dcterms:W3CDTF">2022-05-10T21:25:29Z</dcterms:created>
  <dcterms:modified xsi:type="dcterms:W3CDTF">2022-05-17T22:04:37Z</dcterms:modified>
</cp:coreProperties>
</file>