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333399"/>
    <a:srgbClr val="595959"/>
    <a:srgbClr val="AFABAB"/>
    <a:srgbClr val="D0CECE"/>
    <a:srgbClr val="FF5050"/>
    <a:srgbClr val="767171"/>
    <a:srgbClr val="000066"/>
    <a:srgbClr val="00B0F0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BB271-FB34-4790-97E1-788AE94EA6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0F283C-B2AD-42F5-87C3-6DC35F04D3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D5960-0307-4D96-BB28-B1BBE2DA7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81E5-64FE-452F-BEFD-8DB93CA50219}" type="datetimeFigureOut">
              <a:rPr lang="en-NZ" smtClean="0"/>
              <a:t>27/05/2022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28A60-83D0-4A00-AF2A-2EFB015AC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98CA8-2633-4C37-BE19-EEBE4CB65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9760-A681-420F-9A41-CEE67EDE477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54509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DE594-28DA-4BE5-AE83-3346B13DD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D9B5EA-D18C-44E5-95CD-058D1943A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03BDA-655F-4CF3-8D20-1B93F15A4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81E5-64FE-452F-BEFD-8DB93CA50219}" type="datetimeFigureOut">
              <a:rPr lang="en-NZ" smtClean="0"/>
              <a:t>27/05/2022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E254A-04D7-4162-9929-BDFC51196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BCD24-AAB8-42A8-9414-A6C035EE3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9760-A681-420F-9A41-CEE67EDE477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9512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05CEDE-3518-47E0-9D48-B1B62AB0A2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A638D4-35CE-4CF1-A4B2-69DC60E61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3840D-4EAF-4B63-9F99-C617DFB2B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81E5-64FE-452F-BEFD-8DB93CA50219}" type="datetimeFigureOut">
              <a:rPr lang="en-NZ" smtClean="0"/>
              <a:t>27/05/2022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05F32-0052-4FB6-8F0B-78045DCD4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BA1EC-F729-4A6D-85F0-0791F14B9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9760-A681-420F-9A41-CEE67EDE477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53893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2257D-1618-49A3-900D-EF7C45226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F805C-22DB-4B5E-9C1A-91F95B818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488D9-2F6E-4848-882D-651883FD7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81E5-64FE-452F-BEFD-8DB93CA50219}" type="datetimeFigureOut">
              <a:rPr lang="en-NZ" smtClean="0"/>
              <a:t>27/05/2022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4E596-89AF-45A5-9B19-CA1EC2DC2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02DE4-92D6-4BCB-AD57-FB573AC9D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9760-A681-420F-9A41-CEE67EDE477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31135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E3169-CEBC-4DEE-B01C-404272A89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FB1EC5-2449-431B-AE35-760F0F04B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0D5A8-2A4E-4020-BB2F-57F3F0C8D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81E5-64FE-452F-BEFD-8DB93CA50219}" type="datetimeFigureOut">
              <a:rPr lang="en-NZ" smtClean="0"/>
              <a:t>27/05/2022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865BF-3803-4C8F-8BCB-413B25442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1A490-264C-4760-8829-9C237CB5C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9760-A681-420F-9A41-CEE67EDE477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52290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B9DB5-95D7-4D1E-A628-0CF042D1F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6719F-C8B1-4244-93A1-EA97C77627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BF8777-3951-4BC2-9B5B-AEEAE03FB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63E71C-6EE5-43B1-BA46-AC4042B80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81E5-64FE-452F-BEFD-8DB93CA50219}" type="datetimeFigureOut">
              <a:rPr lang="en-NZ" smtClean="0"/>
              <a:t>27/05/2022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323286-BE9B-4ACC-BA1D-A4A69E93E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0BA97-BCD2-4DE3-A885-875E9E79D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9760-A681-420F-9A41-CEE67EDE477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77276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20671-5088-47AB-90A1-9803D076C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25C12-09C3-4A24-92A8-41F49C49D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A932CF-1014-456C-A5FD-0B2E0DBF68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7628E0-73AB-4B62-AF6C-97756A63F4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3985B4-8C2D-4DD8-9388-221BEC8B09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EA52A9-6A76-4D8C-A27F-915E01D8F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81E5-64FE-452F-BEFD-8DB93CA50219}" type="datetimeFigureOut">
              <a:rPr lang="en-NZ" smtClean="0"/>
              <a:t>27/05/2022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256226-B3EF-4CF1-825E-F63854BBE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BAA2AC-BC62-499D-A4D4-2321B22D3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9760-A681-420F-9A41-CEE67EDE477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7188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4284A-955F-4F98-94E0-774F6F1DE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37C069-3212-4CF8-893B-2457C66D5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81E5-64FE-452F-BEFD-8DB93CA50219}" type="datetimeFigureOut">
              <a:rPr lang="en-NZ" smtClean="0"/>
              <a:t>27/05/2022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5635E1-1C0E-4DE5-8379-1D0C84A9A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02CA8B-362F-4BFE-B8B9-1DF0D9209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9760-A681-420F-9A41-CEE67EDE477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895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B65B6C-694C-4AB6-B889-1ADBD7C00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81E5-64FE-452F-BEFD-8DB93CA50219}" type="datetimeFigureOut">
              <a:rPr lang="en-NZ" smtClean="0"/>
              <a:t>27/05/2022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F889A7-9EF2-4AA8-9B85-D9792FDFE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A0416-5FEA-4719-86A2-5F31E9026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9760-A681-420F-9A41-CEE67EDE477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49604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96D26-D1CA-4C5A-84B7-9C77B0A56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C899B-4A86-4CD2-B533-92397B77F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44280D-FE9C-4404-930E-EB2DE2203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4A92C5-356B-4997-BD2A-5011A2BE2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81E5-64FE-452F-BEFD-8DB93CA50219}" type="datetimeFigureOut">
              <a:rPr lang="en-NZ" smtClean="0"/>
              <a:t>27/05/2022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C1F206-9548-4A18-A535-59EC9838F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2CE65-F9F7-439B-8058-05793C9C4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9760-A681-420F-9A41-CEE67EDE477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353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10D08-2E48-4801-AA1D-F7392117A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FE94DB-D3D6-49C6-A6F2-3F627C9ACB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C1E75F-8BFD-47FB-8DDD-985C969B4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4C1CEF-85D7-4267-B31B-1081A4D40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81E5-64FE-452F-BEFD-8DB93CA50219}" type="datetimeFigureOut">
              <a:rPr lang="en-NZ" smtClean="0"/>
              <a:t>27/05/2022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569CB-EB4B-4BAA-9E68-A878D02E0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E3526-C805-4D43-89EF-F240D3E55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9760-A681-420F-9A41-CEE67EDE477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96618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A8F94B-9F72-4720-A974-3A9F3A89B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5061A-CAA0-4347-8025-11E33FACF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DC7B4-7940-466E-8936-965A2204E6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581E5-64FE-452F-BEFD-8DB93CA50219}" type="datetimeFigureOut">
              <a:rPr lang="en-NZ" smtClean="0"/>
              <a:t>27/05/2022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87B92-0B18-410E-8D23-E61C5349A9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36372-8209-42E9-8464-23A1C3A612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79760-A681-420F-9A41-CEE67EDE477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10385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8.jpe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7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11" Type="http://schemas.openxmlformats.org/officeDocument/2006/relationships/image" Target="../media/image16.jpeg"/><Relationship Id="rId5" Type="http://schemas.openxmlformats.org/officeDocument/2006/relationships/image" Target="../media/image11.png"/><Relationship Id="rId15" Type="http://schemas.openxmlformats.org/officeDocument/2006/relationships/image" Target="../media/image20.jpeg"/><Relationship Id="rId10" Type="http://schemas.microsoft.com/office/2007/relationships/hdphoto" Target="../media/hdphoto2.wdp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19.jpe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2BCC26A-00F1-45C9-9971-4B9FD36F7410}"/>
              </a:ext>
            </a:extLst>
          </p:cNvPr>
          <p:cNvSpPr/>
          <p:nvPr/>
        </p:nvSpPr>
        <p:spPr>
          <a:xfrm>
            <a:off x="2083262" y="851545"/>
            <a:ext cx="4903984" cy="435975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TYPE HERE TO SEARCH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A9D4ACB-6C11-452D-B868-1F967A90B437}"/>
              </a:ext>
            </a:extLst>
          </p:cNvPr>
          <p:cNvSpPr/>
          <p:nvPr/>
        </p:nvSpPr>
        <p:spPr>
          <a:xfrm>
            <a:off x="1968759" y="97524"/>
            <a:ext cx="5150497" cy="606490"/>
          </a:xfrm>
          <a:prstGeom prst="round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B55BD10-E5F4-4F60-9932-1651D5C2BE02}"/>
              </a:ext>
            </a:extLst>
          </p:cNvPr>
          <p:cNvSpPr/>
          <p:nvPr/>
        </p:nvSpPr>
        <p:spPr>
          <a:xfrm>
            <a:off x="2100770" y="200164"/>
            <a:ext cx="914400" cy="410547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Page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FAED4C4-FE0A-421E-B4BA-D14873A930C9}"/>
              </a:ext>
            </a:extLst>
          </p:cNvPr>
          <p:cNvSpPr/>
          <p:nvPr/>
        </p:nvSpPr>
        <p:spPr>
          <a:xfrm>
            <a:off x="3093789" y="200163"/>
            <a:ext cx="914400" cy="410547"/>
          </a:xfrm>
          <a:prstGeom prst="round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rgbClr val="333F50"/>
                </a:solidFill>
                <a:latin typeface="Berlin Sans FB" panose="020E0602020502020306" pitchFamily="34" charset="0"/>
              </a:rPr>
              <a:t>Hover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26FD016-6319-4120-AEE2-F5DB5EC827F5}"/>
              </a:ext>
            </a:extLst>
          </p:cNvPr>
          <p:cNvSpPr/>
          <p:nvPr/>
        </p:nvSpPr>
        <p:spPr>
          <a:xfrm>
            <a:off x="4086808" y="200162"/>
            <a:ext cx="914400" cy="410547"/>
          </a:xfrm>
          <a:prstGeom prst="round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Click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E74DB56-BC1E-4C61-8CFC-42E31D7F3FA9}"/>
              </a:ext>
            </a:extLst>
          </p:cNvPr>
          <p:cNvSpPr/>
          <p:nvPr/>
        </p:nvSpPr>
        <p:spPr>
          <a:xfrm>
            <a:off x="5079827" y="200161"/>
            <a:ext cx="914400" cy="410547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Page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AEA3721-C45F-4DAE-97B0-A867C83E71ED}"/>
              </a:ext>
            </a:extLst>
          </p:cNvPr>
          <p:cNvSpPr/>
          <p:nvPr/>
        </p:nvSpPr>
        <p:spPr>
          <a:xfrm>
            <a:off x="6072846" y="200160"/>
            <a:ext cx="914400" cy="410547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Page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13E3341-BD6A-4E25-9228-C72CD99228A7}"/>
              </a:ext>
            </a:extLst>
          </p:cNvPr>
          <p:cNvSpPr/>
          <p:nvPr/>
        </p:nvSpPr>
        <p:spPr>
          <a:xfrm>
            <a:off x="6528170" y="851545"/>
            <a:ext cx="459076" cy="435975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24B2502-15A7-4355-B7A9-348D9E5864B3}"/>
              </a:ext>
            </a:extLst>
          </p:cNvPr>
          <p:cNvSpPr/>
          <p:nvPr/>
        </p:nvSpPr>
        <p:spPr>
          <a:xfrm>
            <a:off x="106886" y="2075614"/>
            <a:ext cx="3601238" cy="4243521"/>
          </a:xfrm>
          <a:prstGeom prst="roundRect">
            <a:avLst>
              <a:gd name="adj" fmla="val 6650"/>
            </a:avLst>
          </a:prstGeom>
          <a:solidFill>
            <a:srgbClr val="44546A"/>
          </a:solidFill>
          <a:ln w="57150">
            <a:solidFill>
              <a:srgbClr val="333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016ABCC-040A-433F-B077-DD13314D02C8}"/>
              </a:ext>
            </a:extLst>
          </p:cNvPr>
          <p:cNvSpPr/>
          <p:nvPr/>
        </p:nvSpPr>
        <p:spPr>
          <a:xfrm>
            <a:off x="279008" y="2684546"/>
            <a:ext cx="3230778" cy="1411382"/>
          </a:xfrm>
          <a:prstGeom prst="roundRect">
            <a:avLst>
              <a:gd name="adj" fmla="val 9184"/>
            </a:avLst>
          </a:prstGeom>
          <a:noFill/>
          <a:ln w="571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000" dirty="0">
                <a:solidFill>
                  <a:srgbClr val="D0CECE"/>
                </a:solidFill>
                <a:latin typeface="Berlin Sans FB" panose="020E0602020502020306" pitchFamily="34" charset="0"/>
              </a:rPr>
              <a:t>Image (Fit to border radius)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C92E2A4-4287-420E-A19E-F29C10B7E904}"/>
              </a:ext>
            </a:extLst>
          </p:cNvPr>
          <p:cNvSpPr/>
          <p:nvPr/>
        </p:nvSpPr>
        <p:spPr>
          <a:xfrm>
            <a:off x="279008" y="4269941"/>
            <a:ext cx="2937163" cy="1835623"/>
          </a:xfrm>
          <a:prstGeom prst="roundRect">
            <a:avLst>
              <a:gd name="adj" fmla="val 9184"/>
            </a:avLst>
          </a:prstGeom>
          <a:noFill/>
          <a:ln w="571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600" b="0" i="0" dirty="0">
                <a:solidFill>
                  <a:srgbClr val="D0CECE"/>
                </a:solidFill>
                <a:effectLst/>
                <a:latin typeface="Berlin Sans FB" panose="020E0602020502020306" pitchFamily="34" charset="0"/>
              </a:rPr>
              <a:t>Lorem ipsum </a:t>
            </a:r>
            <a:r>
              <a:rPr lang="en-NZ" sz="1600" b="0" i="0" dirty="0" err="1">
                <a:solidFill>
                  <a:srgbClr val="D0CECE"/>
                </a:solidFill>
                <a:effectLst/>
                <a:latin typeface="Berlin Sans FB" panose="020E0602020502020306" pitchFamily="34" charset="0"/>
              </a:rPr>
              <a:t>dolor</a:t>
            </a:r>
            <a:r>
              <a:rPr lang="en-NZ" sz="1600" b="0" i="0" dirty="0">
                <a:solidFill>
                  <a:srgbClr val="D0CECE"/>
                </a:solidFill>
                <a:effectLst/>
                <a:latin typeface="Berlin Sans FB" panose="020E0602020502020306" pitchFamily="34" charset="0"/>
              </a:rPr>
              <a:t> sit amet, </a:t>
            </a:r>
            <a:r>
              <a:rPr lang="en-NZ" sz="1600" b="0" i="0" dirty="0" err="1">
                <a:solidFill>
                  <a:srgbClr val="D0CECE"/>
                </a:solidFill>
                <a:effectLst/>
                <a:latin typeface="Berlin Sans FB" panose="020E0602020502020306" pitchFamily="34" charset="0"/>
              </a:rPr>
              <a:t>consectetur</a:t>
            </a:r>
            <a:r>
              <a:rPr lang="en-NZ" sz="1600" b="0" i="0" dirty="0">
                <a:solidFill>
                  <a:srgbClr val="D0CECE"/>
                </a:solidFill>
                <a:effectLst/>
                <a:latin typeface="Berlin Sans FB" panose="020E0602020502020306" pitchFamily="34" charset="0"/>
              </a:rPr>
              <a:t> </a:t>
            </a:r>
            <a:r>
              <a:rPr lang="en-NZ" sz="1600" b="0" i="0" dirty="0" err="1">
                <a:solidFill>
                  <a:srgbClr val="D0CECE"/>
                </a:solidFill>
                <a:effectLst/>
                <a:latin typeface="Berlin Sans FB" panose="020E0602020502020306" pitchFamily="34" charset="0"/>
              </a:rPr>
              <a:t>adipiscing</a:t>
            </a:r>
            <a:r>
              <a:rPr lang="en-NZ" sz="1600" b="0" i="0" dirty="0">
                <a:solidFill>
                  <a:srgbClr val="D0CECE"/>
                </a:solidFill>
                <a:effectLst/>
                <a:latin typeface="Berlin Sans FB" panose="020E0602020502020306" pitchFamily="34" charset="0"/>
              </a:rPr>
              <a:t> </a:t>
            </a:r>
            <a:r>
              <a:rPr lang="en-NZ" sz="1600" b="0" i="0" dirty="0" err="1">
                <a:solidFill>
                  <a:srgbClr val="D0CECE"/>
                </a:solidFill>
                <a:effectLst/>
                <a:latin typeface="Berlin Sans FB" panose="020E0602020502020306" pitchFamily="34" charset="0"/>
              </a:rPr>
              <a:t>elit</a:t>
            </a:r>
            <a:r>
              <a:rPr lang="en-NZ" sz="1600" b="0" i="0" dirty="0">
                <a:solidFill>
                  <a:srgbClr val="D0CECE"/>
                </a:solidFill>
                <a:effectLst/>
                <a:latin typeface="Berlin Sans FB" panose="020E0602020502020306" pitchFamily="34" charset="0"/>
              </a:rPr>
              <a:t>, </a:t>
            </a:r>
            <a:r>
              <a:rPr lang="en-NZ" sz="1600" b="0" i="0" dirty="0" err="1">
                <a:solidFill>
                  <a:srgbClr val="D0CECE"/>
                </a:solidFill>
                <a:effectLst/>
                <a:latin typeface="Berlin Sans FB" panose="020E0602020502020306" pitchFamily="34" charset="0"/>
              </a:rPr>
              <a:t>sed</a:t>
            </a:r>
            <a:r>
              <a:rPr lang="en-NZ" sz="1600" b="0" i="0" dirty="0">
                <a:solidFill>
                  <a:srgbClr val="D0CECE"/>
                </a:solidFill>
                <a:effectLst/>
                <a:latin typeface="Berlin Sans FB" panose="020E0602020502020306" pitchFamily="34" charset="0"/>
              </a:rPr>
              <a:t> do </a:t>
            </a:r>
            <a:r>
              <a:rPr lang="en-NZ" sz="1600" b="0" i="0" dirty="0" err="1">
                <a:solidFill>
                  <a:srgbClr val="D0CECE"/>
                </a:solidFill>
                <a:effectLst/>
                <a:latin typeface="Berlin Sans FB" panose="020E0602020502020306" pitchFamily="34" charset="0"/>
              </a:rPr>
              <a:t>eiusmod</a:t>
            </a:r>
            <a:r>
              <a:rPr lang="en-NZ" sz="1600" b="0" i="0" dirty="0">
                <a:solidFill>
                  <a:srgbClr val="D0CECE"/>
                </a:solidFill>
                <a:effectLst/>
                <a:latin typeface="Berlin Sans FB" panose="020E0602020502020306" pitchFamily="34" charset="0"/>
              </a:rPr>
              <a:t> </a:t>
            </a:r>
            <a:r>
              <a:rPr lang="en-NZ" sz="1600" b="0" i="0" dirty="0" err="1">
                <a:solidFill>
                  <a:srgbClr val="D0CECE"/>
                </a:solidFill>
                <a:effectLst/>
                <a:latin typeface="Berlin Sans FB" panose="020E0602020502020306" pitchFamily="34" charset="0"/>
              </a:rPr>
              <a:t>tempor</a:t>
            </a:r>
            <a:r>
              <a:rPr lang="en-NZ" sz="1600" b="0" i="0" dirty="0">
                <a:solidFill>
                  <a:srgbClr val="D0CECE"/>
                </a:solidFill>
                <a:effectLst/>
                <a:latin typeface="Berlin Sans FB" panose="020E0602020502020306" pitchFamily="34" charset="0"/>
              </a:rPr>
              <a:t> </a:t>
            </a:r>
            <a:r>
              <a:rPr lang="en-NZ" sz="1600" b="0" i="0" dirty="0" err="1">
                <a:solidFill>
                  <a:srgbClr val="D0CECE"/>
                </a:solidFill>
                <a:effectLst/>
                <a:latin typeface="Berlin Sans FB" panose="020E0602020502020306" pitchFamily="34" charset="0"/>
              </a:rPr>
              <a:t>incididunt</a:t>
            </a:r>
            <a:r>
              <a:rPr lang="en-NZ" sz="1600" b="0" i="0" dirty="0">
                <a:solidFill>
                  <a:srgbClr val="D0CECE"/>
                </a:solidFill>
                <a:effectLst/>
                <a:latin typeface="Berlin Sans FB" panose="020E0602020502020306" pitchFamily="34" charset="0"/>
              </a:rPr>
              <a:t> </a:t>
            </a:r>
            <a:r>
              <a:rPr lang="en-NZ" sz="1600" b="0" i="0" dirty="0" err="1">
                <a:solidFill>
                  <a:srgbClr val="D0CECE"/>
                </a:solidFill>
                <a:effectLst/>
                <a:latin typeface="Berlin Sans FB" panose="020E0602020502020306" pitchFamily="34" charset="0"/>
              </a:rPr>
              <a:t>ut</a:t>
            </a:r>
            <a:r>
              <a:rPr lang="en-NZ" sz="1600" b="0" i="0" dirty="0">
                <a:solidFill>
                  <a:srgbClr val="D0CECE"/>
                </a:solidFill>
                <a:effectLst/>
                <a:latin typeface="Berlin Sans FB" panose="020E0602020502020306" pitchFamily="34" charset="0"/>
              </a:rPr>
              <a:t> labore et dolore magna </a:t>
            </a:r>
            <a:r>
              <a:rPr lang="en-NZ" sz="1600" b="0" i="0" dirty="0" err="1">
                <a:solidFill>
                  <a:srgbClr val="D0CECE"/>
                </a:solidFill>
                <a:effectLst/>
                <a:latin typeface="Berlin Sans FB" panose="020E0602020502020306" pitchFamily="34" charset="0"/>
              </a:rPr>
              <a:t>aliqua</a:t>
            </a:r>
            <a:r>
              <a:rPr lang="en-NZ" sz="1600" b="0" i="0" dirty="0">
                <a:solidFill>
                  <a:srgbClr val="D0CECE"/>
                </a:solidFill>
                <a:effectLst/>
                <a:latin typeface="Berlin Sans FB" panose="020E0602020502020306" pitchFamily="34" charset="0"/>
              </a:rPr>
              <a:t>.</a:t>
            </a:r>
            <a:endParaRPr lang="en-NZ" sz="1600" dirty="0">
              <a:solidFill>
                <a:srgbClr val="D0CECE"/>
              </a:solidFill>
              <a:latin typeface="Berlin Sans FB" panose="020E0602020502020306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2310AE-54B7-4D46-8005-218BEA2905D8}"/>
              </a:ext>
            </a:extLst>
          </p:cNvPr>
          <p:cNvSpPr/>
          <p:nvPr/>
        </p:nvSpPr>
        <p:spPr>
          <a:xfrm>
            <a:off x="3365674" y="4269940"/>
            <a:ext cx="144112" cy="1835623"/>
          </a:xfrm>
          <a:prstGeom prst="rect">
            <a:avLst/>
          </a:prstGeom>
          <a:solidFill>
            <a:srgbClr val="D0CECE"/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DC3666-6A41-4205-AA57-F5489B9315F5}"/>
              </a:ext>
            </a:extLst>
          </p:cNvPr>
          <p:cNvSpPr/>
          <p:nvPr/>
        </p:nvSpPr>
        <p:spPr>
          <a:xfrm>
            <a:off x="3365674" y="5514920"/>
            <a:ext cx="144112" cy="208597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7792B10-A153-43AD-A41B-83B3F93AEA81}"/>
              </a:ext>
            </a:extLst>
          </p:cNvPr>
          <p:cNvSpPr/>
          <p:nvPr/>
        </p:nvSpPr>
        <p:spPr>
          <a:xfrm>
            <a:off x="4008189" y="2075614"/>
            <a:ext cx="720000" cy="720000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64</a:t>
            </a:r>
          </a:p>
          <a:p>
            <a:pPr algn="ctr"/>
            <a:r>
              <a:rPr lang="en-NZ" sz="1200" dirty="0"/>
              <a:t>64</a:t>
            </a:r>
          </a:p>
          <a:p>
            <a:pPr algn="ctr"/>
            <a:r>
              <a:rPr lang="en-NZ" sz="1200" dirty="0"/>
              <a:t>64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9758A8-1459-4D96-A42D-9E63060A5F0E}"/>
              </a:ext>
            </a:extLst>
          </p:cNvPr>
          <p:cNvSpPr/>
          <p:nvPr/>
        </p:nvSpPr>
        <p:spPr>
          <a:xfrm>
            <a:off x="4806808" y="2075614"/>
            <a:ext cx="720000" cy="720000"/>
          </a:xfrm>
          <a:prstGeom prst="ellipse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118</a:t>
            </a:r>
          </a:p>
          <a:p>
            <a:pPr algn="ctr"/>
            <a:r>
              <a:rPr lang="en-NZ" sz="1200" dirty="0"/>
              <a:t>113</a:t>
            </a:r>
          </a:p>
          <a:p>
            <a:pPr algn="ctr"/>
            <a:r>
              <a:rPr lang="en-NZ" sz="1200" dirty="0"/>
              <a:t>113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A4DA3F3-3EC1-40D4-A11F-E347EFB84C90}"/>
              </a:ext>
            </a:extLst>
          </p:cNvPr>
          <p:cNvSpPr/>
          <p:nvPr/>
        </p:nvSpPr>
        <p:spPr>
          <a:xfrm>
            <a:off x="5605427" y="2075614"/>
            <a:ext cx="720000" cy="72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208</a:t>
            </a:r>
          </a:p>
          <a:p>
            <a:pPr algn="ctr"/>
            <a:r>
              <a:rPr lang="en-NZ" sz="1200" dirty="0"/>
              <a:t>206</a:t>
            </a:r>
          </a:p>
          <a:p>
            <a:pPr algn="ctr"/>
            <a:r>
              <a:rPr lang="en-NZ" sz="1200" dirty="0"/>
              <a:t>206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2A1D661-2C61-482C-9E90-933F4E51D853}"/>
              </a:ext>
            </a:extLst>
          </p:cNvPr>
          <p:cNvSpPr/>
          <p:nvPr/>
        </p:nvSpPr>
        <p:spPr>
          <a:xfrm>
            <a:off x="4008189" y="3367875"/>
            <a:ext cx="720000" cy="720000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255</a:t>
            </a:r>
          </a:p>
          <a:p>
            <a:pPr algn="ctr"/>
            <a:r>
              <a:rPr lang="en-NZ" sz="1200" dirty="0"/>
              <a:t>80</a:t>
            </a:r>
          </a:p>
          <a:p>
            <a:pPr algn="ctr"/>
            <a:r>
              <a:rPr lang="en-NZ" sz="1200" dirty="0"/>
              <a:t>80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3FD02A6-0ECF-4642-8518-38D20329E5C3}"/>
              </a:ext>
            </a:extLst>
          </p:cNvPr>
          <p:cNvSpPr/>
          <p:nvPr/>
        </p:nvSpPr>
        <p:spPr>
          <a:xfrm>
            <a:off x="4806808" y="3367875"/>
            <a:ext cx="720000" cy="720000"/>
          </a:xfrm>
          <a:prstGeom prst="ellipse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51</a:t>
            </a:r>
          </a:p>
          <a:p>
            <a:pPr algn="ctr"/>
            <a:r>
              <a:rPr lang="en-NZ" sz="1200" dirty="0"/>
              <a:t>63</a:t>
            </a:r>
          </a:p>
          <a:p>
            <a:pPr algn="ctr"/>
            <a:r>
              <a:rPr lang="en-NZ" sz="1200" dirty="0"/>
              <a:t>80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B0D29BB-ABE2-435E-AAF8-A22FF498AF81}"/>
              </a:ext>
            </a:extLst>
          </p:cNvPr>
          <p:cNvSpPr/>
          <p:nvPr/>
        </p:nvSpPr>
        <p:spPr>
          <a:xfrm>
            <a:off x="5605427" y="3367875"/>
            <a:ext cx="720000" cy="720000"/>
          </a:xfrm>
          <a:prstGeom prst="ellips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68</a:t>
            </a:r>
          </a:p>
          <a:p>
            <a:pPr algn="ctr"/>
            <a:r>
              <a:rPr lang="en-NZ" sz="1200" dirty="0"/>
              <a:t>84</a:t>
            </a:r>
          </a:p>
          <a:p>
            <a:pPr algn="ctr"/>
            <a:r>
              <a:rPr lang="en-NZ" sz="1200" dirty="0"/>
              <a:t>106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4B972C9-1CAE-404B-B1C3-ACCE3AD9D8AD}"/>
              </a:ext>
            </a:extLst>
          </p:cNvPr>
          <p:cNvSpPr/>
          <p:nvPr/>
        </p:nvSpPr>
        <p:spPr>
          <a:xfrm>
            <a:off x="279008" y="2160155"/>
            <a:ext cx="421200" cy="421200"/>
          </a:xfrm>
          <a:prstGeom prst="ellipse">
            <a:avLst/>
          </a:prstGeom>
          <a:noFill/>
          <a:ln w="571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5AAF9E-FE51-4EFE-8EC9-BE1EC528E32E}"/>
              </a:ext>
            </a:extLst>
          </p:cNvPr>
          <p:cNvSpPr txBox="1"/>
          <p:nvPr/>
        </p:nvSpPr>
        <p:spPr>
          <a:xfrm>
            <a:off x="700208" y="2180427"/>
            <a:ext cx="1906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dirty="0">
                <a:solidFill>
                  <a:srgbClr val="D0CECE"/>
                </a:solidFill>
                <a:latin typeface="Berlin Sans FB" panose="020E0602020502020306" pitchFamily="34" charset="0"/>
              </a:rPr>
              <a:t>User 123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B12452-5A71-4AA3-B4E9-EBCC46F45597}"/>
              </a:ext>
            </a:extLst>
          </p:cNvPr>
          <p:cNvSpPr txBox="1"/>
          <p:nvPr/>
        </p:nvSpPr>
        <p:spPr>
          <a:xfrm>
            <a:off x="3880246" y="4365010"/>
            <a:ext cx="275960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dirty="0">
                <a:solidFill>
                  <a:srgbClr val="404040"/>
                </a:solidFill>
                <a:latin typeface="Berlin Sans FB" panose="020E0602020502020306" pitchFamily="34" charset="0"/>
              </a:rPr>
              <a:t>Main Header</a:t>
            </a:r>
          </a:p>
          <a:p>
            <a:r>
              <a:rPr lang="en-NZ" sz="2400" dirty="0">
                <a:solidFill>
                  <a:srgbClr val="404040"/>
                </a:solidFill>
                <a:latin typeface="Berlin Sans FB" panose="020E0602020502020306" pitchFamily="34" charset="0"/>
              </a:rPr>
              <a:t>Sub Header</a:t>
            </a:r>
          </a:p>
          <a:p>
            <a:r>
              <a:rPr lang="en-NZ" sz="2000" dirty="0">
                <a:solidFill>
                  <a:srgbClr val="404040"/>
                </a:solidFill>
                <a:latin typeface="Berlin Sans FB" panose="020E0602020502020306" pitchFamily="34" charset="0"/>
              </a:rPr>
              <a:t>Header</a:t>
            </a:r>
          </a:p>
          <a:p>
            <a:r>
              <a:rPr lang="en-NZ" sz="1600" dirty="0">
                <a:solidFill>
                  <a:srgbClr val="404040"/>
                </a:solidFill>
                <a:latin typeface="Berlin Sans FB" panose="020E0602020502020306" pitchFamily="34" charset="0"/>
              </a:rPr>
              <a:t>Text</a:t>
            </a:r>
          </a:p>
          <a:p>
            <a:endParaRPr lang="en-NZ" sz="1600" dirty="0">
              <a:solidFill>
                <a:srgbClr val="404040"/>
              </a:solidFill>
              <a:latin typeface="Berlin Sans FB" panose="020E0602020502020306" pitchFamily="34" charset="0"/>
            </a:endParaRPr>
          </a:p>
          <a:p>
            <a:r>
              <a:rPr lang="en-NZ" sz="2400" dirty="0">
                <a:solidFill>
                  <a:srgbClr val="404040"/>
                </a:solidFill>
                <a:latin typeface="Berlin Sans FB" panose="020E0602020502020306" pitchFamily="34" charset="0"/>
              </a:rPr>
              <a:t>Font: Berlin Sans FB</a:t>
            </a:r>
          </a:p>
          <a:p>
            <a:endParaRPr lang="en-NZ" sz="2800" dirty="0">
              <a:solidFill>
                <a:srgbClr val="404040"/>
              </a:solidFill>
              <a:latin typeface="Berlin Sans FB" panose="020E0602020502020306" pitchFamily="34" charset="0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8B72352-0C1D-4E49-99FC-B9622122AF39}"/>
              </a:ext>
            </a:extLst>
          </p:cNvPr>
          <p:cNvSpPr/>
          <p:nvPr/>
        </p:nvSpPr>
        <p:spPr>
          <a:xfrm>
            <a:off x="90138" y="95617"/>
            <a:ext cx="1800000" cy="1800000"/>
          </a:xfrm>
          <a:prstGeom prst="roundRect">
            <a:avLst>
              <a:gd name="adj" fmla="val 50000"/>
            </a:avLst>
          </a:prstGeom>
          <a:solidFill>
            <a:srgbClr val="D0CECE"/>
          </a:solidFill>
          <a:ln w="57150"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982192D-97BA-49AE-84C8-9C95580007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87" b="89831" l="9452" r="89981">
                        <a14:foregroundMark x1="9452" y1="47458" x2="9452" y2="4745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8033" y="360093"/>
            <a:ext cx="1854116" cy="1240751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645F090C-0CAD-4EF2-B0C9-C2C6D756C49C}"/>
              </a:ext>
            </a:extLst>
          </p:cNvPr>
          <p:cNvSpPr/>
          <p:nvPr/>
        </p:nvSpPr>
        <p:spPr>
          <a:xfrm>
            <a:off x="4008189" y="2983421"/>
            <a:ext cx="2317238" cy="123968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E16EFE4-69DA-4D38-8A56-7AE4FF29ABFB}"/>
              </a:ext>
            </a:extLst>
          </p:cNvPr>
          <p:cNvSpPr/>
          <p:nvPr/>
        </p:nvSpPr>
        <p:spPr>
          <a:xfrm>
            <a:off x="2083262" y="1505388"/>
            <a:ext cx="1469942" cy="410547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Button BG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CACEBA9-67BE-4362-A836-D9720F7B6E12}"/>
              </a:ext>
            </a:extLst>
          </p:cNvPr>
          <p:cNvSpPr/>
          <p:nvPr/>
        </p:nvSpPr>
        <p:spPr>
          <a:xfrm>
            <a:off x="3806857" y="1501658"/>
            <a:ext cx="1469942" cy="410547"/>
          </a:xfrm>
          <a:prstGeom prst="round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>
                <a:solidFill>
                  <a:srgbClr val="333F50"/>
                </a:solidFill>
                <a:latin typeface="Berlin Sans FB" panose="020E0602020502020306" pitchFamily="34" charset="0"/>
              </a:rPr>
              <a:t>Button Hover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E06C0AE-0E5A-4E19-BDC0-8B2728192711}"/>
              </a:ext>
            </a:extLst>
          </p:cNvPr>
          <p:cNvSpPr/>
          <p:nvPr/>
        </p:nvSpPr>
        <p:spPr>
          <a:xfrm>
            <a:off x="5546328" y="1500753"/>
            <a:ext cx="1469942" cy="410547"/>
          </a:xfrm>
          <a:prstGeom prst="round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Button Click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6CD7DAA1-C64C-42B5-8B23-8772CC31FC23}"/>
              </a:ext>
            </a:extLst>
          </p:cNvPr>
          <p:cNvSpPr/>
          <p:nvPr/>
        </p:nvSpPr>
        <p:spPr>
          <a:xfrm>
            <a:off x="6626129" y="2090158"/>
            <a:ext cx="390141" cy="390141"/>
          </a:xfrm>
          <a:prstGeom prst="roundRect">
            <a:avLst/>
          </a:prstGeom>
          <a:solidFill>
            <a:srgbClr val="D0CECE"/>
          </a:solidFill>
          <a:ln w="38100"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EB80ABF0-EA63-4E6D-8DEB-742D92B945D6}"/>
              </a:ext>
            </a:extLst>
          </p:cNvPr>
          <p:cNvSpPr/>
          <p:nvPr/>
        </p:nvSpPr>
        <p:spPr>
          <a:xfrm>
            <a:off x="6626129" y="2613842"/>
            <a:ext cx="390141" cy="390141"/>
          </a:xfrm>
          <a:prstGeom prst="roundRect">
            <a:avLst/>
          </a:prstGeom>
          <a:solidFill>
            <a:srgbClr val="D0CECE"/>
          </a:solidFill>
          <a:ln w="38100"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0E53A9BC-AC8D-40D3-BD80-55395C64E2E1}"/>
              </a:ext>
            </a:extLst>
          </p:cNvPr>
          <p:cNvSpPr/>
          <p:nvPr/>
        </p:nvSpPr>
        <p:spPr>
          <a:xfrm>
            <a:off x="6625346" y="4152848"/>
            <a:ext cx="390141" cy="390141"/>
          </a:xfrm>
          <a:prstGeom prst="roundRect">
            <a:avLst/>
          </a:prstGeom>
          <a:solidFill>
            <a:srgbClr val="D0CECE"/>
          </a:solidFill>
          <a:ln w="38100"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F9F2D8E3-2350-4EA0-9DE8-7A094F844960}"/>
              </a:ext>
            </a:extLst>
          </p:cNvPr>
          <p:cNvSpPr/>
          <p:nvPr/>
        </p:nvSpPr>
        <p:spPr>
          <a:xfrm>
            <a:off x="6625346" y="4676532"/>
            <a:ext cx="390141" cy="390141"/>
          </a:xfrm>
          <a:prstGeom prst="roundRect">
            <a:avLst/>
          </a:prstGeom>
          <a:solidFill>
            <a:srgbClr val="D0CECE"/>
          </a:solidFill>
          <a:ln w="38100"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94BE6542-DEA1-4805-B9A7-6C6F7B0FB5F5}"/>
              </a:ext>
            </a:extLst>
          </p:cNvPr>
          <p:cNvSpPr/>
          <p:nvPr/>
        </p:nvSpPr>
        <p:spPr>
          <a:xfrm>
            <a:off x="6625346" y="5189534"/>
            <a:ext cx="390141" cy="390141"/>
          </a:xfrm>
          <a:prstGeom prst="roundRect">
            <a:avLst/>
          </a:prstGeom>
          <a:solidFill>
            <a:srgbClr val="D0CECE"/>
          </a:solidFill>
          <a:ln w="38100"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EA6354A5-6886-4BDC-80FA-F8031FF14C08}"/>
              </a:ext>
            </a:extLst>
          </p:cNvPr>
          <p:cNvSpPr/>
          <p:nvPr/>
        </p:nvSpPr>
        <p:spPr>
          <a:xfrm>
            <a:off x="6624563" y="5702536"/>
            <a:ext cx="390141" cy="390141"/>
          </a:xfrm>
          <a:prstGeom prst="roundRect">
            <a:avLst/>
          </a:prstGeom>
          <a:solidFill>
            <a:srgbClr val="D0CECE"/>
          </a:solidFill>
          <a:ln w="38100"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99D1BBE6-0A9D-4B7C-AF4A-9575CFAC1081}"/>
              </a:ext>
            </a:extLst>
          </p:cNvPr>
          <p:cNvSpPr/>
          <p:nvPr/>
        </p:nvSpPr>
        <p:spPr>
          <a:xfrm>
            <a:off x="6683045" y="2228264"/>
            <a:ext cx="285225" cy="101354"/>
          </a:xfrm>
          <a:prstGeom prst="triangle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1" name="Isosceles Triangle 120">
            <a:extLst>
              <a:ext uri="{FF2B5EF4-FFF2-40B4-BE49-F238E27FC236}">
                <a16:creationId xmlns:a16="http://schemas.microsoft.com/office/drawing/2014/main" id="{CD66A9AE-92C3-4264-89B1-6BE0F8184020}"/>
              </a:ext>
            </a:extLst>
          </p:cNvPr>
          <p:cNvSpPr/>
          <p:nvPr/>
        </p:nvSpPr>
        <p:spPr>
          <a:xfrm rot="10800000">
            <a:off x="6683045" y="2789717"/>
            <a:ext cx="285225" cy="101354"/>
          </a:xfrm>
          <a:prstGeom prst="triangle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79358C81-83E7-40B8-BDEA-CA90FA85833B}"/>
              </a:ext>
            </a:extLst>
          </p:cNvPr>
          <p:cNvSpPr/>
          <p:nvPr/>
        </p:nvSpPr>
        <p:spPr>
          <a:xfrm>
            <a:off x="6624563" y="3116162"/>
            <a:ext cx="390141" cy="390141"/>
          </a:xfrm>
          <a:prstGeom prst="roundRect">
            <a:avLst/>
          </a:prstGeom>
          <a:solidFill>
            <a:srgbClr val="D0CECE"/>
          </a:solidFill>
          <a:ln w="38100"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44FB8B92-B2DC-460C-946A-B89443641E75}"/>
              </a:ext>
            </a:extLst>
          </p:cNvPr>
          <p:cNvSpPr/>
          <p:nvPr/>
        </p:nvSpPr>
        <p:spPr>
          <a:xfrm>
            <a:off x="6624563" y="3639846"/>
            <a:ext cx="390141" cy="390141"/>
          </a:xfrm>
          <a:prstGeom prst="roundRect">
            <a:avLst/>
          </a:prstGeom>
          <a:solidFill>
            <a:srgbClr val="D0CECE"/>
          </a:solidFill>
          <a:ln w="38100"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4" name="Isosceles Triangle 123">
            <a:extLst>
              <a:ext uri="{FF2B5EF4-FFF2-40B4-BE49-F238E27FC236}">
                <a16:creationId xmlns:a16="http://schemas.microsoft.com/office/drawing/2014/main" id="{0FDCBBB2-5FCB-4DE6-94BA-ECC83CB3DADA}"/>
              </a:ext>
            </a:extLst>
          </p:cNvPr>
          <p:cNvSpPr/>
          <p:nvPr/>
        </p:nvSpPr>
        <p:spPr>
          <a:xfrm rot="5400000">
            <a:off x="6677021" y="3263478"/>
            <a:ext cx="285225" cy="101354"/>
          </a:xfrm>
          <a:prstGeom prst="triangle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5" name="Isosceles Triangle 124">
            <a:extLst>
              <a:ext uri="{FF2B5EF4-FFF2-40B4-BE49-F238E27FC236}">
                <a16:creationId xmlns:a16="http://schemas.microsoft.com/office/drawing/2014/main" id="{68058F2A-2B59-4EE2-B5DA-DF9AC1BD2A25}"/>
              </a:ext>
            </a:extLst>
          </p:cNvPr>
          <p:cNvSpPr/>
          <p:nvPr/>
        </p:nvSpPr>
        <p:spPr>
          <a:xfrm rot="16200000">
            <a:off x="6677021" y="3784238"/>
            <a:ext cx="285225" cy="101354"/>
          </a:xfrm>
          <a:prstGeom prst="triangle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6" name="Cross 125">
            <a:extLst>
              <a:ext uri="{FF2B5EF4-FFF2-40B4-BE49-F238E27FC236}">
                <a16:creationId xmlns:a16="http://schemas.microsoft.com/office/drawing/2014/main" id="{99A8F0F4-F78C-46C3-951C-C92F853BE44B}"/>
              </a:ext>
            </a:extLst>
          </p:cNvPr>
          <p:cNvSpPr/>
          <p:nvPr/>
        </p:nvSpPr>
        <p:spPr>
          <a:xfrm rot="2715053">
            <a:off x="6671413" y="4204322"/>
            <a:ext cx="311734" cy="311734"/>
          </a:xfrm>
          <a:prstGeom prst="plus">
            <a:avLst>
              <a:gd name="adj" fmla="val 41514"/>
            </a:avLst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7" name="Cross 126">
            <a:extLst>
              <a:ext uri="{FF2B5EF4-FFF2-40B4-BE49-F238E27FC236}">
                <a16:creationId xmlns:a16="http://schemas.microsoft.com/office/drawing/2014/main" id="{74A0FBB2-926C-4E82-8D47-FA71E40ED87C}"/>
              </a:ext>
            </a:extLst>
          </p:cNvPr>
          <p:cNvSpPr/>
          <p:nvPr/>
        </p:nvSpPr>
        <p:spPr>
          <a:xfrm>
            <a:off x="6696761" y="4759488"/>
            <a:ext cx="245744" cy="245744"/>
          </a:xfrm>
          <a:prstGeom prst="plus">
            <a:avLst>
              <a:gd name="adj" fmla="val 41514"/>
            </a:avLst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128" name="Graphic 127" descr="Share with solid fill">
            <a:extLst>
              <a:ext uri="{FF2B5EF4-FFF2-40B4-BE49-F238E27FC236}">
                <a16:creationId xmlns:a16="http://schemas.microsoft.com/office/drawing/2014/main" id="{D669423F-B51F-4661-A4A0-8B43515CCC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3045" y="5232444"/>
            <a:ext cx="283867" cy="294104"/>
          </a:xfrm>
          <a:prstGeom prst="rect">
            <a:avLst/>
          </a:prstGeom>
        </p:spPr>
      </p:pic>
      <p:pic>
        <p:nvPicPr>
          <p:cNvPr id="129" name="Graphic 128" descr="Address Book with solid fill">
            <a:extLst>
              <a:ext uri="{FF2B5EF4-FFF2-40B4-BE49-F238E27FC236}">
                <a16:creationId xmlns:a16="http://schemas.microsoft.com/office/drawing/2014/main" id="{356385F5-52E5-449F-A8AE-17F4AE1AB3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72457" y="5750001"/>
            <a:ext cx="295209" cy="295209"/>
          </a:xfrm>
          <a:prstGeom prst="rect">
            <a:avLst/>
          </a:prstGeom>
        </p:spPr>
      </p:pic>
      <p:pic>
        <p:nvPicPr>
          <p:cNvPr id="7" name="Graphic 6" descr="Magnifying glass with solid fill">
            <a:extLst>
              <a:ext uri="{FF2B5EF4-FFF2-40B4-BE49-F238E27FC236}">
                <a16:creationId xmlns:a16="http://schemas.microsoft.com/office/drawing/2014/main" id="{CD55F887-EEBF-BEF4-C477-E64A66FB83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28170" y="851544"/>
            <a:ext cx="438742" cy="438742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AF0E5665-4140-4794-B795-4A275DF05533}"/>
              </a:ext>
            </a:extLst>
          </p:cNvPr>
          <p:cNvSpPr/>
          <p:nvPr/>
        </p:nvSpPr>
        <p:spPr>
          <a:xfrm>
            <a:off x="9448072" y="3243209"/>
            <a:ext cx="2637042" cy="1538516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rgbClr val="D0CECE"/>
                </a:solidFill>
                <a:latin typeface="Berlin Sans FB" panose="020E0602020502020306" pitchFamily="34" charset="0"/>
              </a:rPr>
              <a:t>Image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27E1162-E70D-4B0D-9684-AA4BA6F07FBE}"/>
              </a:ext>
            </a:extLst>
          </p:cNvPr>
          <p:cNvSpPr/>
          <p:nvPr/>
        </p:nvSpPr>
        <p:spPr>
          <a:xfrm>
            <a:off x="9448072" y="4863014"/>
            <a:ext cx="2637042" cy="716662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rgbClr val="D0CECE"/>
                </a:solidFill>
                <a:latin typeface="Berlin Sans FB" panose="020E0602020502020306" pitchFamily="34" charset="0"/>
              </a:rPr>
              <a:t>Image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C740C0C-5378-4826-98C2-A4554B2495D1}"/>
              </a:ext>
            </a:extLst>
          </p:cNvPr>
          <p:cNvSpPr/>
          <p:nvPr/>
        </p:nvSpPr>
        <p:spPr>
          <a:xfrm>
            <a:off x="7262016" y="95618"/>
            <a:ext cx="2117006" cy="2484919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rgbClr val="D0CECE"/>
                </a:solidFill>
                <a:latin typeface="Berlin Sans FB" panose="020E0602020502020306" pitchFamily="34" charset="0"/>
              </a:rPr>
              <a:t>Image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2D3303A-1906-40B6-B85B-3BC509DD4D82}"/>
              </a:ext>
            </a:extLst>
          </p:cNvPr>
          <p:cNvSpPr/>
          <p:nvPr/>
        </p:nvSpPr>
        <p:spPr>
          <a:xfrm>
            <a:off x="9464820" y="95618"/>
            <a:ext cx="2637042" cy="3075925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rgbClr val="D0CECE"/>
                </a:solidFill>
                <a:latin typeface="Berlin Sans FB" panose="020E0602020502020306" pitchFamily="34" charset="0"/>
              </a:rPr>
              <a:t>Image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325BAA1-8E53-4839-99B4-DC9A997DE20E}"/>
              </a:ext>
            </a:extLst>
          </p:cNvPr>
          <p:cNvSpPr/>
          <p:nvPr/>
        </p:nvSpPr>
        <p:spPr>
          <a:xfrm>
            <a:off x="7262015" y="2684546"/>
            <a:ext cx="2117005" cy="2895129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rgbClr val="D0CECE"/>
                </a:solidFill>
                <a:latin typeface="Berlin Sans FB" panose="020E0602020502020306" pitchFamily="34" charset="0"/>
              </a:rPr>
              <a:t>Image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E517013D-9657-453D-9052-C94EF17458DB}"/>
              </a:ext>
            </a:extLst>
          </p:cNvPr>
          <p:cNvSpPr/>
          <p:nvPr/>
        </p:nvSpPr>
        <p:spPr>
          <a:xfrm>
            <a:off x="7262016" y="5608509"/>
            <a:ext cx="390141" cy="390141"/>
          </a:xfrm>
          <a:prstGeom prst="roundRect">
            <a:avLst/>
          </a:prstGeom>
          <a:solidFill>
            <a:srgbClr val="D0CECE"/>
          </a:solidFill>
          <a:ln w="38100"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9B10073D-40F7-4158-B328-3F1DDCF01AC5}"/>
              </a:ext>
            </a:extLst>
          </p:cNvPr>
          <p:cNvSpPr/>
          <p:nvPr/>
        </p:nvSpPr>
        <p:spPr>
          <a:xfrm rot="16200000">
            <a:off x="7314474" y="5752901"/>
            <a:ext cx="285225" cy="101354"/>
          </a:xfrm>
          <a:prstGeom prst="triangle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B1ADA19-4FCB-4FDC-AD0D-EEE1026B4218}"/>
              </a:ext>
            </a:extLst>
          </p:cNvPr>
          <p:cNvSpPr/>
          <p:nvPr/>
        </p:nvSpPr>
        <p:spPr>
          <a:xfrm>
            <a:off x="11667245" y="5605585"/>
            <a:ext cx="390141" cy="390141"/>
          </a:xfrm>
          <a:prstGeom prst="roundRect">
            <a:avLst/>
          </a:prstGeom>
          <a:solidFill>
            <a:srgbClr val="D0CECE"/>
          </a:solidFill>
          <a:ln w="38100"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3C6832C3-5FA7-4BA9-AAAB-DE9B2008AB6C}"/>
              </a:ext>
            </a:extLst>
          </p:cNvPr>
          <p:cNvSpPr/>
          <p:nvPr/>
        </p:nvSpPr>
        <p:spPr>
          <a:xfrm rot="5400000">
            <a:off x="11719703" y="5752901"/>
            <a:ext cx="285225" cy="101354"/>
          </a:xfrm>
          <a:prstGeom prst="triangle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4D1AF40-D03E-4653-844F-808F8B7A3B01}"/>
              </a:ext>
            </a:extLst>
          </p:cNvPr>
          <p:cNvSpPr/>
          <p:nvPr/>
        </p:nvSpPr>
        <p:spPr>
          <a:xfrm>
            <a:off x="7848515" y="5731704"/>
            <a:ext cx="170649" cy="170649"/>
          </a:xfrm>
          <a:prstGeom prst="ellipse">
            <a:avLst/>
          </a:prstGeom>
          <a:solidFill>
            <a:srgbClr val="D0CECE"/>
          </a:solidFill>
          <a:ln w="38100"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973500CA-4B53-45FD-B0BA-98C45FC07183}"/>
              </a:ext>
            </a:extLst>
          </p:cNvPr>
          <p:cNvSpPr/>
          <p:nvPr/>
        </p:nvSpPr>
        <p:spPr>
          <a:xfrm>
            <a:off x="8163557" y="5731704"/>
            <a:ext cx="170649" cy="170649"/>
          </a:xfrm>
          <a:prstGeom prst="ellipse">
            <a:avLst/>
          </a:prstGeom>
          <a:solidFill>
            <a:srgbClr val="D0CECE"/>
          </a:solidFill>
          <a:ln w="38100"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FFB3E73-002D-43AC-9B2A-170AA9D33F24}"/>
              </a:ext>
            </a:extLst>
          </p:cNvPr>
          <p:cNvSpPr/>
          <p:nvPr/>
        </p:nvSpPr>
        <p:spPr>
          <a:xfrm>
            <a:off x="8476806" y="5731704"/>
            <a:ext cx="170649" cy="170649"/>
          </a:xfrm>
          <a:prstGeom prst="ellipse">
            <a:avLst/>
          </a:prstGeom>
          <a:solidFill>
            <a:srgbClr val="D0CECE"/>
          </a:solidFill>
          <a:ln w="38100"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9BD3DF66-2500-4886-AFBE-C0254F2D25B4}"/>
              </a:ext>
            </a:extLst>
          </p:cNvPr>
          <p:cNvSpPr/>
          <p:nvPr/>
        </p:nvSpPr>
        <p:spPr>
          <a:xfrm>
            <a:off x="8790055" y="5735246"/>
            <a:ext cx="170649" cy="170649"/>
          </a:xfrm>
          <a:prstGeom prst="ellipse">
            <a:avLst/>
          </a:prstGeom>
          <a:solidFill>
            <a:srgbClr val="D0CECE"/>
          </a:solidFill>
          <a:ln w="38100"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649CB2F-498E-49BB-A5F1-C8F67AD0C8E1}"/>
              </a:ext>
            </a:extLst>
          </p:cNvPr>
          <p:cNvSpPr/>
          <p:nvPr/>
        </p:nvSpPr>
        <p:spPr>
          <a:xfrm>
            <a:off x="9101280" y="5731704"/>
            <a:ext cx="170649" cy="170649"/>
          </a:xfrm>
          <a:prstGeom prst="ellipse">
            <a:avLst/>
          </a:prstGeom>
          <a:solidFill>
            <a:srgbClr val="D0CECE"/>
          </a:solidFill>
          <a:ln w="38100"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D34E71D-BCED-4314-92FD-4958FBA39AEA}"/>
              </a:ext>
            </a:extLst>
          </p:cNvPr>
          <p:cNvSpPr/>
          <p:nvPr/>
        </p:nvSpPr>
        <p:spPr>
          <a:xfrm>
            <a:off x="9428919" y="5731704"/>
            <a:ext cx="170649" cy="170649"/>
          </a:xfrm>
          <a:prstGeom prst="ellipse">
            <a:avLst/>
          </a:prstGeom>
          <a:solidFill>
            <a:srgbClr val="D0CECE"/>
          </a:solidFill>
          <a:ln w="38100"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DE8417B-A653-430D-A1E8-9CE66CAEB199}"/>
              </a:ext>
            </a:extLst>
          </p:cNvPr>
          <p:cNvSpPr/>
          <p:nvPr/>
        </p:nvSpPr>
        <p:spPr>
          <a:xfrm>
            <a:off x="9743961" y="5731704"/>
            <a:ext cx="170649" cy="170649"/>
          </a:xfrm>
          <a:prstGeom prst="ellipse">
            <a:avLst/>
          </a:prstGeom>
          <a:solidFill>
            <a:srgbClr val="D0CECE"/>
          </a:solidFill>
          <a:ln w="38100"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4BD98DE9-3D79-4D0B-92F8-91254ACBCC3B}"/>
              </a:ext>
            </a:extLst>
          </p:cNvPr>
          <p:cNvSpPr/>
          <p:nvPr/>
        </p:nvSpPr>
        <p:spPr>
          <a:xfrm>
            <a:off x="10057210" y="5731704"/>
            <a:ext cx="170649" cy="170649"/>
          </a:xfrm>
          <a:prstGeom prst="ellipse">
            <a:avLst/>
          </a:prstGeom>
          <a:solidFill>
            <a:srgbClr val="D0CECE"/>
          </a:solidFill>
          <a:ln w="38100"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0DEF1A7-D285-4A13-863D-DB289663A8F1}"/>
              </a:ext>
            </a:extLst>
          </p:cNvPr>
          <p:cNvSpPr/>
          <p:nvPr/>
        </p:nvSpPr>
        <p:spPr>
          <a:xfrm>
            <a:off x="10369447" y="5723517"/>
            <a:ext cx="170649" cy="170649"/>
          </a:xfrm>
          <a:prstGeom prst="ellipse">
            <a:avLst/>
          </a:prstGeom>
          <a:solidFill>
            <a:srgbClr val="D0CECE"/>
          </a:solidFill>
          <a:ln w="38100"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AAD72F4-2611-4FFF-8B6B-6E6A5A145DDB}"/>
              </a:ext>
            </a:extLst>
          </p:cNvPr>
          <p:cNvSpPr/>
          <p:nvPr/>
        </p:nvSpPr>
        <p:spPr>
          <a:xfrm>
            <a:off x="10681684" y="5723517"/>
            <a:ext cx="170649" cy="170649"/>
          </a:xfrm>
          <a:prstGeom prst="ellipse">
            <a:avLst/>
          </a:prstGeom>
          <a:solidFill>
            <a:srgbClr val="D0CECE"/>
          </a:solidFill>
          <a:ln w="38100"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A3A8AF5-7D26-49F9-A008-1AB350BDAEE7}"/>
              </a:ext>
            </a:extLst>
          </p:cNvPr>
          <p:cNvSpPr/>
          <p:nvPr/>
        </p:nvSpPr>
        <p:spPr>
          <a:xfrm>
            <a:off x="10988000" y="5715330"/>
            <a:ext cx="170649" cy="170649"/>
          </a:xfrm>
          <a:prstGeom prst="ellipse">
            <a:avLst/>
          </a:prstGeom>
          <a:solidFill>
            <a:srgbClr val="D0CECE"/>
          </a:solidFill>
          <a:ln w="38100"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53F9769-A760-4BC6-B8B4-EAC4F13635B3}"/>
              </a:ext>
            </a:extLst>
          </p:cNvPr>
          <p:cNvSpPr/>
          <p:nvPr/>
        </p:nvSpPr>
        <p:spPr>
          <a:xfrm>
            <a:off x="11300237" y="5723517"/>
            <a:ext cx="170649" cy="170649"/>
          </a:xfrm>
          <a:prstGeom prst="ellipse">
            <a:avLst/>
          </a:prstGeom>
          <a:solidFill>
            <a:srgbClr val="D0CECE"/>
          </a:solidFill>
          <a:ln w="38100"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66066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FEA53F33-2B5D-4379-9DCE-99D2273A2F2C}"/>
              </a:ext>
            </a:extLst>
          </p:cNvPr>
          <p:cNvSpPr/>
          <p:nvPr/>
        </p:nvSpPr>
        <p:spPr>
          <a:xfrm>
            <a:off x="9464820" y="95618"/>
            <a:ext cx="2637042" cy="3075925"/>
          </a:xfrm>
          <a:prstGeom prst="rect">
            <a:avLst/>
          </a:prstGeom>
          <a:gradFill flip="none" rotWithShape="1">
            <a:gsLst>
              <a:gs pos="9000">
                <a:schemeClr val="accent5">
                  <a:lumMod val="67000"/>
                </a:schemeClr>
              </a:gs>
              <a:gs pos="44000">
                <a:schemeClr val="accent5">
                  <a:lumMod val="97000"/>
                  <a:lumOff val="3000"/>
                </a:schemeClr>
              </a:gs>
              <a:gs pos="75000">
                <a:srgbClr val="333399"/>
              </a:gs>
            </a:gsLst>
            <a:lin ang="16200000" scaled="1"/>
            <a:tileRect/>
          </a:gradFill>
          <a:ln>
            <a:noFill/>
          </a:ln>
          <a:effectLst>
            <a:outerShdw blurRad="1270000" dist="50800" dir="5400000" sx="1000" sy="1000" algn="ctr" rotWithShape="0">
              <a:srgbClr val="000000">
                <a:alpha val="53000"/>
              </a:srgbClr>
            </a:outerShdw>
            <a:reflection blurRad="330200" stA="43000" endPos="65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bg1"/>
                </a:solidFill>
                <a:latin typeface="Berlin Sans FB" panose="020E0602020502020306" pitchFamily="34" charset="0"/>
              </a:rPr>
              <a:t>Image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75A3DFAB-3377-40A5-A50E-2E5F05918021}"/>
              </a:ext>
            </a:extLst>
          </p:cNvPr>
          <p:cNvSpPr/>
          <p:nvPr/>
        </p:nvSpPr>
        <p:spPr>
          <a:xfrm>
            <a:off x="7260449" y="2684545"/>
            <a:ext cx="2106012" cy="2895130"/>
          </a:xfrm>
          <a:prstGeom prst="roundRect">
            <a:avLst>
              <a:gd name="adj" fmla="val 6709"/>
            </a:avLst>
          </a:prstGeom>
          <a:solidFill>
            <a:srgbClr val="33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EB2C1C8-A6AF-4ABC-BC17-E8C21011714E}"/>
              </a:ext>
            </a:extLst>
          </p:cNvPr>
          <p:cNvSpPr/>
          <p:nvPr/>
        </p:nvSpPr>
        <p:spPr>
          <a:xfrm>
            <a:off x="1968759" y="97524"/>
            <a:ext cx="5150497" cy="606490"/>
          </a:xfrm>
          <a:prstGeom prst="roundRect">
            <a:avLst/>
          </a:prstGeom>
          <a:solidFill>
            <a:srgbClr val="33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8DCF14B-7E96-4254-9F8D-D611E6D5F478}"/>
              </a:ext>
            </a:extLst>
          </p:cNvPr>
          <p:cNvSpPr/>
          <p:nvPr/>
        </p:nvSpPr>
        <p:spPr>
          <a:xfrm>
            <a:off x="2100770" y="200164"/>
            <a:ext cx="914400" cy="410547"/>
          </a:xfrm>
          <a:prstGeom prst="round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bg1"/>
                </a:solidFill>
                <a:latin typeface="Berlin Sans FB" panose="020E0602020502020306" pitchFamily="34" charset="0"/>
              </a:rPr>
              <a:t>Page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F27AE0C-C40F-401A-91A6-E45B818D05F2}"/>
              </a:ext>
            </a:extLst>
          </p:cNvPr>
          <p:cNvSpPr/>
          <p:nvPr/>
        </p:nvSpPr>
        <p:spPr>
          <a:xfrm>
            <a:off x="3093789" y="200163"/>
            <a:ext cx="914400" cy="410547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bg1"/>
                </a:solidFill>
                <a:latin typeface="Berlin Sans FB" panose="020E0602020502020306" pitchFamily="34" charset="0"/>
              </a:rPr>
              <a:t>Hover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59073BC-F3A8-4660-A00F-C8B6053DB272}"/>
              </a:ext>
            </a:extLst>
          </p:cNvPr>
          <p:cNvSpPr/>
          <p:nvPr/>
        </p:nvSpPr>
        <p:spPr>
          <a:xfrm>
            <a:off x="4086808" y="200162"/>
            <a:ext cx="914400" cy="410547"/>
          </a:xfrm>
          <a:prstGeom prst="round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bg1"/>
                </a:solidFill>
                <a:latin typeface="Berlin Sans FB" panose="020E0602020502020306" pitchFamily="34" charset="0"/>
              </a:rPr>
              <a:t>Click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CE6C135-A8E9-473A-8032-C36284B7F243}"/>
              </a:ext>
            </a:extLst>
          </p:cNvPr>
          <p:cNvSpPr/>
          <p:nvPr/>
        </p:nvSpPr>
        <p:spPr>
          <a:xfrm>
            <a:off x="5079827" y="200161"/>
            <a:ext cx="914400" cy="410547"/>
          </a:xfrm>
          <a:prstGeom prst="round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bg1"/>
                </a:solidFill>
                <a:latin typeface="Berlin Sans FB" panose="020E0602020502020306" pitchFamily="34" charset="0"/>
              </a:rPr>
              <a:t>Page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9B1CA75-7F3C-411A-9380-9D4E9508A5F0}"/>
              </a:ext>
            </a:extLst>
          </p:cNvPr>
          <p:cNvSpPr/>
          <p:nvPr/>
        </p:nvSpPr>
        <p:spPr>
          <a:xfrm>
            <a:off x="6072846" y="200160"/>
            <a:ext cx="914400" cy="410547"/>
          </a:xfrm>
          <a:prstGeom prst="round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bg1"/>
                </a:solidFill>
                <a:latin typeface="Berlin Sans FB" panose="020E0602020502020306" pitchFamily="34" charset="0"/>
              </a:rPr>
              <a:t>Page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6FA260B-5641-46FD-AFB9-C61D04CA92E0}"/>
              </a:ext>
            </a:extLst>
          </p:cNvPr>
          <p:cNvSpPr/>
          <p:nvPr/>
        </p:nvSpPr>
        <p:spPr>
          <a:xfrm>
            <a:off x="106886" y="2075614"/>
            <a:ext cx="3601238" cy="4243521"/>
          </a:xfrm>
          <a:prstGeom prst="roundRect">
            <a:avLst>
              <a:gd name="adj" fmla="val 6650"/>
            </a:avLst>
          </a:prstGeom>
          <a:solidFill>
            <a:srgbClr val="595959"/>
          </a:solidFill>
          <a:ln w="571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47C4FE2-83FA-454C-A510-8BBA75F5B898}"/>
              </a:ext>
            </a:extLst>
          </p:cNvPr>
          <p:cNvSpPr/>
          <p:nvPr/>
        </p:nvSpPr>
        <p:spPr>
          <a:xfrm>
            <a:off x="279008" y="2684546"/>
            <a:ext cx="3230778" cy="1411382"/>
          </a:xfrm>
          <a:prstGeom prst="roundRect">
            <a:avLst>
              <a:gd name="adj" fmla="val 9184"/>
            </a:avLst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000" dirty="0">
                <a:solidFill>
                  <a:schemeClr val="bg1"/>
                </a:solidFill>
                <a:latin typeface="Berlin Sans FB" panose="020E0602020502020306" pitchFamily="34" charset="0"/>
              </a:rPr>
              <a:t>Image (Fit to border radius)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FEE626C-59AA-48B2-BE15-485AA86B97E8}"/>
              </a:ext>
            </a:extLst>
          </p:cNvPr>
          <p:cNvSpPr/>
          <p:nvPr/>
        </p:nvSpPr>
        <p:spPr>
          <a:xfrm>
            <a:off x="279008" y="4269941"/>
            <a:ext cx="2937163" cy="1835623"/>
          </a:xfrm>
          <a:prstGeom prst="roundRect">
            <a:avLst>
              <a:gd name="adj" fmla="val 9184"/>
            </a:avLst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600" i="0" dirty="0">
                <a:solidFill>
                  <a:schemeClr val="bg1"/>
                </a:solidFill>
                <a:effectLst/>
                <a:latin typeface="Berlin Sans FB" panose="020E0602020502020306" pitchFamily="34" charset="0"/>
              </a:rPr>
              <a:t>Lorem ipsum </a:t>
            </a:r>
            <a:r>
              <a:rPr lang="en-NZ" sz="1600" i="0" dirty="0" err="1">
                <a:solidFill>
                  <a:schemeClr val="bg1"/>
                </a:solidFill>
                <a:effectLst/>
                <a:latin typeface="Berlin Sans FB" panose="020E0602020502020306" pitchFamily="34" charset="0"/>
              </a:rPr>
              <a:t>dolor</a:t>
            </a:r>
            <a:r>
              <a:rPr lang="en-NZ" sz="1600" i="0" dirty="0">
                <a:solidFill>
                  <a:schemeClr val="bg1"/>
                </a:solidFill>
                <a:effectLst/>
                <a:latin typeface="Berlin Sans FB" panose="020E0602020502020306" pitchFamily="34" charset="0"/>
              </a:rPr>
              <a:t> sit </a:t>
            </a:r>
            <a:r>
              <a:rPr lang="en-NZ" sz="1600" i="0" dirty="0" err="1">
                <a:solidFill>
                  <a:schemeClr val="bg1"/>
                </a:solidFill>
                <a:effectLst/>
                <a:latin typeface="Berlin Sans FB" panose="020E0602020502020306" pitchFamily="34" charset="0"/>
              </a:rPr>
              <a:t>amet</a:t>
            </a:r>
            <a:r>
              <a:rPr lang="en-NZ" sz="1600" i="0" dirty="0">
                <a:solidFill>
                  <a:schemeClr val="bg1"/>
                </a:solidFill>
                <a:effectLst/>
                <a:latin typeface="Berlin Sans FB" panose="020E0602020502020306" pitchFamily="34" charset="0"/>
              </a:rPr>
              <a:t>, </a:t>
            </a:r>
            <a:r>
              <a:rPr lang="en-NZ" sz="1600" i="0" dirty="0" err="1">
                <a:solidFill>
                  <a:schemeClr val="bg1"/>
                </a:solidFill>
                <a:effectLst/>
                <a:latin typeface="Berlin Sans FB" panose="020E0602020502020306" pitchFamily="34" charset="0"/>
              </a:rPr>
              <a:t>consectetur</a:t>
            </a:r>
            <a:r>
              <a:rPr lang="en-NZ" sz="1600" i="0" dirty="0">
                <a:solidFill>
                  <a:schemeClr val="bg1"/>
                </a:solidFill>
                <a:effectLst/>
                <a:latin typeface="Berlin Sans FB" panose="020E0602020502020306" pitchFamily="34" charset="0"/>
              </a:rPr>
              <a:t> </a:t>
            </a:r>
            <a:r>
              <a:rPr lang="en-NZ" sz="1600" i="0" dirty="0" err="1">
                <a:solidFill>
                  <a:schemeClr val="bg1"/>
                </a:solidFill>
                <a:effectLst/>
                <a:latin typeface="Berlin Sans FB" panose="020E0602020502020306" pitchFamily="34" charset="0"/>
              </a:rPr>
              <a:t>adipiscing</a:t>
            </a:r>
            <a:r>
              <a:rPr lang="en-NZ" sz="1600" i="0" dirty="0">
                <a:solidFill>
                  <a:schemeClr val="bg1"/>
                </a:solidFill>
                <a:effectLst/>
                <a:latin typeface="Berlin Sans FB" panose="020E0602020502020306" pitchFamily="34" charset="0"/>
              </a:rPr>
              <a:t> </a:t>
            </a:r>
            <a:r>
              <a:rPr lang="en-NZ" sz="1600" i="0" dirty="0" err="1">
                <a:solidFill>
                  <a:schemeClr val="bg1"/>
                </a:solidFill>
                <a:effectLst/>
                <a:latin typeface="Berlin Sans FB" panose="020E0602020502020306" pitchFamily="34" charset="0"/>
              </a:rPr>
              <a:t>elit</a:t>
            </a:r>
            <a:r>
              <a:rPr lang="en-NZ" sz="1600" i="0" dirty="0">
                <a:solidFill>
                  <a:schemeClr val="bg1"/>
                </a:solidFill>
                <a:effectLst/>
                <a:latin typeface="Berlin Sans FB" panose="020E0602020502020306" pitchFamily="34" charset="0"/>
              </a:rPr>
              <a:t>, </a:t>
            </a:r>
            <a:r>
              <a:rPr lang="en-NZ" sz="1600" i="0" dirty="0" err="1">
                <a:solidFill>
                  <a:schemeClr val="bg1"/>
                </a:solidFill>
                <a:effectLst/>
                <a:latin typeface="Berlin Sans FB" panose="020E0602020502020306" pitchFamily="34" charset="0"/>
              </a:rPr>
              <a:t>sed</a:t>
            </a:r>
            <a:r>
              <a:rPr lang="en-NZ" sz="1600" i="0" dirty="0">
                <a:solidFill>
                  <a:schemeClr val="bg1"/>
                </a:solidFill>
                <a:effectLst/>
                <a:latin typeface="Berlin Sans FB" panose="020E0602020502020306" pitchFamily="34" charset="0"/>
              </a:rPr>
              <a:t> do </a:t>
            </a:r>
            <a:r>
              <a:rPr lang="en-NZ" sz="1600" i="0" dirty="0" err="1">
                <a:solidFill>
                  <a:schemeClr val="bg1"/>
                </a:solidFill>
                <a:effectLst/>
                <a:latin typeface="Berlin Sans FB" panose="020E0602020502020306" pitchFamily="34" charset="0"/>
              </a:rPr>
              <a:t>eiusmod</a:t>
            </a:r>
            <a:r>
              <a:rPr lang="en-NZ" sz="1600" i="0" dirty="0">
                <a:solidFill>
                  <a:schemeClr val="bg1"/>
                </a:solidFill>
                <a:effectLst/>
                <a:latin typeface="Berlin Sans FB" panose="020E0602020502020306" pitchFamily="34" charset="0"/>
              </a:rPr>
              <a:t> </a:t>
            </a:r>
            <a:r>
              <a:rPr lang="en-NZ" sz="1600" i="0" dirty="0" err="1">
                <a:solidFill>
                  <a:schemeClr val="bg1"/>
                </a:solidFill>
                <a:effectLst/>
                <a:latin typeface="Berlin Sans FB" panose="020E0602020502020306" pitchFamily="34" charset="0"/>
              </a:rPr>
              <a:t>tempor</a:t>
            </a:r>
            <a:r>
              <a:rPr lang="en-NZ" sz="1600" i="0" dirty="0">
                <a:solidFill>
                  <a:schemeClr val="bg1"/>
                </a:solidFill>
                <a:effectLst/>
                <a:latin typeface="Berlin Sans FB" panose="020E0602020502020306" pitchFamily="34" charset="0"/>
              </a:rPr>
              <a:t> </a:t>
            </a:r>
            <a:r>
              <a:rPr lang="en-NZ" sz="1600" i="0" dirty="0" err="1">
                <a:solidFill>
                  <a:schemeClr val="bg1"/>
                </a:solidFill>
                <a:effectLst/>
                <a:latin typeface="Berlin Sans FB" panose="020E0602020502020306" pitchFamily="34" charset="0"/>
              </a:rPr>
              <a:t>incididunt</a:t>
            </a:r>
            <a:r>
              <a:rPr lang="en-NZ" sz="1600" i="0" dirty="0">
                <a:solidFill>
                  <a:schemeClr val="bg1"/>
                </a:solidFill>
                <a:effectLst/>
                <a:latin typeface="Berlin Sans FB" panose="020E0602020502020306" pitchFamily="34" charset="0"/>
              </a:rPr>
              <a:t> </a:t>
            </a:r>
            <a:r>
              <a:rPr lang="en-NZ" sz="1600" i="0" dirty="0" err="1">
                <a:solidFill>
                  <a:schemeClr val="bg1"/>
                </a:solidFill>
                <a:effectLst/>
                <a:latin typeface="Berlin Sans FB" panose="020E0602020502020306" pitchFamily="34" charset="0"/>
              </a:rPr>
              <a:t>ut</a:t>
            </a:r>
            <a:r>
              <a:rPr lang="en-NZ" sz="1600" i="0" dirty="0">
                <a:solidFill>
                  <a:schemeClr val="bg1"/>
                </a:solidFill>
                <a:effectLst/>
                <a:latin typeface="Berlin Sans FB" panose="020E0602020502020306" pitchFamily="34" charset="0"/>
              </a:rPr>
              <a:t> labore et dolore magna </a:t>
            </a:r>
            <a:r>
              <a:rPr lang="en-NZ" sz="1600" i="0" dirty="0" err="1">
                <a:solidFill>
                  <a:schemeClr val="bg1"/>
                </a:solidFill>
                <a:effectLst/>
                <a:latin typeface="Berlin Sans FB" panose="020E0602020502020306" pitchFamily="34" charset="0"/>
              </a:rPr>
              <a:t>aliqua</a:t>
            </a:r>
            <a:r>
              <a:rPr lang="en-NZ" sz="1600" i="0" dirty="0">
                <a:solidFill>
                  <a:srgbClr val="AFABAB"/>
                </a:solidFill>
                <a:effectLst/>
                <a:latin typeface="Berlin Sans FB" panose="020E0602020502020306" pitchFamily="34" charset="0"/>
              </a:rPr>
              <a:t>.</a:t>
            </a:r>
            <a:endParaRPr lang="en-NZ" sz="1600" dirty="0">
              <a:solidFill>
                <a:srgbClr val="AFABAB"/>
              </a:solidFill>
              <a:latin typeface="Berlin Sans FB" panose="020E0602020502020306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ED81159-1852-4A25-B6BD-A84226A99407}"/>
              </a:ext>
            </a:extLst>
          </p:cNvPr>
          <p:cNvSpPr/>
          <p:nvPr/>
        </p:nvSpPr>
        <p:spPr>
          <a:xfrm>
            <a:off x="3365674" y="4269940"/>
            <a:ext cx="144112" cy="1835623"/>
          </a:xfrm>
          <a:prstGeom prst="rect">
            <a:avLst/>
          </a:prstGeom>
          <a:solidFill>
            <a:srgbClr val="AFABAB"/>
          </a:solidFill>
          <a:ln w="38100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0143E4-EB34-4288-9E44-FBC5CA0206B7}"/>
              </a:ext>
            </a:extLst>
          </p:cNvPr>
          <p:cNvSpPr/>
          <p:nvPr/>
        </p:nvSpPr>
        <p:spPr>
          <a:xfrm>
            <a:off x="3365674" y="5514920"/>
            <a:ext cx="144112" cy="208597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5C19332-9A7E-4EF8-A238-82F972444558}"/>
              </a:ext>
            </a:extLst>
          </p:cNvPr>
          <p:cNvSpPr/>
          <p:nvPr/>
        </p:nvSpPr>
        <p:spPr>
          <a:xfrm>
            <a:off x="4008189" y="2075614"/>
            <a:ext cx="720000" cy="720000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64</a:t>
            </a:r>
          </a:p>
          <a:p>
            <a:pPr algn="ctr"/>
            <a:r>
              <a:rPr lang="en-NZ" sz="1200" dirty="0"/>
              <a:t>64</a:t>
            </a:r>
          </a:p>
          <a:p>
            <a:pPr algn="ctr"/>
            <a:r>
              <a:rPr lang="en-NZ" sz="1200" dirty="0"/>
              <a:t>64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F6D8E64-B1AA-4D98-ADA2-42E5645422FC}"/>
              </a:ext>
            </a:extLst>
          </p:cNvPr>
          <p:cNvSpPr/>
          <p:nvPr/>
        </p:nvSpPr>
        <p:spPr>
          <a:xfrm>
            <a:off x="4806808" y="2075614"/>
            <a:ext cx="720000" cy="720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89</a:t>
            </a:r>
          </a:p>
          <a:p>
            <a:pPr algn="ctr"/>
            <a:r>
              <a:rPr lang="en-NZ" sz="1200" dirty="0"/>
              <a:t>89</a:t>
            </a:r>
          </a:p>
          <a:p>
            <a:pPr algn="ctr"/>
            <a:r>
              <a:rPr lang="en-NZ" sz="1200" dirty="0"/>
              <a:t>89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6AB3377-3BC5-48F1-B1BD-6AE49583B558}"/>
              </a:ext>
            </a:extLst>
          </p:cNvPr>
          <p:cNvSpPr/>
          <p:nvPr/>
        </p:nvSpPr>
        <p:spPr>
          <a:xfrm>
            <a:off x="5605427" y="2075614"/>
            <a:ext cx="720000" cy="720000"/>
          </a:xfrm>
          <a:prstGeom prst="ellipse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175</a:t>
            </a:r>
          </a:p>
          <a:p>
            <a:pPr algn="ctr"/>
            <a:r>
              <a:rPr lang="en-NZ" sz="1200" dirty="0"/>
              <a:t>171</a:t>
            </a:r>
          </a:p>
          <a:p>
            <a:pPr algn="ctr"/>
            <a:r>
              <a:rPr lang="en-NZ" sz="1200" dirty="0"/>
              <a:t>171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09C6A15-BCDC-4C32-8830-6D58DC60AF62}"/>
              </a:ext>
            </a:extLst>
          </p:cNvPr>
          <p:cNvSpPr/>
          <p:nvPr/>
        </p:nvSpPr>
        <p:spPr>
          <a:xfrm>
            <a:off x="4008189" y="3367875"/>
            <a:ext cx="720000" cy="72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0</a:t>
            </a:r>
          </a:p>
          <a:p>
            <a:pPr algn="ctr"/>
            <a:r>
              <a:rPr lang="en-NZ" sz="1200" dirty="0"/>
              <a:t>176</a:t>
            </a:r>
          </a:p>
          <a:p>
            <a:pPr algn="ctr"/>
            <a:r>
              <a:rPr lang="en-NZ" sz="1200" dirty="0"/>
              <a:t>240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C13210E-9FC5-488E-A073-3ABCF727F02B}"/>
              </a:ext>
            </a:extLst>
          </p:cNvPr>
          <p:cNvSpPr/>
          <p:nvPr/>
        </p:nvSpPr>
        <p:spPr>
          <a:xfrm>
            <a:off x="4806808" y="3367875"/>
            <a:ext cx="720000" cy="720000"/>
          </a:xfrm>
          <a:prstGeom prst="ellipse">
            <a:avLst/>
          </a:prstGeom>
          <a:solidFill>
            <a:srgbClr val="33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51</a:t>
            </a:r>
          </a:p>
          <a:p>
            <a:pPr algn="ctr"/>
            <a:r>
              <a:rPr lang="en-NZ" sz="1200" dirty="0"/>
              <a:t>51</a:t>
            </a:r>
          </a:p>
          <a:p>
            <a:pPr algn="ctr"/>
            <a:r>
              <a:rPr lang="en-NZ" sz="1200" dirty="0"/>
              <a:t>153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CD3E33E-7788-4D2E-A490-6430B0C45228}"/>
              </a:ext>
            </a:extLst>
          </p:cNvPr>
          <p:cNvSpPr/>
          <p:nvPr/>
        </p:nvSpPr>
        <p:spPr>
          <a:xfrm>
            <a:off x="5605427" y="3367875"/>
            <a:ext cx="720000" cy="720000"/>
          </a:xfrm>
          <a:prstGeom prst="ellipse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0</a:t>
            </a:r>
          </a:p>
          <a:p>
            <a:pPr algn="ctr"/>
            <a:r>
              <a:rPr lang="en-NZ" sz="1200" dirty="0"/>
              <a:t>0</a:t>
            </a:r>
          </a:p>
          <a:p>
            <a:pPr algn="ctr"/>
            <a:r>
              <a:rPr lang="en-NZ" sz="1200" dirty="0"/>
              <a:t>102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5DA66AC-A5C9-4283-AA33-11FADCA15DD3}"/>
              </a:ext>
            </a:extLst>
          </p:cNvPr>
          <p:cNvSpPr/>
          <p:nvPr/>
        </p:nvSpPr>
        <p:spPr>
          <a:xfrm>
            <a:off x="279008" y="2160155"/>
            <a:ext cx="421200" cy="421200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853141-B9B5-46E7-ACA0-A47E80587222}"/>
              </a:ext>
            </a:extLst>
          </p:cNvPr>
          <p:cNvSpPr txBox="1"/>
          <p:nvPr/>
        </p:nvSpPr>
        <p:spPr>
          <a:xfrm>
            <a:off x="696097" y="2180426"/>
            <a:ext cx="1906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dirty="0">
                <a:solidFill>
                  <a:srgbClr val="AFABAB"/>
                </a:solidFill>
                <a:latin typeface="Berlin Sans FB" panose="020E0602020502020306" pitchFamily="34" charset="0"/>
              </a:rPr>
              <a:t>User 123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14086EF-307D-45EF-BCAB-6DFCF24641A6}"/>
              </a:ext>
            </a:extLst>
          </p:cNvPr>
          <p:cNvSpPr txBox="1"/>
          <p:nvPr/>
        </p:nvSpPr>
        <p:spPr>
          <a:xfrm>
            <a:off x="3880246" y="4365010"/>
            <a:ext cx="275960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dirty="0">
                <a:solidFill>
                  <a:srgbClr val="404040"/>
                </a:solidFill>
                <a:latin typeface="Berlin Sans FB" panose="020E0602020502020306" pitchFamily="34" charset="0"/>
              </a:rPr>
              <a:t>Main Header</a:t>
            </a:r>
          </a:p>
          <a:p>
            <a:r>
              <a:rPr lang="en-NZ" sz="2400" dirty="0">
                <a:solidFill>
                  <a:srgbClr val="404040"/>
                </a:solidFill>
                <a:latin typeface="Berlin Sans FB" panose="020E0602020502020306" pitchFamily="34" charset="0"/>
              </a:rPr>
              <a:t>Sub Header</a:t>
            </a:r>
          </a:p>
          <a:p>
            <a:r>
              <a:rPr lang="en-NZ" sz="2000" dirty="0">
                <a:solidFill>
                  <a:srgbClr val="404040"/>
                </a:solidFill>
                <a:latin typeface="Berlin Sans FB" panose="020E0602020502020306" pitchFamily="34" charset="0"/>
              </a:rPr>
              <a:t>Header</a:t>
            </a:r>
          </a:p>
          <a:p>
            <a:r>
              <a:rPr lang="en-NZ" sz="1600" dirty="0">
                <a:solidFill>
                  <a:srgbClr val="404040"/>
                </a:solidFill>
                <a:latin typeface="Berlin Sans FB" panose="020E0602020502020306" pitchFamily="34" charset="0"/>
              </a:rPr>
              <a:t>Text</a:t>
            </a:r>
          </a:p>
          <a:p>
            <a:endParaRPr lang="en-NZ" sz="1600" dirty="0">
              <a:solidFill>
                <a:srgbClr val="404040"/>
              </a:solidFill>
              <a:latin typeface="Berlin Sans FB" panose="020E0602020502020306" pitchFamily="34" charset="0"/>
            </a:endParaRPr>
          </a:p>
          <a:p>
            <a:r>
              <a:rPr lang="en-NZ" sz="2400" dirty="0">
                <a:solidFill>
                  <a:srgbClr val="404040"/>
                </a:solidFill>
                <a:latin typeface="Berlin Sans FB" panose="020E0602020502020306" pitchFamily="34" charset="0"/>
              </a:rPr>
              <a:t>Font: Berlin Sans FB</a:t>
            </a:r>
          </a:p>
          <a:p>
            <a:endParaRPr lang="en-NZ" sz="2800" dirty="0">
              <a:solidFill>
                <a:srgbClr val="404040"/>
              </a:solidFill>
              <a:latin typeface="Berlin Sans FB" panose="020E0602020502020306" pitchFamily="34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865661F-636F-4A50-BCCE-1D8CAE561689}"/>
              </a:ext>
            </a:extLst>
          </p:cNvPr>
          <p:cNvSpPr/>
          <p:nvPr/>
        </p:nvSpPr>
        <p:spPr>
          <a:xfrm>
            <a:off x="90138" y="95617"/>
            <a:ext cx="1800000" cy="1800000"/>
          </a:xfrm>
          <a:prstGeom prst="roundRect">
            <a:avLst>
              <a:gd name="adj" fmla="val 50000"/>
            </a:avLst>
          </a:prstGeom>
          <a:solidFill>
            <a:srgbClr val="D0CECE"/>
          </a:solidFill>
          <a:ln w="57150"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4C38690-0A6E-4614-85BF-6D55B805FF26}"/>
              </a:ext>
            </a:extLst>
          </p:cNvPr>
          <p:cNvSpPr/>
          <p:nvPr/>
        </p:nvSpPr>
        <p:spPr>
          <a:xfrm>
            <a:off x="4008189" y="2983421"/>
            <a:ext cx="2317238" cy="123968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7330FED-4555-4F7C-AE04-C3FF7E290D0D}"/>
              </a:ext>
            </a:extLst>
          </p:cNvPr>
          <p:cNvSpPr/>
          <p:nvPr/>
        </p:nvSpPr>
        <p:spPr>
          <a:xfrm>
            <a:off x="2083262" y="1505388"/>
            <a:ext cx="1469942" cy="410547"/>
          </a:xfrm>
          <a:prstGeom prst="round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>
                <a:solidFill>
                  <a:schemeClr val="bg1"/>
                </a:solidFill>
                <a:latin typeface="Berlin Sans FB" panose="020E0602020502020306" pitchFamily="34" charset="0"/>
              </a:rPr>
              <a:t>Button BG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8350EF5-BFC6-4D4C-9E10-0EA0A3CBF327}"/>
              </a:ext>
            </a:extLst>
          </p:cNvPr>
          <p:cNvSpPr/>
          <p:nvPr/>
        </p:nvSpPr>
        <p:spPr>
          <a:xfrm>
            <a:off x="3806857" y="1501658"/>
            <a:ext cx="1469942" cy="410547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>
                <a:solidFill>
                  <a:schemeClr val="bg1"/>
                </a:solidFill>
                <a:latin typeface="Berlin Sans FB" panose="020E0602020502020306" pitchFamily="34" charset="0"/>
              </a:rPr>
              <a:t>Button Hover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E6FA739-6061-42D8-8C80-3BDF2BD94DA8}"/>
              </a:ext>
            </a:extLst>
          </p:cNvPr>
          <p:cNvSpPr/>
          <p:nvPr/>
        </p:nvSpPr>
        <p:spPr>
          <a:xfrm>
            <a:off x="5546328" y="1500753"/>
            <a:ext cx="1469942" cy="410547"/>
          </a:xfrm>
          <a:prstGeom prst="round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>
                <a:solidFill>
                  <a:schemeClr val="bg1"/>
                </a:solidFill>
                <a:latin typeface="Berlin Sans FB" panose="020E0602020502020306" pitchFamily="34" charset="0"/>
              </a:rPr>
              <a:t>Button Click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246E9D08-0240-4833-885A-BDB7CFE81BD2}"/>
              </a:ext>
            </a:extLst>
          </p:cNvPr>
          <p:cNvSpPr/>
          <p:nvPr/>
        </p:nvSpPr>
        <p:spPr>
          <a:xfrm>
            <a:off x="6626129" y="2090158"/>
            <a:ext cx="390141" cy="390141"/>
          </a:xfrm>
          <a:prstGeom prst="roundRect">
            <a:avLst/>
          </a:prstGeom>
          <a:solidFill>
            <a:srgbClr val="595959"/>
          </a:solidFill>
          <a:ln w="381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6AB7F74A-0A58-43D8-9D9C-BD1536360EF7}"/>
              </a:ext>
            </a:extLst>
          </p:cNvPr>
          <p:cNvSpPr/>
          <p:nvPr/>
        </p:nvSpPr>
        <p:spPr>
          <a:xfrm>
            <a:off x="6626129" y="2613842"/>
            <a:ext cx="390141" cy="390141"/>
          </a:xfrm>
          <a:prstGeom prst="roundRect">
            <a:avLst/>
          </a:prstGeom>
          <a:solidFill>
            <a:srgbClr val="595959"/>
          </a:solidFill>
          <a:ln w="381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9161DE0D-B2AD-49A4-9FD9-89655E72D484}"/>
              </a:ext>
            </a:extLst>
          </p:cNvPr>
          <p:cNvSpPr/>
          <p:nvPr/>
        </p:nvSpPr>
        <p:spPr>
          <a:xfrm>
            <a:off x="6625346" y="4152848"/>
            <a:ext cx="390141" cy="390141"/>
          </a:xfrm>
          <a:prstGeom prst="roundRect">
            <a:avLst/>
          </a:prstGeom>
          <a:solidFill>
            <a:srgbClr val="595959"/>
          </a:solidFill>
          <a:ln w="381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ADC8DBA4-271C-4E47-8A3F-FC8A3F4CDF15}"/>
              </a:ext>
            </a:extLst>
          </p:cNvPr>
          <p:cNvSpPr/>
          <p:nvPr/>
        </p:nvSpPr>
        <p:spPr>
          <a:xfrm>
            <a:off x="6625346" y="4676532"/>
            <a:ext cx="390141" cy="390141"/>
          </a:xfrm>
          <a:prstGeom prst="roundRect">
            <a:avLst/>
          </a:prstGeom>
          <a:solidFill>
            <a:srgbClr val="595959"/>
          </a:solidFill>
          <a:ln w="381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FA3DB5C-7331-470F-9A6B-512B835C8706}"/>
              </a:ext>
            </a:extLst>
          </p:cNvPr>
          <p:cNvSpPr/>
          <p:nvPr/>
        </p:nvSpPr>
        <p:spPr>
          <a:xfrm>
            <a:off x="6625346" y="5189534"/>
            <a:ext cx="390141" cy="390141"/>
          </a:xfrm>
          <a:prstGeom prst="roundRect">
            <a:avLst/>
          </a:prstGeom>
          <a:solidFill>
            <a:srgbClr val="595959"/>
          </a:solidFill>
          <a:ln w="381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DFF1DE7-5E00-41AC-A9DA-0E3DA7B470E4}"/>
              </a:ext>
            </a:extLst>
          </p:cNvPr>
          <p:cNvSpPr/>
          <p:nvPr/>
        </p:nvSpPr>
        <p:spPr>
          <a:xfrm>
            <a:off x="6624563" y="5702536"/>
            <a:ext cx="390141" cy="390141"/>
          </a:xfrm>
          <a:prstGeom prst="roundRect">
            <a:avLst/>
          </a:prstGeom>
          <a:solidFill>
            <a:srgbClr val="595959"/>
          </a:solidFill>
          <a:ln w="381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F0AFFC6D-B023-4F7E-812E-154E383DF8F0}"/>
              </a:ext>
            </a:extLst>
          </p:cNvPr>
          <p:cNvSpPr/>
          <p:nvPr/>
        </p:nvSpPr>
        <p:spPr>
          <a:xfrm>
            <a:off x="6683045" y="2228264"/>
            <a:ext cx="285225" cy="101354"/>
          </a:xfrm>
          <a:prstGeom prst="triangle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24A26DB9-35ED-4D34-A035-3299183FC518}"/>
              </a:ext>
            </a:extLst>
          </p:cNvPr>
          <p:cNvSpPr/>
          <p:nvPr/>
        </p:nvSpPr>
        <p:spPr>
          <a:xfrm rot="10800000">
            <a:off x="6683045" y="2789717"/>
            <a:ext cx="285225" cy="101354"/>
          </a:xfrm>
          <a:prstGeom prst="triangle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670C976D-9959-4DA5-89B5-185E24CC3718}"/>
              </a:ext>
            </a:extLst>
          </p:cNvPr>
          <p:cNvSpPr/>
          <p:nvPr/>
        </p:nvSpPr>
        <p:spPr>
          <a:xfrm>
            <a:off x="6624563" y="3116162"/>
            <a:ext cx="390141" cy="390141"/>
          </a:xfrm>
          <a:prstGeom prst="roundRect">
            <a:avLst/>
          </a:prstGeom>
          <a:solidFill>
            <a:srgbClr val="595959"/>
          </a:solidFill>
          <a:ln w="381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D286F665-16BC-45A2-B724-187460C13767}"/>
              </a:ext>
            </a:extLst>
          </p:cNvPr>
          <p:cNvSpPr/>
          <p:nvPr/>
        </p:nvSpPr>
        <p:spPr>
          <a:xfrm>
            <a:off x="6624563" y="3639846"/>
            <a:ext cx="390141" cy="390141"/>
          </a:xfrm>
          <a:prstGeom prst="roundRect">
            <a:avLst/>
          </a:prstGeom>
          <a:solidFill>
            <a:srgbClr val="595959"/>
          </a:solidFill>
          <a:ln w="381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59CE202F-ABED-42DE-9C00-F7F390C65E9C}"/>
              </a:ext>
            </a:extLst>
          </p:cNvPr>
          <p:cNvSpPr/>
          <p:nvPr/>
        </p:nvSpPr>
        <p:spPr>
          <a:xfrm rot="5400000">
            <a:off x="6677021" y="3263478"/>
            <a:ext cx="285225" cy="101354"/>
          </a:xfrm>
          <a:prstGeom prst="triangle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FC60AB4A-50CA-4D1B-A823-3A28D14E48FC}"/>
              </a:ext>
            </a:extLst>
          </p:cNvPr>
          <p:cNvSpPr/>
          <p:nvPr/>
        </p:nvSpPr>
        <p:spPr>
          <a:xfrm rot="16200000">
            <a:off x="6677021" y="3784238"/>
            <a:ext cx="285225" cy="101354"/>
          </a:xfrm>
          <a:prstGeom prst="triangle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6C9E2B9-8BC3-4011-86D1-2D66864981DA}"/>
              </a:ext>
            </a:extLst>
          </p:cNvPr>
          <p:cNvSpPr/>
          <p:nvPr/>
        </p:nvSpPr>
        <p:spPr>
          <a:xfrm>
            <a:off x="9448072" y="3243209"/>
            <a:ext cx="2653790" cy="1538516"/>
          </a:xfrm>
          <a:prstGeom prst="rect">
            <a:avLst/>
          </a:prstGeom>
          <a:solidFill>
            <a:srgbClr val="333399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bg1"/>
                </a:solidFill>
                <a:latin typeface="Berlin Sans FB" panose="020E0602020502020306" pitchFamily="34" charset="0"/>
              </a:rPr>
              <a:t>Image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68B8F99-0B58-4A55-9778-CA505B15A25C}"/>
              </a:ext>
            </a:extLst>
          </p:cNvPr>
          <p:cNvSpPr/>
          <p:nvPr/>
        </p:nvSpPr>
        <p:spPr>
          <a:xfrm>
            <a:off x="9448072" y="4863014"/>
            <a:ext cx="2637042" cy="71666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bg1"/>
                </a:solidFill>
                <a:latin typeface="Berlin Sans FB" panose="020E0602020502020306" pitchFamily="34" charset="0"/>
              </a:rPr>
              <a:t>Image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EE4CAFB-B3D0-4150-A538-F93E5B1587DC}"/>
              </a:ext>
            </a:extLst>
          </p:cNvPr>
          <p:cNvSpPr/>
          <p:nvPr/>
        </p:nvSpPr>
        <p:spPr>
          <a:xfrm>
            <a:off x="7262016" y="95618"/>
            <a:ext cx="2117006" cy="2484919"/>
          </a:xfrm>
          <a:prstGeom prst="rect">
            <a:avLst/>
          </a:prstGeom>
          <a:solidFill>
            <a:srgbClr val="33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bg1"/>
                </a:solidFill>
                <a:latin typeface="Berlin Sans FB" panose="020E0602020502020306" pitchFamily="34" charset="0"/>
              </a:rPr>
              <a:t>Image</a:t>
            </a:r>
          </a:p>
        </p:txBody>
      </p:sp>
      <p:sp>
        <p:nvSpPr>
          <p:cNvPr id="68" name="Cross 67">
            <a:extLst>
              <a:ext uri="{FF2B5EF4-FFF2-40B4-BE49-F238E27FC236}">
                <a16:creationId xmlns:a16="http://schemas.microsoft.com/office/drawing/2014/main" id="{8FF9C865-9058-406E-98D6-64912F132483}"/>
              </a:ext>
            </a:extLst>
          </p:cNvPr>
          <p:cNvSpPr/>
          <p:nvPr/>
        </p:nvSpPr>
        <p:spPr>
          <a:xfrm rot="2715053">
            <a:off x="6671413" y="4204322"/>
            <a:ext cx="311734" cy="311734"/>
          </a:xfrm>
          <a:prstGeom prst="plus">
            <a:avLst>
              <a:gd name="adj" fmla="val 41514"/>
            </a:avLst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9" name="Cross 68">
            <a:extLst>
              <a:ext uri="{FF2B5EF4-FFF2-40B4-BE49-F238E27FC236}">
                <a16:creationId xmlns:a16="http://schemas.microsoft.com/office/drawing/2014/main" id="{53C5D19C-110C-47E5-B37F-24127F5AAAF1}"/>
              </a:ext>
            </a:extLst>
          </p:cNvPr>
          <p:cNvSpPr/>
          <p:nvPr/>
        </p:nvSpPr>
        <p:spPr>
          <a:xfrm>
            <a:off x="6696761" y="4759488"/>
            <a:ext cx="245744" cy="245744"/>
          </a:xfrm>
          <a:prstGeom prst="plus">
            <a:avLst>
              <a:gd name="adj" fmla="val 41514"/>
            </a:avLst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72" name="Graphic 71" descr="Share with solid fill">
            <a:extLst>
              <a:ext uri="{FF2B5EF4-FFF2-40B4-BE49-F238E27FC236}">
                <a16:creationId xmlns:a16="http://schemas.microsoft.com/office/drawing/2014/main" id="{539E073C-AC62-46A0-8D40-A52D094B9C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83045" y="5232444"/>
            <a:ext cx="283867" cy="294104"/>
          </a:xfrm>
          <a:prstGeom prst="rect">
            <a:avLst/>
          </a:prstGeom>
        </p:spPr>
      </p:pic>
      <p:pic>
        <p:nvPicPr>
          <p:cNvPr id="74" name="Graphic 73" descr="Address Book with solid fill">
            <a:extLst>
              <a:ext uri="{FF2B5EF4-FFF2-40B4-BE49-F238E27FC236}">
                <a16:creationId xmlns:a16="http://schemas.microsoft.com/office/drawing/2014/main" id="{0FD9FDF4-CDB2-408D-A072-A8AB5313E5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72457" y="5750001"/>
            <a:ext cx="295209" cy="295209"/>
          </a:xfrm>
          <a:prstGeom prst="rect">
            <a:avLst/>
          </a:prstGeom>
        </p:spPr>
      </p:pic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495CF08B-2EA6-6CB4-B98E-74E2910CC06E}"/>
              </a:ext>
            </a:extLst>
          </p:cNvPr>
          <p:cNvSpPr/>
          <p:nvPr/>
        </p:nvSpPr>
        <p:spPr>
          <a:xfrm>
            <a:off x="2083262" y="851545"/>
            <a:ext cx="4903984" cy="43597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>
                <a:solidFill>
                  <a:schemeClr val="bg1"/>
                </a:solidFill>
                <a:latin typeface="Berlin Sans FB" panose="020E0602020502020306" pitchFamily="34" charset="0"/>
              </a:rPr>
              <a:t>TYPE HERE TO SEARCH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9ECEC1B5-19DE-3413-982B-88683CC4A12D}"/>
              </a:ext>
            </a:extLst>
          </p:cNvPr>
          <p:cNvSpPr/>
          <p:nvPr/>
        </p:nvSpPr>
        <p:spPr>
          <a:xfrm>
            <a:off x="6528170" y="851545"/>
            <a:ext cx="459076" cy="435975"/>
          </a:xfrm>
          <a:prstGeom prst="round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57" name="Graphic 56" descr="Magnifying glass with solid fill">
            <a:extLst>
              <a:ext uri="{FF2B5EF4-FFF2-40B4-BE49-F238E27FC236}">
                <a16:creationId xmlns:a16="http://schemas.microsoft.com/office/drawing/2014/main" id="{BD5CBA18-21BF-369E-738E-48524A421D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48504" y="866718"/>
            <a:ext cx="438742" cy="438742"/>
          </a:xfrm>
          <a:prstGeom prst="rect">
            <a:avLst/>
          </a:prstGeom>
        </p:spPr>
      </p:pic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9F8BDB8E-A84C-4827-AC09-5AC63B291054}"/>
              </a:ext>
            </a:extLst>
          </p:cNvPr>
          <p:cNvSpPr/>
          <p:nvPr/>
        </p:nvSpPr>
        <p:spPr>
          <a:xfrm>
            <a:off x="7262016" y="5608509"/>
            <a:ext cx="390141" cy="390141"/>
          </a:xfrm>
          <a:prstGeom prst="roundRect">
            <a:avLst/>
          </a:prstGeom>
          <a:solidFill>
            <a:srgbClr val="595959"/>
          </a:solidFill>
          <a:ln w="381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9241D3AF-2B21-462F-9803-6595B9229692}"/>
              </a:ext>
            </a:extLst>
          </p:cNvPr>
          <p:cNvSpPr/>
          <p:nvPr/>
        </p:nvSpPr>
        <p:spPr>
          <a:xfrm rot="16200000">
            <a:off x="7314474" y="5752901"/>
            <a:ext cx="285225" cy="101354"/>
          </a:xfrm>
          <a:prstGeom prst="triangle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6E177844-4F65-4D54-A710-28E42D53667C}"/>
              </a:ext>
            </a:extLst>
          </p:cNvPr>
          <p:cNvSpPr/>
          <p:nvPr/>
        </p:nvSpPr>
        <p:spPr>
          <a:xfrm>
            <a:off x="11667245" y="5605585"/>
            <a:ext cx="390141" cy="390141"/>
          </a:xfrm>
          <a:prstGeom prst="roundRect">
            <a:avLst/>
          </a:prstGeom>
          <a:solidFill>
            <a:srgbClr val="595959"/>
          </a:solidFill>
          <a:ln w="381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F55BD734-84AB-4829-86B9-5006588BE758}"/>
              </a:ext>
            </a:extLst>
          </p:cNvPr>
          <p:cNvSpPr/>
          <p:nvPr/>
        </p:nvSpPr>
        <p:spPr>
          <a:xfrm rot="5400000">
            <a:off x="11719703" y="5752901"/>
            <a:ext cx="285225" cy="101354"/>
          </a:xfrm>
          <a:prstGeom prst="triangle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6217395-C628-4DBB-AA2C-9D93C96C11E8}"/>
              </a:ext>
            </a:extLst>
          </p:cNvPr>
          <p:cNvSpPr/>
          <p:nvPr/>
        </p:nvSpPr>
        <p:spPr>
          <a:xfrm>
            <a:off x="7848515" y="5731704"/>
            <a:ext cx="170649" cy="170649"/>
          </a:xfrm>
          <a:prstGeom prst="ellipse">
            <a:avLst/>
          </a:prstGeom>
          <a:solidFill>
            <a:srgbClr val="595959"/>
          </a:solidFill>
          <a:ln w="381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27ED992-072E-4FEA-9084-CA061F77FAF0}"/>
              </a:ext>
            </a:extLst>
          </p:cNvPr>
          <p:cNvSpPr/>
          <p:nvPr/>
        </p:nvSpPr>
        <p:spPr>
          <a:xfrm>
            <a:off x="8163557" y="5731704"/>
            <a:ext cx="170649" cy="170649"/>
          </a:xfrm>
          <a:prstGeom prst="ellipse">
            <a:avLst/>
          </a:prstGeom>
          <a:solidFill>
            <a:srgbClr val="595959"/>
          </a:solidFill>
          <a:ln w="381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A4956D8-ACD8-433B-ADA4-B0651E59A4E5}"/>
              </a:ext>
            </a:extLst>
          </p:cNvPr>
          <p:cNvSpPr/>
          <p:nvPr/>
        </p:nvSpPr>
        <p:spPr>
          <a:xfrm>
            <a:off x="8476806" y="5731704"/>
            <a:ext cx="170649" cy="170649"/>
          </a:xfrm>
          <a:prstGeom prst="ellipse">
            <a:avLst/>
          </a:prstGeom>
          <a:solidFill>
            <a:srgbClr val="595959"/>
          </a:solidFill>
          <a:ln w="381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59E3F29E-BAA7-4FF3-AB25-8A21650EC887}"/>
              </a:ext>
            </a:extLst>
          </p:cNvPr>
          <p:cNvSpPr/>
          <p:nvPr/>
        </p:nvSpPr>
        <p:spPr>
          <a:xfrm>
            <a:off x="8790055" y="5735246"/>
            <a:ext cx="170649" cy="170649"/>
          </a:xfrm>
          <a:prstGeom prst="ellipse">
            <a:avLst/>
          </a:prstGeom>
          <a:solidFill>
            <a:srgbClr val="595959"/>
          </a:solidFill>
          <a:ln w="381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1DA5E26-35CD-44A1-9CA6-1459DAA0525D}"/>
              </a:ext>
            </a:extLst>
          </p:cNvPr>
          <p:cNvSpPr/>
          <p:nvPr/>
        </p:nvSpPr>
        <p:spPr>
          <a:xfrm>
            <a:off x="9101280" y="5731704"/>
            <a:ext cx="170649" cy="170649"/>
          </a:xfrm>
          <a:prstGeom prst="ellipse">
            <a:avLst/>
          </a:prstGeom>
          <a:solidFill>
            <a:srgbClr val="595959"/>
          </a:solidFill>
          <a:ln w="381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608A5E2-BF3E-492C-849D-F9AD07B1B29E}"/>
              </a:ext>
            </a:extLst>
          </p:cNvPr>
          <p:cNvSpPr/>
          <p:nvPr/>
        </p:nvSpPr>
        <p:spPr>
          <a:xfrm>
            <a:off x="9428919" y="5731704"/>
            <a:ext cx="170649" cy="170649"/>
          </a:xfrm>
          <a:prstGeom prst="ellipse">
            <a:avLst/>
          </a:prstGeom>
          <a:solidFill>
            <a:srgbClr val="595959"/>
          </a:solidFill>
          <a:ln w="381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CF504A0-DA0F-4A0A-9E82-F2849BE513D3}"/>
              </a:ext>
            </a:extLst>
          </p:cNvPr>
          <p:cNvSpPr/>
          <p:nvPr/>
        </p:nvSpPr>
        <p:spPr>
          <a:xfrm>
            <a:off x="9743961" y="5731704"/>
            <a:ext cx="170649" cy="170649"/>
          </a:xfrm>
          <a:prstGeom prst="ellipse">
            <a:avLst/>
          </a:prstGeom>
          <a:solidFill>
            <a:srgbClr val="595959"/>
          </a:solidFill>
          <a:ln w="381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E9749185-F966-453A-AD3A-65C6A0A5D932}"/>
              </a:ext>
            </a:extLst>
          </p:cNvPr>
          <p:cNvSpPr/>
          <p:nvPr/>
        </p:nvSpPr>
        <p:spPr>
          <a:xfrm>
            <a:off x="10057210" y="5731704"/>
            <a:ext cx="170649" cy="170649"/>
          </a:xfrm>
          <a:prstGeom prst="ellipse">
            <a:avLst/>
          </a:prstGeom>
          <a:solidFill>
            <a:srgbClr val="595959"/>
          </a:solidFill>
          <a:ln w="381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A02DD793-C5FB-4CE6-B536-D9CB457F3231}"/>
              </a:ext>
            </a:extLst>
          </p:cNvPr>
          <p:cNvSpPr/>
          <p:nvPr/>
        </p:nvSpPr>
        <p:spPr>
          <a:xfrm>
            <a:off x="10369447" y="5723517"/>
            <a:ext cx="170649" cy="170649"/>
          </a:xfrm>
          <a:prstGeom prst="ellipse">
            <a:avLst/>
          </a:prstGeom>
          <a:solidFill>
            <a:srgbClr val="595959"/>
          </a:solidFill>
          <a:ln w="381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6CA6937-8423-45AA-A22A-7E45EDBE53F1}"/>
              </a:ext>
            </a:extLst>
          </p:cNvPr>
          <p:cNvSpPr/>
          <p:nvPr/>
        </p:nvSpPr>
        <p:spPr>
          <a:xfrm>
            <a:off x="10681684" y="5723517"/>
            <a:ext cx="170649" cy="170649"/>
          </a:xfrm>
          <a:prstGeom prst="ellipse">
            <a:avLst/>
          </a:prstGeom>
          <a:solidFill>
            <a:srgbClr val="595959"/>
          </a:solidFill>
          <a:ln w="381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EDD731F5-BA6E-44D6-8679-3BC354A34DEE}"/>
              </a:ext>
            </a:extLst>
          </p:cNvPr>
          <p:cNvSpPr/>
          <p:nvPr/>
        </p:nvSpPr>
        <p:spPr>
          <a:xfrm>
            <a:off x="10988000" y="5715330"/>
            <a:ext cx="170649" cy="170649"/>
          </a:xfrm>
          <a:prstGeom prst="ellipse">
            <a:avLst/>
          </a:prstGeom>
          <a:solidFill>
            <a:srgbClr val="595959"/>
          </a:solidFill>
          <a:ln w="381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2E071BEA-A9E6-4E06-8B6A-2C81690B80FB}"/>
              </a:ext>
            </a:extLst>
          </p:cNvPr>
          <p:cNvSpPr/>
          <p:nvPr/>
        </p:nvSpPr>
        <p:spPr>
          <a:xfrm>
            <a:off x="11300237" y="5723517"/>
            <a:ext cx="170649" cy="170649"/>
          </a:xfrm>
          <a:prstGeom prst="ellipse">
            <a:avLst/>
          </a:prstGeom>
          <a:solidFill>
            <a:srgbClr val="595959"/>
          </a:solidFill>
          <a:ln w="381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CC556934-DF4E-4DD6-8B1E-42A6794F52F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976" b="89538" l="9405" r="90211">
                        <a14:foregroundMark x1="90403" y1="65450" x2="90403" y2="65450"/>
                        <a14:foregroundMark x1="9405" y1="50122" x2="9405" y2="501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0779" y="223284"/>
            <a:ext cx="1706833" cy="1346465"/>
          </a:xfrm>
          <a:prstGeom prst="rect">
            <a:avLst/>
          </a:prstGeom>
        </p:spPr>
      </p:pic>
      <p:pic>
        <p:nvPicPr>
          <p:cNvPr id="1026" name="Picture 2" descr="Car driving fast motion on highway side view 20-03-2022 Riga, Latvia. Selective focus">
            <a:extLst>
              <a:ext uri="{FF2B5EF4-FFF2-40B4-BE49-F238E27FC236}">
                <a16:creationId xmlns:a16="http://schemas.microsoft.com/office/drawing/2014/main" id="{CF7E6822-33F8-4721-BBD4-BB78F4F19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456" y="174884"/>
            <a:ext cx="1930473" cy="2305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stanbul/Turkey - April 29 2018 :  GLC 350e is the second plug-in-hybrid crossover of German vehicle manufacturer Mercedes.">
            <a:extLst>
              <a:ext uri="{FF2B5EF4-FFF2-40B4-BE49-F238E27FC236}">
                <a16:creationId xmlns:a16="http://schemas.microsoft.com/office/drawing/2014/main" id="{135634AD-C94F-43E1-966A-F76091811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8410" y="2789717"/>
            <a:ext cx="1923519" cy="2725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rench car">
            <a:extLst>
              <a:ext uri="{FF2B5EF4-FFF2-40B4-BE49-F238E27FC236}">
                <a16:creationId xmlns:a16="http://schemas.microsoft.com/office/drawing/2014/main" id="{1A9045AC-C075-4D08-9C48-5463FBA71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0249" y="174884"/>
            <a:ext cx="2505002" cy="2924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drid Spain. 03/23/2009.&#10;The Renault 4CV is a low-priced car that was produced by the French manufacturer Renault from August 1947 to July 1961.">
            <a:extLst>
              <a:ext uri="{FF2B5EF4-FFF2-40B4-BE49-F238E27FC236}">
                <a16:creationId xmlns:a16="http://schemas.microsoft.com/office/drawing/2014/main" id="{03D164CB-DE6B-48C7-A29E-4922D3DC2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7839" y="3316972"/>
            <a:ext cx="2507412" cy="1401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London, Britain / United Kingdom . March 02 2020 : traditional metropolitan transport in the capital on red double-decker buses in the Tower of London bridge on the Thames in United Kingdom">
            <a:extLst>
              <a:ext uri="{FF2B5EF4-FFF2-40B4-BE49-F238E27FC236}">
                <a16:creationId xmlns:a16="http://schemas.microsoft.com/office/drawing/2014/main" id="{5B68B2DF-DF26-4D23-8179-ADC797DA9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9893" y="4931486"/>
            <a:ext cx="2505357" cy="58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714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D79BE97-69E2-4198-987A-99A9F502E0A4}"/>
              </a:ext>
            </a:extLst>
          </p:cNvPr>
          <p:cNvSpPr/>
          <p:nvPr/>
        </p:nvSpPr>
        <p:spPr>
          <a:xfrm>
            <a:off x="3226053" y="4100226"/>
            <a:ext cx="914400" cy="914400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B7DF9A6-E5C5-489B-ADC7-5A0728F11FE3}"/>
              </a:ext>
            </a:extLst>
          </p:cNvPr>
          <p:cNvSpPr/>
          <p:nvPr/>
        </p:nvSpPr>
        <p:spPr>
          <a:xfrm>
            <a:off x="5940975" y="4641402"/>
            <a:ext cx="914400" cy="914400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67F4CD-6698-4CA5-AC26-70E1E83F7569}"/>
              </a:ext>
            </a:extLst>
          </p:cNvPr>
          <p:cNvSpPr/>
          <p:nvPr/>
        </p:nvSpPr>
        <p:spPr>
          <a:xfrm rot="1844723">
            <a:off x="3329337" y="4729606"/>
            <a:ext cx="3547644" cy="218113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56FD49-2647-4BC0-B744-A75829767F1B}"/>
              </a:ext>
            </a:extLst>
          </p:cNvPr>
          <p:cNvSpPr/>
          <p:nvPr/>
        </p:nvSpPr>
        <p:spPr>
          <a:xfrm rot="1844723">
            <a:off x="4269607" y="3685932"/>
            <a:ext cx="1232970" cy="828589"/>
          </a:xfrm>
          <a:custGeom>
            <a:avLst/>
            <a:gdLst>
              <a:gd name="connsiteX0" fmla="*/ 0 w 1232970"/>
              <a:gd name="connsiteY0" fmla="*/ 0 h 828589"/>
              <a:gd name="connsiteX1" fmla="*/ 1232970 w 1232970"/>
              <a:gd name="connsiteY1" fmla="*/ 0 h 828589"/>
              <a:gd name="connsiteX2" fmla="*/ 1232970 w 1232970"/>
              <a:gd name="connsiteY2" fmla="*/ 828589 h 828589"/>
              <a:gd name="connsiteX3" fmla="*/ 0 w 1232970"/>
              <a:gd name="connsiteY3" fmla="*/ 828589 h 828589"/>
              <a:gd name="connsiteX4" fmla="*/ 0 w 1232970"/>
              <a:gd name="connsiteY4" fmla="*/ 0 h 828589"/>
              <a:gd name="connsiteX0" fmla="*/ 0 w 1232970"/>
              <a:gd name="connsiteY0" fmla="*/ 0 h 828589"/>
              <a:gd name="connsiteX1" fmla="*/ 825513 w 1232970"/>
              <a:gd name="connsiteY1" fmla="*/ 264080 h 828589"/>
              <a:gd name="connsiteX2" fmla="*/ 1232970 w 1232970"/>
              <a:gd name="connsiteY2" fmla="*/ 828589 h 828589"/>
              <a:gd name="connsiteX3" fmla="*/ 0 w 1232970"/>
              <a:gd name="connsiteY3" fmla="*/ 828589 h 828589"/>
              <a:gd name="connsiteX4" fmla="*/ 0 w 1232970"/>
              <a:gd name="connsiteY4" fmla="*/ 0 h 828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2970" h="828589">
                <a:moveTo>
                  <a:pt x="0" y="0"/>
                </a:moveTo>
                <a:lnTo>
                  <a:pt x="825513" y="264080"/>
                </a:lnTo>
                <a:lnTo>
                  <a:pt x="1232970" y="828589"/>
                </a:lnTo>
                <a:lnTo>
                  <a:pt x="0" y="828589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34B03D-D189-45BB-BEED-7C6DFA9597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76" b="89538" l="9405" r="90211">
                        <a14:foregroundMark x1="90403" y1="65450" x2="90403" y2="65450"/>
                        <a14:foregroundMark x1="9405" y1="50122" x2="9405" y2="501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6000" y="442672"/>
            <a:ext cx="4963218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855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159</Words>
  <Application>Microsoft Office PowerPoint</Application>
  <PresentationFormat>Widescreen</PresentationFormat>
  <Paragraphs>81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Berlin Sans FB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Malachi McEnroe</dc:creator>
  <cp:lastModifiedBy>Malachi McEnroe</cp:lastModifiedBy>
  <cp:revision>24</cp:revision>
  <dcterms:created xsi:type="dcterms:W3CDTF">2022-05-10T21:25:29Z</dcterms:created>
  <dcterms:modified xsi:type="dcterms:W3CDTF">2022-05-27T00:54:19Z</dcterms:modified>
</cp:coreProperties>
</file>