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2" r:id="rId1"/>
  </p:sldMasterIdLst>
  <p:notesMasterIdLst>
    <p:notesMasterId r:id="rId11"/>
  </p:notesMasterIdLst>
  <p:sldIdLst>
    <p:sldId id="256" r:id="rId2"/>
    <p:sldId id="262" r:id="rId3"/>
    <p:sldId id="263" r:id="rId4"/>
    <p:sldId id="266" r:id="rId5"/>
    <p:sldId id="259" r:id="rId6"/>
    <p:sldId id="264" r:id="rId7"/>
    <p:sldId id="267" r:id="rId8"/>
    <p:sldId id="261" r:id="rId9"/>
    <p:sldId id="265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17" autoAdjust="0"/>
  </p:normalViewPr>
  <p:slideViewPr>
    <p:cSldViewPr>
      <p:cViewPr varScale="1">
        <p:scale>
          <a:sx n="92" d="100"/>
          <a:sy n="92" d="100"/>
        </p:scale>
        <p:origin x="215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E97D5-048F-4ACF-A4A9-5A1BAC9518CB}" type="datetimeFigureOut">
              <a:rPr lang="zh-TW" altLang="en-US" smtClean="0"/>
              <a:t>2017/12/13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9B8E5-2481-41BE-848F-02B498FDC1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0137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9B8E5-2481-41BE-848F-02B498FDC1A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442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9B8E5-2481-41BE-848F-02B498FDC1A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624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7630-99FB-4878-B529-0D5280843278}" type="datetimeFigureOut">
              <a:rPr lang="zh-TW" altLang="en-US" smtClean="0"/>
              <a:t>2017/12/13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F4042018-BBDB-40DF-90AE-CFFAFA3D1F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321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7630-99FB-4878-B529-0D5280843278}" type="datetimeFigureOut">
              <a:rPr lang="zh-TW" altLang="en-US" smtClean="0"/>
              <a:t>2017/12/13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4042018-BBDB-40DF-90AE-CFFAFA3D1F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800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7630-99FB-4878-B529-0D5280843278}" type="datetimeFigureOut">
              <a:rPr lang="zh-TW" altLang="en-US" smtClean="0"/>
              <a:t>2017/12/13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4042018-BBDB-40DF-90AE-CFFAFA3D1FD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4161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7630-99FB-4878-B529-0D5280843278}" type="datetimeFigureOut">
              <a:rPr lang="zh-TW" altLang="en-US" smtClean="0"/>
              <a:t>2017/12/13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4042018-BBDB-40DF-90AE-CFFAFA3D1F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9867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7630-99FB-4878-B529-0D5280843278}" type="datetimeFigureOut">
              <a:rPr lang="zh-TW" altLang="en-US" smtClean="0"/>
              <a:t>2017/12/13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4042018-BBDB-40DF-90AE-CFFAFA3D1FD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8889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7630-99FB-4878-B529-0D5280843278}" type="datetimeFigureOut">
              <a:rPr lang="zh-TW" altLang="en-US" smtClean="0"/>
              <a:t>2017/12/13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4042018-BBDB-40DF-90AE-CFFAFA3D1F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5343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7630-99FB-4878-B529-0D5280843278}" type="datetimeFigureOut">
              <a:rPr lang="zh-TW" altLang="en-US" smtClean="0"/>
              <a:t>2017/12/13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2018-BBDB-40DF-90AE-CFFAFA3D1F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398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7630-99FB-4878-B529-0D5280843278}" type="datetimeFigureOut">
              <a:rPr lang="zh-TW" altLang="en-US" smtClean="0"/>
              <a:t>2017/12/13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2018-BBDB-40DF-90AE-CFFAFA3D1F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13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7630-99FB-4878-B529-0D5280843278}" type="datetimeFigureOut">
              <a:rPr lang="zh-TW" altLang="en-US" smtClean="0"/>
              <a:t>2017/12/13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2018-BBDB-40DF-90AE-CFFAFA3D1F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8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7630-99FB-4878-B529-0D5280843278}" type="datetimeFigureOut">
              <a:rPr lang="zh-TW" altLang="en-US" smtClean="0"/>
              <a:t>2017/12/13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4042018-BBDB-40DF-90AE-CFFAFA3D1F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624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7630-99FB-4878-B529-0D5280843278}" type="datetimeFigureOut">
              <a:rPr lang="zh-TW" altLang="en-US" smtClean="0"/>
              <a:t>2017/12/13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F4042018-BBDB-40DF-90AE-CFFAFA3D1F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342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7630-99FB-4878-B529-0D5280843278}" type="datetimeFigureOut">
              <a:rPr lang="zh-TW" altLang="en-US" smtClean="0"/>
              <a:t>2017/12/13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F4042018-BBDB-40DF-90AE-CFFAFA3D1F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305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7630-99FB-4878-B529-0D5280843278}" type="datetimeFigureOut">
              <a:rPr lang="zh-TW" altLang="en-US" smtClean="0"/>
              <a:t>2017/12/13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2018-BBDB-40DF-90AE-CFFAFA3D1F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403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7630-99FB-4878-B529-0D5280843278}" type="datetimeFigureOut">
              <a:rPr lang="zh-TW" altLang="en-US" smtClean="0"/>
              <a:t>2017/12/13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2018-BBDB-40DF-90AE-CFFAFA3D1F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0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7630-99FB-4878-B529-0D5280843278}" type="datetimeFigureOut">
              <a:rPr lang="zh-TW" altLang="en-US" smtClean="0"/>
              <a:t>2017/12/13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2018-BBDB-40DF-90AE-CFFAFA3D1F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874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7630-99FB-4878-B529-0D5280843278}" type="datetimeFigureOut">
              <a:rPr lang="zh-TW" altLang="en-US" smtClean="0"/>
              <a:t>2017/12/13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4042018-BBDB-40DF-90AE-CFFAFA3D1F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335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47630-99FB-4878-B529-0D5280843278}" type="datetimeFigureOut">
              <a:rPr lang="zh-TW" altLang="en-US" smtClean="0"/>
              <a:t>2017/12/13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4042018-BBDB-40DF-90AE-CFFAFA3D1F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036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  <p:sldLayoutId id="2147484024" r:id="rId12"/>
    <p:sldLayoutId id="2147484025" r:id="rId13"/>
    <p:sldLayoutId id="2147484026" r:id="rId14"/>
    <p:sldLayoutId id="2147484027" r:id="rId15"/>
    <p:sldLayoutId id="21474840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youtube.com/redirect?q=https%3A%2F%2Fwww.dropbox.com%2Fs%2Fqv3n19ejdpnr0a0%2FVR_TowerDefense.unitypackage%3Fdl%3D0&amp;v=MPQ_bN1lras&amp;event=video_description&amp;redir_token=O-i19bmf19xrNE3pXqjQWnYgPLN8MTUxMzI2NDIzNEAxNTEzMTc3ODM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07704" y="260648"/>
            <a:ext cx="5832648" cy="1152128"/>
          </a:xfrm>
        </p:spPr>
        <p:txBody>
          <a:bodyPr>
            <a:noAutofit/>
          </a:bodyPr>
          <a:lstStyle/>
          <a:p>
            <a:r>
              <a:rPr lang="zh-TW" altLang="en-US" sz="72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專題製作報告</a:t>
            </a:r>
            <a:r>
              <a:rPr lang="en-US" altLang="zh-TW" sz="5000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zh-TW" sz="50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zh-TW" sz="6000" b="1" dirty="0" smtClean="0"/>
              <a:t/>
            </a:r>
            <a:br>
              <a:rPr lang="en-US" altLang="zh-TW" sz="6000" b="1" dirty="0" smtClean="0"/>
            </a:br>
            <a:endParaRPr lang="zh-TW" altLang="en-US" sz="6000" b="1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763688" y="1700808"/>
            <a:ext cx="6408712" cy="4680519"/>
          </a:xfrm>
        </p:spPr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指導老師</a:t>
            </a:r>
            <a:r>
              <a:rPr lang="en-US" altLang="zh-TW" sz="40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:</a:t>
            </a:r>
            <a:r>
              <a:rPr lang="zh-TW" altLang="en-US" sz="40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 林錦財老師</a:t>
            </a:r>
            <a:endParaRPr lang="en-US" altLang="zh-TW" sz="4000" b="1" dirty="0" smtClean="0">
              <a:solidFill>
                <a:schemeClr val="accent3">
                  <a:lumMod val="75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TW" sz="40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#</a:t>
            </a:r>
            <a:r>
              <a:rPr lang="zh-TW" altLang="en-US" sz="40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組員名單</a:t>
            </a:r>
            <a:r>
              <a:rPr lang="en-US" altLang="zh-TW" sz="40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:</a:t>
            </a:r>
          </a:p>
          <a:p>
            <a:r>
              <a:rPr lang="en-US" altLang="zh-TW" sz="40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4040E039</a:t>
            </a:r>
            <a:r>
              <a:rPr lang="zh-TW" altLang="en-US" sz="40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李彧名</a:t>
            </a:r>
            <a:endParaRPr lang="en-US" altLang="zh-TW" sz="4000" b="1" dirty="0" smtClean="0">
              <a:solidFill>
                <a:schemeClr val="accent3">
                  <a:lumMod val="75000"/>
                </a:schemeClr>
              </a:solidFill>
              <a:latin typeface="+mn-ea"/>
            </a:endParaRPr>
          </a:p>
          <a:p>
            <a:r>
              <a:rPr lang="en-US" altLang="zh-TW" sz="40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4040E040</a:t>
            </a:r>
            <a:r>
              <a:rPr lang="zh-TW" altLang="en-US" sz="40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林子翔</a:t>
            </a:r>
            <a:endParaRPr lang="en-US" altLang="zh-TW" sz="4000" b="1" dirty="0" smtClean="0">
              <a:solidFill>
                <a:schemeClr val="accent3">
                  <a:lumMod val="75000"/>
                </a:schemeClr>
              </a:solidFill>
              <a:latin typeface="+mn-ea"/>
            </a:endParaRPr>
          </a:p>
          <a:p>
            <a:r>
              <a:rPr lang="en-US" altLang="zh-TW" sz="40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4040E060</a:t>
            </a:r>
            <a:r>
              <a:rPr lang="zh-TW" altLang="en-US" sz="40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林炫宏</a:t>
            </a:r>
            <a:endParaRPr lang="en-US" altLang="zh-TW" sz="4000" b="1" dirty="0" smtClean="0">
              <a:solidFill>
                <a:schemeClr val="accent3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45935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15716" y="260648"/>
            <a:ext cx="5760640" cy="1080120"/>
          </a:xfrm>
        </p:spPr>
        <p:txBody>
          <a:bodyPr>
            <a:normAutofit/>
          </a:bodyPr>
          <a:lstStyle/>
          <a:p>
            <a:r>
              <a:rPr lang="zh-TW" altLang="en-US" sz="50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使用的設備</a:t>
            </a:r>
            <a:r>
              <a:rPr lang="zh-TW" altLang="en-US" sz="50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、技術</a:t>
            </a:r>
            <a:endParaRPr lang="zh-TW" altLang="en-US" sz="50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31640" y="1628800"/>
            <a:ext cx="7272808" cy="4824536"/>
          </a:xfrm>
        </p:spPr>
        <p:txBody>
          <a:bodyPr>
            <a:normAutofit/>
          </a:bodyPr>
          <a:lstStyle/>
          <a:p>
            <a:r>
              <a:rPr lang="zh-TW" altLang="en-US" sz="3200" b="1" dirty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</a:rPr>
              <a:t>使用</a:t>
            </a:r>
            <a:r>
              <a:rPr lang="en-US" altLang="zh-TW" sz="32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Unity:</a:t>
            </a:r>
            <a:r>
              <a:rPr lang="zh-TW" altLang="en-US" sz="32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這套軟體，主要原因是網路的教學較多，資源包也較豐富，甚至是人物，地形都建模好了，介面直觀且</a:t>
            </a:r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簡單。</a:t>
            </a:r>
            <a:endParaRPr lang="en-US" altLang="zh-TW" sz="3200" b="1" dirty="0" smtClean="0">
              <a:solidFill>
                <a:schemeClr val="accent3">
                  <a:lumMod val="75000"/>
                </a:schemeClr>
              </a:solidFill>
              <a:latin typeface="+mn-ea"/>
            </a:endParaRPr>
          </a:p>
          <a:p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使用手機</a:t>
            </a:r>
            <a:r>
              <a:rPr lang="en-US" altLang="zh-TW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:</a:t>
            </a:r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製作手機遊戲，當然少不了手機。</a:t>
            </a:r>
            <a:endParaRPr lang="en-US" altLang="zh-TW" sz="3200" b="1" dirty="0" smtClean="0">
              <a:solidFill>
                <a:schemeClr val="accent3">
                  <a:lumMod val="75000"/>
                </a:schemeClr>
              </a:solidFill>
              <a:latin typeface="+mn-ea"/>
            </a:endParaRPr>
          </a:p>
          <a:p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使用電腦</a:t>
            </a:r>
            <a:r>
              <a:rPr lang="en-US" altLang="zh-TW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:</a:t>
            </a:r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使用電腦，來使用</a:t>
            </a:r>
            <a:r>
              <a:rPr lang="en-US" altLang="zh-TW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Unity</a:t>
            </a:r>
            <a:r>
              <a:rPr lang="zh-TW" altLang="en-US" sz="3200" dirty="0" smtClean="0">
                <a:solidFill>
                  <a:schemeClr val="accent3">
                    <a:lumMod val="75000"/>
                  </a:schemeClr>
                </a:solidFill>
                <a:latin typeface="Trebuchet MS" panose="020B0603020202020204"/>
              </a:rPr>
              <a:t>。</a:t>
            </a:r>
            <a:endParaRPr lang="en-US" altLang="zh-TW" sz="3200" dirty="0" smtClean="0">
              <a:solidFill>
                <a:schemeClr val="accent3">
                  <a:lumMod val="75000"/>
                </a:schemeClr>
              </a:solidFill>
              <a:latin typeface="Trebuchet MS" panose="020B0603020202020204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354306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07704" y="188640"/>
            <a:ext cx="4824536" cy="792088"/>
          </a:xfrm>
        </p:spPr>
        <p:txBody>
          <a:bodyPr>
            <a:noAutofit/>
          </a:bodyPr>
          <a:lstStyle/>
          <a:p>
            <a:r>
              <a:rPr lang="zh-TW" altLang="en-US" sz="50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專題題目</a:t>
            </a:r>
            <a:r>
              <a:rPr lang="zh-TW" altLang="en-US" sz="5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、方</a:t>
            </a:r>
            <a:r>
              <a:rPr lang="zh-TW" altLang="en-US" sz="5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向</a:t>
            </a:r>
            <a:endParaRPr lang="zh-TW" altLang="en-US" sz="50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115616" y="1268760"/>
            <a:ext cx="7184425" cy="4824536"/>
          </a:xfrm>
        </p:spPr>
        <p:txBody>
          <a:bodyPr>
            <a:normAutofit/>
          </a:bodyPr>
          <a:lstStyle/>
          <a:p>
            <a:r>
              <a:rPr lang="zh-TW" altLang="en-US" sz="4300" b="1" dirty="0" smtClean="0">
                <a:solidFill>
                  <a:schemeClr val="accent1">
                    <a:lumMod val="75000"/>
                  </a:schemeClr>
                </a:solidFill>
              </a:rPr>
              <a:t>專題題目</a:t>
            </a:r>
            <a:r>
              <a:rPr lang="en-US" altLang="zh-TW" sz="4300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altLang="zh-TW" sz="4300" b="1" u="sng" dirty="0" smtClean="0">
                <a:solidFill>
                  <a:schemeClr val="accent1">
                    <a:lumMod val="75000"/>
                  </a:schemeClr>
                </a:solidFill>
              </a:rPr>
              <a:t>3D</a:t>
            </a:r>
            <a:r>
              <a:rPr lang="zh-TW" altLang="en-US" sz="4300" b="1" u="sng" dirty="0" smtClean="0">
                <a:solidFill>
                  <a:schemeClr val="accent1">
                    <a:lumMod val="75000"/>
                  </a:schemeClr>
                </a:solidFill>
              </a:rPr>
              <a:t>格鬥手機遊戲</a:t>
            </a:r>
            <a:endParaRPr lang="en-US" altLang="zh-TW" sz="4300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由於對於</a:t>
            </a:r>
            <a:r>
              <a:rPr lang="en-US" altLang="zh-TW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Unity</a:t>
            </a:r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完全不熟悉</a:t>
            </a:r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，又是全英文</a:t>
            </a:r>
            <a:r>
              <a:rPr lang="en-US" altLang="zh-TW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UI</a:t>
            </a:r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，</a:t>
            </a:r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下載了軟體，看了非常多的教學</a:t>
            </a:r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影片，匯入非常多的別人的專案。</a:t>
            </a:r>
            <a:endParaRPr lang="en-US" altLang="zh-TW" sz="3200" b="1" dirty="0" smtClean="0">
              <a:solidFill>
                <a:schemeClr val="accent3">
                  <a:lumMod val="75000"/>
                </a:schemeClr>
              </a:solidFill>
              <a:latin typeface="+mn-ea"/>
            </a:endParaRPr>
          </a:p>
          <a:p>
            <a:r>
              <a:rPr lang="zh-TW" altLang="en-US" sz="32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目前預計作手機遊戲，初步構想是</a:t>
            </a:r>
            <a:r>
              <a:rPr lang="en-US" altLang="zh-TW" sz="32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3D</a:t>
            </a:r>
            <a:r>
              <a:rPr lang="zh-TW" altLang="en-US" sz="32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格鬥</a:t>
            </a:r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方面其次是節奏</a:t>
            </a:r>
            <a:r>
              <a:rPr lang="zh-TW" altLang="en-US" sz="32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反應遊戲</a:t>
            </a:r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</a:rPr>
              <a:t>。</a:t>
            </a:r>
            <a:endParaRPr lang="en-US" altLang="zh-TW" sz="32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zh-TW" sz="32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zh-TW" sz="32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0876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75656" y="1844824"/>
            <a:ext cx="3162467" cy="329291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59044" y="5876913"/>
            <a:ext cx="4964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Roboto"/>
                <a:hlinkClick r:id="rId4"/>
              </a:rPr>
              <a:t>專案網址</a:t>
            </a:r>
            <a:r>
              <a:rPr lang="en-US" altLang="zh-TW" dirty="0" smtClean="0">
                <a:latin typeface="Roboto"/>
                <a:hlinkClick r:id="rId4"/>
              </a:rPr>
              <a:t>:https</a:t>
            </a:r>
            <a:r>
              <a:rPr lang="en-US" altLang="zh-TW" dirty="0">
                <a:latin typeface="Roboto"/>
                <a:hlinkClick r:id="rId4"/>
              </a:rPr>
              <a:t>://www.dropbox.com/s/qv3n19ejdpn...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048" y="1700808"/>
            <a:ext cx="3862337" cy="357694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684196" y="404664"/>
            <a:ext cx="51090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800" dirty="0" smtClean="0">
                <a:solidFill>
                  <a:schemeClr val="accent3">
                    <a:lumMod val="75000"/>
                  </a:schemeClr>
                </a:solidFill>
              </a:rPr>
              <a:t>目前最中意的專案</a:t>
            </a:r>
            <a:endParaRPr lang="zh-TW" altLang="en-US" sz="4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537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94812" y="260648"/>
            <a:ext cx="5760640" cy="1008112"/>
          </a:xfrm>
        </p:spPr>
        <p:txBody>
          <a:bodyPr>
            <a:normAutofit/>
          </a:bodyPr>
          <a:lstStyle/>
          <a:p>
            <a:r>
              <a:rPr lang="zh-TW" altLang="en-US" sz="5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各</a:t>
            </a:r>
            <a:r>
              <a:rPr lang="zh-TW" altLang="en-US" sz="5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組員的工作項目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47664" y="1484784"/>
            <a:ext cx="6454936" cy="4464496"/>
          </a:xfrm>
        </p:spPr>
        <p:txBody>
          <a:bodyPr>
            <a:normAutofit/>
          </a:bodyPr>
          <a:lstStyle/>
          <a:p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組員一</a:t>
            </a:r>
            <a:r>
              <a:rPr lang="en-US" altLang="zh-TW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:</a:t>
            </a:r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 </a:t>
            </a:r>
            <a:r>
              <a:rPr lang="zh-TW" altLang="en-US" sz="3200" b="1" u="sng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李</a:t>
            </a:r>
            <a:r>
              <a:rPr lang="zh-TW" altLang="en-US" sz="3200" b="1" u="sng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彧</a:t>
            </a:r>
            <a:r>
              <a:rPr lang="zh-TW" altLang="en-US" sz="3200" b="1" u="sng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名</a:t>
            </a:r>
            <a:r>
              <a:rPr lang="zh-TW" altLang="en-US" sz="3200" b="1" u="sng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 </a:t>
            </a:r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負責想遊戲內容，看教學影片，寫期中報告，找資源，實作</a:t>
            </a:r>
            <a:r>
              <a:rPr lang="en-US" altLang="zh-TW" sz="3200" dirty="0" smtClean="0">
                <a:solidFill>
                  <a:schemeClr val="accent3">
                    <a:lumMod val="75000"/>
                  </a:schemeClr>
                </a:solidFill>
              </a:rPr>
              <a:t>Unity</a:t>
            </a:r>
            <a:r>
              <a:rPr lang="zh-TW" altLang="en-US" sz="3200" dirty="0" smtClean="0">
                <a:solidFill>
                  <a:schemeClr val="accent3">
                    <a:lumMod val="75000"/>
                  </a:schemeClr>
                </a:solidFill>
              </a:rPr>
              <a:t>，</a:t>
            </a:r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</a:rPr>
              <a:t>幫忙買飲料</a:t>
            </a:r>
            <a:r>
              <a:rPr lang="zh-TW" altLang="en-US" sz="3200" dirty="0" smtClean="0">
                <a:solidFill>
                  <a:schemeClr val="accent3">
                    <a:lumMod val="75000"/>
                  </a:schemeClr>
                </a:solidFill>
              </a:rPr>
              <a:t>。</a:t>
            </a:r>
            <a:endParaRPr lang="en-US" altLang="zh-TW" sz="3200" b="1" dirty="0" smtClean="0">
              <a:solidFill>
                <a:schemeClr val="accent3">
                  <a:lumMod val="75000"/>
                </a:schemeClr>
              </a:solidFill>
              <a:latin typeface="+mn-ea"/>
            </a:endParaRPr>
          </a:p>
          <a:p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組員二</a:t>
            </a:r>
            <a:r>
              <a:rPr lang="en-US" altLang="zh-TW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:</a:t>
            </a:r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 </a:t>
            </a:r>
            <a:r>
              <a:rPr lang="zh-TW" altLang="en-US" sz="3200" b="1" u="sng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林炫宏</a:t>
            </a:r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 負責討論遊戲內容，找資源。</a:t>
            </a:r>
            <a:endParaRPr lang="en-US" altLang="zh-TW" sz="3200" b="1" dirty="0" smtClean="0">
              <a:solidFill>
                <a:schemeClr val="accent3">
                  <a:lumMod val="75000"/>
                </a:schemeClr>
              </a:solidFill>
              <a:latin typeface="+mn-ea"/>
            </a:endParaRPr>
          </a:p>
          <a:p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組員三</a:t>
            </a:r>
            <a:r>
              <a:rPr lang="en-US" altLang="zh-TW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:</a:t>
            </a:r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 </a:t>
            </a:r>
            <a:r>
              <a:rPr lang="zh-TW" altLang="en-US" sz="3200" b="1" u="sng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林子翔</a:t>
            </a:r>
            <a:r>
              <a:rPr lang="zh-TW" altLang="en-US" sz="32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 </a:t>
            </a:r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負責</a:t>
            </a:r>
            <a:r>
              <a:rPr lang="zh-TW" altLang="en-US" sz="32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討論遊戲內容。</a:t>
            </a:r>
            <a:endParaRPr lang="en-US" altLang="zh-TW" sz="3200" b="1" dirty="0">
              <a:solidFill>
                <a:schemeClr val="accent3">
                  <a:lumMod val="75000"/>
                </a:schemeClr>
              </a:solidFill>
              <a:latin typeface="+mn-ea"/>
            </a:endParaRPr>
          </a:p>
          <a:p>
            <a:endParaRPr lang="en-US" altLang="zh-TW" sz="20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78432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59832" y="260648"/>
            <a:ext cx="3685300" cy="1008112"/>
          </a:xfrm>
        </p:spPr>
        <p:txBody>
          <a:bodyPr>
            <a:normAutofit/>
          </a:bodyPr>
          <a:lstStyle/>
          <a:p>
            <a:r>
              <a:rPr lang="zh-TW" altLang="en-US" sz="5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時間表</a:t>
            </a:r>
            <a:r>
              <a:rPr lang="zh-TW" altLang="en-US" sz="5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發</a:t>
            </a:r>
            <a:r>
              <a:rPr lang="zh-TW" altLang="en-US" sz="5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想</a:t>
            </a:r>
            <a:endParaRPr lang="zh-TW" altLang="en-US" sz="5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99592" y="1290611"/>
            <a:ext cx="7650850" cy="5112568"/>
          </a:xfrm>
        </p:spPr>
        <p:txBody>
          <a:bodyPr>
            <a:noAutofit/>
          </a:bodyPr>
          <a:lstStyle/>
          <a:p>
            <a:r>
              <a:rPr lang="zh-TW" altLang="en-US" sz="28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我們每個禮拜五固定會去找指導老師實作，討論遊戲的</a:t>
            </a:r>
            <a:r>
              <a:rPr lang="zh-TW" altLang="en-US" sz="28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內容</a:t>
            </a:r>
            <a:r>
              <a:rPr lang="zh-TW" altLang="en-US" sz="28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。</a:t>
            </a:r>
            <a:endParaRPr lang="en-US" altLang="zh-TW" sz="2800" b="1" dirty="0" smtClean="0">
              <a:solidFill>
                <a:schemeClr val="accent3">
                  <a:lumMod val="75000"/>
                </a:schemeClr>
              </a:solidFill>
              <a:latin typeface="+mn-ea"/>
            </a:endParaRPr>
          </a:p>
          <a:p>
            <a:r>
              <a:rPr lang="zh-TW" altLang="en-US" sz="28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每一次實作練習的了解，發現沒有這麼簡單，</a:t>
            </a:r>
            <a:r>
              <a:rPr lang="zh-TW" altLang="en-US" sz="28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光是遊戲攝影機的角度，就十分難調整，之後打算讓鏡頭跟著人物動作。</a:t>
            </a:r>
            <a:endParaRPr lang="en-US" altLang="zh-TW" sz="2800" b="1" dirty="0" smtClean="0">
              <a:solidFill>
                <a:schemeClr val="accent3">
                  <a:lumMod val="75000"/>
                </a:schemeClr>
              </a:solidFill>
              <a:latin typeface="+mn-ea"/>
            </a:endParaRPr>
          </a:p>
          <a:p>
            <a:r>
              <a:rPr lang="zh-TW" altLang="en-US" sz="28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人物地形匯入現有資源減省時間，了解匯入人物動作，撰寫相對程式</a:t>
            </a:r>
            <a:r>
              <a:rPr lang="zh-TW" altLang="en-US" sz="2800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。</a:t>
            </a:r>
            <a:endParaRPr lang="en-US" altLang="zh-TW" sz="2800" dirty="0" smtClean="0">
              <a:solidFill>
                <a:schemeClr val="accent3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68497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138548"/>
              </p:ext>
            </p:extLst>
          </p:nvPr>
        </p:nvGraphicFramePr>
        <p:xfrm>
          <a:off x="2339752" y="1340768"/>
          <a:ext cx="5400600" cy="514293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32169"/>
                <a:gridCol w="2868431"/>
              </a:tblGrid>
              <a:tr h="3600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日期</a:t>
                      </a:r>
                    </a:p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日期</a:t>
                      </a:r>
                    </a:p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94409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en-US" altLang="zh-TW" sz="1800" b="1" dirty="0" smtClean="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zh-TW" altLang="en-US" sz="1800" b="1" dirty="0" smtClean="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zh-TW" sz="1800" b="1" dirty="0" smtClean="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11/3~12/1</a:t>
                      </a:r>
                      <a:endParaRPr lang="en-US" altLang="zh-TW" sz="1800" b="1" dirty="0" smtClean="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人物的想法及建構</a:t>
                      </a:r>
                      <a:endParaRPr lang="en-US" altLang="zh-TW" sz="2400" dirty="0" smtClean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zh-TW" altLang="en-US" sz="2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遊戲的細節</a:t>
                      </a:r>
                      <a:endParaRPr lang="zh-TW" altLang="en-US" sz="24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985819">
                <a:tc>
                  <a:txBody>
                    <a:bodyPr/>
                    <a:lstStyle/>
                    <a:p>
                      <a:pPr algn="ctr"/>
                      <a:endParaRPr lang="en-US" altLang="zh-TW" sz="1800" b="1" dirty="0" smtClean="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zh-TW" altLang="en-US" sz="1800" b="1" dirty="0" smtClean="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zh-TW" sz="1800" b="1" dirty="0" smtClean="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12/1~12/8</a:t>
                      </a:r>
                      <a:endParaRPr lang="zh-TW" altLang="en-US" sz="1800" b="1" dirty="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</a:rPr>
                        <a:t>匯入基本地形，匯入人物的基本動作，了解人物動作原理，</a:t>
                      </a:r>
                      <a:endParaRPr lang="zh-TW" altLang="en-US" sz="2000" dirty="0"/>
                    </a:p>
                  </a:txBody>
                  <a:tcPr/>
                </a:tc>
              </a:tr>
              <a:tr h="66632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1" dirty="0" smtClean="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dirty="0" smtClean="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       </a:t>
                      </a:r>
                      <a:r>
                        <a:rPr lang="en-US" altLang="zh-TW" sz="1800" b="1" dirty="0" smtClean="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12/8~12/22</a:t>
                      </a:r>
                    </a:p>
                    <a:p>
                      <a:pPr algn="ctr"/>
                      <a:endParaRPr lang="en-US" altLang="zh-TW" sz="1800" b="1" dirty="0" smtClean="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</a:rPr>
                        <a:t>攝影機角度調整   </a:t>
                      </a:r>
                      <a:endParaRPr lang="zh-TW" altLang="en-US" sz="2400" dirty="0"/>
                    </a:p>
                  </a:txBody>
                  <a:tcPr/>
                </a:tc>
              </a:tr>
              <a:tr h="858336">
                <a:tc>
                  <a:txBody>
                    <a:bodyPr/>
                    <a:lstStyle/>
                    <a:p>
                      <a:pPr algn="ctr"/>
                      <a:endParaRPr lang="en-US" altLang="zh-TW" sz="1800" b="1" dirty="0" smtClean="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zh-TW" altLang="en-US" sz="1800" b="1" dirty="0" smtClean="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         </a:t>
                      </a:r>
                      <a:r>
                        <a:rPr lang="en-US" altLang="zh-TW" sz="1800" b="1" dirty="0" smtClean="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12/22~12/29</a:t>
                      </a:r>
                      <a:endParaRPr lang="en-US" altLang="zh-TW" sz="1800" b="1" dirty="0" smtClean="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攝影機跟隨人物動作</a:t>
                      </a:r>
                      <a:r>
                        <a:rPr lang="en-US" altLang="zh-TW" sz="180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codeing</a:t>
                      </a:r>
                      <a:r>
                        <a:rPr lang="zh-TW" altLang="en-US" sz="18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，人物配合地形，產生碰撞效果。</a:t>
                      </a:r>
                      <a:endParaRPr lang="en-US" altLang="zh-TW" sz="1800" dirty="0" smtClean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24118">
                <a:tc>
                  <a:txBody>
                    <a:bodyPr/>
                    <a:lstStyle/>
                    <a:p>
                      <a:pPr algn="ctr"/>
                      <a:endParaRPr lang="en-US" altLang="zh-TW" sz="1800" b="1" dirty="0" smtClean="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zh-TW" altLang="en-US" sz="1800" b="1" dirty="0" smtClean="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zh-TW" sz="1800" b="1" dirty="0" smtClean="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12/29~1/12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AssetBundle</a:t>
                      </a:r>
                      <a:r>
                        <a:rPr lang="zh-TW" altLang="en-US" sz="1800" b="0" i="0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工作流程</a:t>
                      </a:r>
                    </a:p>
                    <a:p>
                      <a:endParaRPr lang="en-US" altLang="zh-TW" sz="1800" dirty="0" smtClean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3059832" y="260648"/>
            <a:ext cx="3685300" cy="1008112"/>
          </a:xfrm>
        </p:spPr>
        <p:txBody>
          <a:bodyPr>
            <a:normAutofit/>
          </a:bodyPr>
          <a:lstStyle/>
          <a:p>
            <a:r>
              <a:rPr lang="zh-TW" altLang="en-US" sz="5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時間表規</a:t>
            </a:r>
            <a:r>
              <a:rPr lang="zh-TW" altLang="en-US" sz="5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劃</a:t>
            </a:r>
            <a:endParaRPr lang="zh-TW" altLang="en-US" sz="5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0383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779912" y="188640"/>
            <a:ext cx="2016224" cy="1224136"/>
          </a:xfrm>
        </p:spPr>
        <p:txBody>
          <a:bodyPr>
            <a:normAutofit/>
          </a:bodyPr>
          <a:lstStyle/>
          <a:p>
            <a:r>
              <a:rPr lang="zh-TW" altLang="en-US" sz="6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結論</a:t>
            </a:r>
            <a:endParaRPr lang="zh-TW" altLang="en-US" sz="66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208958" y="1556792"/>
            <a:ext cx="7467497" cy="5256584"/>
          </a:xfrm>
        </p:spPr>
        <p:txBody>
          <a:bodyPr>
            <a:normAutofit/>
          </a:bodyPr>
          <a:lstStyle/>
          <a:p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首先很感謝錦財老師願意收我們專題製作，還讓我們每個禮拜五，都在他的辦公室討論跟實作。</a:t>
            </a:r>
            <a:endParaRPr lang="en-US" altLang="zh-TW" sz="3200" b="1" dirty="0" smtClean="0">
              <a:solidFill>
                <a:schemeClr val="accent3">
                  <a:lumMod val="75000"/>
                </a:schemeClr>
              </a:solidFill>
              <a:latin typeface="+mn-ea"/>
            </a:endParaRPr>
          </a:p>
          <a:p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做</a:t>
            </a:r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手機</a:t>
            </a:r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遊戲</a:t>
            </a:r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內容相當繁瑣，光源，用什麼樣的人物，地形，動作等等，有些現有資源還要花錢，這段時間我一直匯入相關免費的模組</a:t>
            </a:r>
            <a:r>
              <a:rPr lang="zh-TW" altLang="en-US" sz="32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，</a:t>
            </a:r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專案，嘗試我要的感覺。</a:t>
            </a:r>
            <a:endParaRPr lang="en-US" altLang="zh-TW" sz="3200" b="1" dirty="0" smtClean="0">
              <a:solidFill>
                <a:schemeClr val="accent3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60643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195736" y="3356992"/>
            <a:ext cx="5112568" cy="1656184"/>
          </a:xfrm>
        </p:spPr>
        <p:txBody>
          <a:bodyPr>
            <a:noAutofit/>
          </a:bodyPr>
          <a:lstStyle/>
          <a:p>
            <a:r>
              <a:rPr lang="zh-TW" altLang="en-US" sz="9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謝謝老</a:t>
            </a:r>
            <a:r>
              <a:rPr lang="zh-TW" altLang="en-US" sz="9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師</a:t>
            </a:r>
          </a:p>
        </p:txBody>
      </p:sp>
      <p:sp>
        <p:nvSpPr>
          <p:cNvPr id="5" name="標題 2"/>
          <p:cNvSpPr txBox="1">
            <a:spLocks/>
          </p:cNvSpPr>
          <p:nvPr/>
        </p:nvSpPr>
        <p:spPr>
          <a:xfrm>
            <a:off x="2195736" y="1124744"/>
            <a:ext cx="5112568" cy="16561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9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報告結束</a:t>
            </a:r>
            <a:endParaRPr lang="zh-TW" altLang="en-US" sz="96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23790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218</TotalTime>
  <Words>422</Words>
  <Application>Microsoft Office PowerPoint</Application>
  <PresentationFormat>如螢幕大小 (4:3)</PresentationFormat>
  <Paragraphs>53</Paragraphs>
  <Slides>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8" baseType="lpstr">
      <vt:lpstr>Roboto</vt:lpstr>
      <vt:lpstr>微軟正黑體</vt:lpstr>
      <vt:lpstr>新細明體</vt:lpstr>
      <vt:lpstr>Arial</vt:lpstr>
      <vt:lpstr>Calibri</vt:lpstr>
      <vt:lpstr>Century Gothic</vt:lpstr>
      <vt:lpstr>Trebuchet MS</vt:lpstr>
      <vt:lpstr>Wingdings 3</vt:lpstr>
      <vt:lpstr>絲縷</vt:lpstr>
      <vt:lpstr>專題製作報告  </vt:lpstr>
      <vt:lpstr>使用的設備、技術</vt:lpstr>
      <vt:lpstr>專題題目、方向</vt:lpstr>
      <vt:lpstr>PowerPoint 簡報</vt:lpstr>
      <vt:lpstr>各組員的工作項目</vt:lpstr>
      <vt:lpstr>時間表發想</vt:lpstr>
      <vt:lpstr>時間表規劃</vt:lpstr>
      <vt:lpstr>結論</vt:lpstr>
      <vt:lpstr>謝謝老師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智慧型機器人</dc:title>
  <dc:creator>張景翔</dc:creator>
  <cp:lastModifiedBy>GOD</cp:lastModifiedBy>
  <cp:revision>31</cp:revision>
  <dcterms:created xsi:type="dcterms:W3CDTF">2017-11-07T07:06:31Z</dcterms:created>
  <dcterms:modified xsi:type="dcterms:W3CDTF">2017-12-13T15:27:32Z</dcterms:modified>
</cp:coreProperties>
</file>