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62" r:id="rId3"/>
    <p:sldId id="268" r:id="rId4"/>
    <p:sldId id="263" r:id="rId5"/>
    <p:sldId id="266" r:id="rId6"/>
    <p:sldId id="259" r:id="rId7"/>
    <p:sldId id="264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7" autoAdjust="0"/>
  </p:normalViewPr>
  <p:slideViewPr>
    <p:cSldViewPr>
      <p:cViewPr varScale="1">
        <p:scale>
          <a:sx n="70" d="100"/>
          <a:sy n="70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97D5-048F-4ACF-A4A9-5A1BAC9518CB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B8E5-2481-41BE-848F-02B498FDC1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013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5544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9B8E5-2481-41BE-848F-02B498FDC1A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3562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73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668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8416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9986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24888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9534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51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461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58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06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0342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830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40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64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938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33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7630-99FB-4878-B529-0D5280843278}" type="datetimeFigureOut">
              <a:rPr lang="zh-TW" altLang="en-US" smtClean="0"/>
              <a:pPr/>
              <a:t>2017/12/14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042018-BBDB-40DF-90AE-CFFAFA3D1F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703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redirect?q=https://www.dropbox.com/s/qv3n19ejdpnr0a0/VR_TowerDefense.unitypackage?dl=0&amp;v=MPQ_bN1lras&amp;event=video_description&amp;redir_token=O-i19bmf19xrNE3pXqjQWnYgPLN8MTUxMzI2NDIzNEAxNTEzMTc3ODM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832648" cy="1152128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專題製作報告</a:t>
            </a:r>
            <a: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sz="5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endParaRPr lang="zh-TW" altLang="en-US" sz="60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763688" y="1700808"/>
            <a:ext cx="6408712" cy="4680519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指導老師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林錦財老師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#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組員名單</a:t>
            </a:r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4040E039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李彧名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4040E040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4040E060</a:t>
            </a:r>
            <a:r>
              <a:rPr lang="zh-TW" altLang="en-US" sz="40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endParaRPr lang="en-US" altLang="zh-TW" sz="40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59350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95736" y="3356992"/>
            <a:ext cx="5112568" cy="1656184"/>
          </a:xfrm>
        </p:spPr>
        <p:txBody>
          <a:bodyPr>
            <a:noAutofit/>
          </a:bodyPr>
          <a:lstStyle/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謝謝老</a:t>
            </a:r>
            <a:r>
              <a:rPr lang="zh-TW" altLang="en-US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師</a:t>
            </a:r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2195736" y="112474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報告結束</a:t>
            </a:r>
            <a:endParaRPr lang="zh-TW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3790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5716" y="260648"/>
            <a:ext cx="5760640" cy="1080120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使用的設備</a:t>
            </a:r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、技術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484784"/>
            <a:ext cx="7272808" cy="4824536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Unity: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這套軟體，主要原因是網路的教學較多，資源包也較豐富，甚至是人物，地形都建模好了，介面直觀且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簡單。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使用手機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製作手機遊戲，當然少不了手機。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使用電腦，來使用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Trebuchet MS" panose="020B0603020202020204"/>
              </a:rPr>
              <a:t>。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Trebuchet MS" panose="020B0603020202020204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354306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411760" y="476672"/>
            <a:ext cx="4824536" cy="792088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專題動機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259632" y="1484784"/>
            <a:ext cx="7272808" cy="4824536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Trebuchet MS" panose="020B0603020202020204"/>
              </a:rPr>
              <a:t>現今手遊相當熱門，因此現在許多手遊公司非常需要製作這方面的人才，同時又是自己的興趣，既可以配合業界需要的人才，又是自己的興趣，所以想做出未來可以上架的遊戲，畢業後可以應徵相關工作。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Trebuchet MS" panose="020B0603020202020204"/>
            </a:endParaRPr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4824536" cy="792088"/>
          </a:xfrm>
        </p:spPr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專題題目</a:t>
            </a:r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、方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endParaRPr lang="zh-TW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15616" y="1268760"/>
            <a:ext cx="7184425" cy="4824536"/>
          </a:xfrm>
        </p:spPr>
        <p:txBody>
          <a:bodyPr>
            <a:normAutofit/>
          </a:bodyPr>
          <a:lstStyle/>
          <a:p>
            <a:r>
              <a:rPr lang="zh-TW" altLang="en-US" sz="4300" b="1" dirty="0" smtClean="0">
                <a:solidFill>
                  <a:schemeClr val="accent1">
                    <a:lumMod val="75000"/>
                  </a:schemeClr>
                </a:solidFill>
              </a:rPr>
              <a:t>專題題目</a:t>
            </a:r>
            <a:r>
              <a:rPr lang="en-US" altLang="zh-TW" sz="43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zh-TW" sz="4300" b="1" u="sng" dirty="0" smtClean="0">
                <a:solidFill>
                  <a:schemeClr val="accent1">
                    <a:lumMod val="75000"/>
                  </a:schemeClr>
                </a:solidFill>
              </a:rPr>
              <a:t>3D</a:t>
            </a:r>
            <a:r>
              <a:rPr lang="zh-TW" altLang="en-US" sz="4300" b="1" u="sng" dirty="0" smtClean="0">
                <a:solidFill>
                  <a:schemeClr val="accent1">
                    <a:lumMod val="75000"/>
                  </a:schemeClr>
                </a:solidFill>
              </a:rPr>
              <a:t>格鬥手機遊戲</a:t>
            </a:r>
            <a:endParaRPr lang="en-US" altLang="zh-TW" sz="43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由於對於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Unity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完全不熟悉，又是全英文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UI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，下載了軟體，看了非常多的教學影片，匯入非常多的別人的專案。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目前預計作手機遊戲，初步構想是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3D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格鬥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方面其次是節奏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反應遊戲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08764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844824"/>
            <a:ext cx="3162467" cy="3292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9044" y="5876913"/>
            <a:ext cx="496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Roboto"/>
                <a:hlinkClick r:id="rId4"/>
              </a:rPr>
              <a:t>專案網址</a:t>
            </a:r>
            <a:r>
              <a:rPr lang="en-US" altLang="zh-TW" dirty="0" smtClean="0">
                <a:latin typeface="Roboto"/>
                <a:hlinkClick r:id="rId4"/>
              </a:rPr>
              <a:t>:https</a:t>
            </a:r>
            <a:r>
              <a:rPr lang="en-US" altLang="zh-TW" dirty="0">
                <a:latin typeface="Roboto"/>
                <a:hlinkClick r:id="rId4"/>
              </a:rPr>
              <a:t>://www.dropbox.com/s/qv3n19ejdpn...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1700808"/>
            <a:ext cx="3862337" cy="35769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84196" y="40466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accent3">
                    <a:lumMod val="75000"/>
                  </a:schemeClr>
                </a:solidFill>
              </a:rPr>
              <a:t>目前最中意的專案</a:t>
            </a:r>
            <a:endParaRPr lang="zh-TW" alt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53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4812" y="260648"/>
            <a:ext cx="576064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組員的工作項目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484784"/>
            <a:ext cx="6454936" cy="4464496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組員一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李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彧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名</a:t>
            </a:r>
            <a:r>
              <a:rPr lang="zh-TW" altLang="en-US" sz="3200" b="1" u="sng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負責想遊戲內容，看教學影片，寫期中報告，找資源，實作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Unity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幫忙買飲料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組員二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林炫宏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負責討論遊戲內容，找資源，參與專題報告。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組員三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u="sng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林子翔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負責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討論遊戲</a:t>
            </a:r>
            <a:r>
              <a:rPr lang="zh-TW" altLang="en-US" sz="3200" b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內容</a:t>
            </a:r>
            <a:r>
              <a:rPr lang="zh-TW" altLang="en-US" sz="3200" b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，美觀。</a:t>
            </a:r>
            <a:endParaRPr lang="en-US" altLang="zh-TW" sz="32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endParaRPr lang="en-US" altLang="zh-TW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78432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時間表發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99592" y="1290611"/>
            <a:ext cx="7650850" cy="5112568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我們每個禮拜五固定會去找指導老師實作，討論遊戲的內容。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每一次實作練習的了解，發現沒有這麼簡單，光是遊戲攝影機的角度，就十分難調整，之後打算讓鏡頭跟著人物動作。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人物地形匯入現有資源減省時間，了解匯入人物動作，撰寫相對程式</a:t>
            </a:r>
            <a:r>
              <a:rPr lang="zh-TW" altLang="en-US" sz="28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。</a:t>
            </a:r>
            <a:endParaRPr lang="en-US" altLang="zh-TW" sz="2800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8497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4138548"/>
              </p:ext>
            </p:extLst>
          </p:nvPr>
        </p:nvGraphicFramePr>
        <p:xfrm>
          <a:off x="2339752" y="1340768"/>
          <a:ext cx="5400600" cy="51429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2169"/>
                <a:gridCol w="2868431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日期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440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11/3~12/1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人物的想法及建構</a:t>
                      </a:r>
                      <a:endParaRPr lang="en-US" altLang="zh-TW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遊戲的細節</a:t>
                      </a:r>
                      <a:endParaRPr lang="zh-TW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85819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12/1~12/8</a:t>
                      </a:r>
                      <a:endParaRPr lang="zh-TW" altLang="en-US" sz="1800" b="1" dirty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匯入基本地形，匯入人物的基本動作，了解人物動作原理，</a:t>
                      </a:r>
                      <a:endParaRPr lang="zh-TW" altLang="en-US" sz="2000" dirty="0"/>
                    </a:p>
                  </a:txBody>
                  <a:tcPr/>
                </a:tc>
              </a:tr>
              <a:tr h="6663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12/8~12/22</a:t>
                      </a:r>
                    </a:p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</a:rPr>
                        <a:t>攝影機角度調整   </a:t>
                      </a:r>
                      <a:endParaRPr lang="zh-TW" altLang="en-US" sz="2400" dirty="0"/>
                    </a:p>
                  </a:txBody>
                  <a:tcPr/>
                </a:tc>
              </a:tr>
              <a:tr h="858336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12/22~12/29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攝影機跟隨人物動作</a:t>
                      </a:r>
                      <a:r>
                        <a:rPr lang="en-US" altLang="zh-TW" sz="18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codeing</a:t>
                      </a:r>
                      <a:r>
                        <a:rPr lang="zh-TW" altLang="en-US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，人物配合地形，產生碰撞效果。</a:t>
                      </a:r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4118">
                <a:tc>
                  <a:txBody>
                    <a:bodyPr/>
                    <a:lstStyle/>
                    <a:p>
                      <a:pPr algn="ctr"/>
                      <a:endParaRPr lang="en-US" altLang="zh-TW" sz="1800" b="1" dirty="0" smtClean="0">
                        <a:solidFill>
                          <a:schemeClr val="accent3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zh-TW" sz="1800" b="1" dirty="0" smtClean="0">
                          <a:solidFill>
                            <a:schemeClr val="accent3"/>
                          </a:solidFill>
                          <a:latin typeface="+mn-ea"/>
                          <a:ea typeface="+mn-ea"/>
                        </a:rPr>
                        <a:t>12/29~1/12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AssetBundle</a:t>
                      </a:r>
                      <a:r>
                        <a:rPr lang="zh-TW" altLang="en-US" sz="1800" b="0" i="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工作流程</a:t>
                      </a:r>
                    </a:p>
                    <a:p>
                      <a:endParaRPr lang="en-US" altLang="zh-TW" sz="18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685300" cy="1008112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時間表規</a:t>
            </a:r>
            <a:r>
              <a:rPr lang="zh-TW" alt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劃</a:t>
            </a:r>
          </a:p>
        </p:txBody>
      </p:sp>
    </p:spTree>
    <p:extLst>
      <p:ext uri="{BB962C8B-B14F-4D97-AF65-F5344CB8AC3E}">
        <p14:creationId xmlns="" xmlns:p14="http://schemas.microsoft.com/office/powerpoint/2010/main" val="348038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779912" y="188640"/>
            <a:ext cx="2016224" cy="1224136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8958" y="1556792"/>
            <a:ext cx="7467497" cy="5256584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首先很感謝錦財老師願意收我們專題製作，還讓我們每個禮拜五，都在他的辦公室討論跟實作。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做手機遊戲內容相當繁瑣，光源，用什麼樣的人物，地形，動作等等，有些現有資源還要花錢，這段時間我一直匯入相關免費的模組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，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專案，嘗試我要的感覺。</a:t>
            </a:r>
            <a:endParaRPr lang="en-US" altLang="zh-TW" sz="3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60643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488</Words>
  <Application>Microsoft Office PowerPoint</Application>
  <PresentationFormat>如螢幕大小 (4:3)</PresentationFormat>
  <Paragraphs>55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絲縷</vt:lpstr>
      <vt:lpstr>專題製作報告  </vt:lpstr>
      <vt:lpstr>使用的設備、技術</vt:lpstr>
      <vt:lpstr>專題動機</vt:lpstr>
      <vt:lpstr>專題題目、方向</vt:lpstr>
      <vt:lpstr>投影片 5</vt:lpstr>
      <vt:lpstr>各組員的工作項目</vt:lpstr>
      <vt:lpstr>時間表發想</vt:lpstr>
      <vt:lpstr>時間表規劃</vt:lpstr>
      <vt:lpstr>結論</vt:lpstr>
      <vt:lpstr>謝謝老師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智慧型機器人</dc:title>
  <dc:creator>張景翔</dc:creator>
  <cp:lastModifiedBy>USER</cp:lastModifiedBy>
  <cp:revision>36</cp:revision>
  <dcterms:created xsi:type="dcterms:W3CDTF">2017-11-07T07:06:31Z</dcterms:created>
  <dcterms:modified xsi:type="dcterms:W3CDTF">2017-12-14T02:25:35Z</dcterms:modified>
</cp:coreProperties>
</file>