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2"/>
  </p:notesMasterIdLst>
  <p:sldIdLst>
    <p:sldId id="256" r:id="rId2"/>
    <p:sldId id="262" r:id="rId3"/>
    <p:sldId id="263" r:id="rId4"/>
    <p:sldId id="266" r:id="rId5"/>
    <p:sldId id="259" r:id="rId6"/>
    <p:sldId id="264" r:id="rId7"/>
    <p:sldId id="267" r:id="rId8"/>
    <p:sldId id="268" r:id="rId9"/>
    <p:sldId id="261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7" autoAdjust="0"/>
  </p:normalViewPr>
  <p:slideViewPr>
    <p:cSldViewPr>
      <p:cViewPr varScale="1">
        <p:scale>
          <a:sx n="92" d="100"/>
          <a:sy n="92" d="100"/>
        </p:scale>
        <p:origin x="18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OD\Desktop\&#27963;&#38913;&#31807;1%20-%20&#35079;&#3506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117825896762905"/>
          <c:y val="0"/>
          <c:w val="0.65815507436570431"/>
          <c:h val="0.8382950568678915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開始日期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人物想法及建構細節</c:v>
                </c:pt>
                <c:pt idx="1">
                  <c:v>匯入基本地形</c:v>
                </c:pt>
                <c:pt idx="2">
                  <c:v>物理特性調整</c:v>
                </c:pt>
                <c:pt idx="3">
                  <c:v>攝影機調整</c:v>
                </c:pt>
                <c:pt idx="4">
                  <c:v>AssetBundle工作流程</c:v>
                </c:pt>
              </c:strCache>
            </c:strRef>
          </c:cat>
          <c:val>
            <c:numRef>
              <c:f>工作表1!$B$2:$B$6</c:f>
              <c:numCache>
                <c:formatCode>m"月"d"日"</c:formatCode>
                <c:ptCount val="5"/>
                <c:pt idx="0">
                  <c:v>43042</c:v>
                </c:pt>
                <c:pt idx="1">
                  <c:v>43070</c:v>
                </c:pt>
                <c:pt idx="2">
                  <c:v>43077</c:v>
                </c:pt>
                <c:pt idx="3">
                  <c:v>43091</c:v>
                </c:pt>
                <c:pt idx="4">
                  <c:v>43098</c:v>
                </c:pt>
              </c:numCache>
            </c:numRef>
          </c:val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日曆天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人物想法及建構細節</c:v>
                </c:pt>
                <c:pt idx="1">
                  <c:v>匯入基本地形</c:v>
                </c:pt>
                <c:pt idx="2">
                  <c:v>物理特性調整</c:v>
                </c:pt>
                <c:pt idx="3">
                  <c:v>攝影機調整</c:v>
                </c:pt>
                <c:pt idx="4">
                  <c:v>AssetBundle工作流程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28</c:v>
                </c:pt>
                <c:pt idx="1">
                  <c:v>7</c:v>
                </c:pt>
                <c:pt idx="2">
                  <c:v>14</c:v>
                </c:pt>
                <c:pt idx="3">
                  <c:v>7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63971648"/>
        <c:axId val="-463971104"/>
      </c:barChart>
      <c:catAx>
        <c:axId val="-4639716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463971104"/>
        <c:crosses val="autoZero"/>
        <c:auto val="1"/>
        <c:lblAlgn val="ctr"/>
        <c:lblOffset val="100"/>
        <c:noMultiLvlLbl val="0"/>
      </c:catAx>
      <c:valAx>
        <c:axId val="-4639711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月&quot;d&quot;日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46397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97D5-048F-4ACF-A4A9-5A1BAC9518C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9B8E5-2481-41BE-848F-02B498FDC1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13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9B8E5-2481-41BE-848F-02B498FDC1A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4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9B8E5-2481-41BE-848F-02B498FDC1A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2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16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86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88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4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42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0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7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7630-99FB-4878-B529-0D5280843278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042018-BBDB-40DF-90AE-CFFAFA3D1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3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redirect?q=https://www.dropbox.com/s/qv3n19ejdpnr0a0/VR_TowerDefense.unitypackage?dl=0&amp;v=MPQ_bN1lras&amp;event=video_description&amp;redir_token=O-i19bmf19xrNE3pXqjQWnYgPLN8MTUxMzI2NDIzNEAxNTEzMTc3ODM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832648" cy="1152128"/>
          </a:xfrm>
        </p:spPr>
        <p:txBody>
          <a:bodyPr>
            <a:noAutofit/>
          </a:bodyPr>
          <a:lstStyle/>
          <a:p>
            <a:r>
              <a:rPr lang="zh-TW" altLang="en-US" sz="7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專題製作報告</a:t>
            </a:r>
            <a:r>
              <a:rPr lang="en-US" altLang="zh-TW" sz="5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zh-TW" sz="5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endParaRPr lang="zh-TW" altLang="en-US" sz="60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763688" y="1700808"/>
            <a:ext cx="6408712" cy="4680519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指導老師</a:t>
            </a: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林錦財老師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#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組員名單</a:t>
            </a: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4040E039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李彧名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4040E040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林子翔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4040E060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林炫宏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593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95736" y="3356992"/>
            <a:ext cx="5112568" cy="1656184"/>
          </a:xfrm>
        </p:spPr>
        <p:txBody>
          <a:bodyPr>
            <a:noAutofit/>
          </a:bodyPr>
          <a:lstStyle/>
          <a:p>
            <a:r>
              <a:rPr lang="zh-TW" alt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謝謝老</a:t>
            </a:r>
            <a:r>
              <a:rPr lang="zh-TW" altLang="en-US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師</a:t>
            </a:r>
          </a:p>
        </p:txBody>
      </p:sp>
      <p:sp>
        <p:nvSpPr>
          <p:cNvPr id="5" name="標題 2"/>
          <p:cNvSpPr txBox="1">
            <a:spLocks/>
          </p:cNvSpPr>
          <p:nvPr/>
        </p:nvSpPr>
        <p:spPr>
          <a:xfrm>
            <a:off x="2195736" y="1124744"/>
            <a:ext cx="5112568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報告結束</a:t>
            </a:r>
            <a:endParaRPr lang="zh-TW" alt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379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5716" y="260648"/>
            <a:ext cx="5760640" cy="1080120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使用的設備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、技術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628800"/>
            <a:ext cx="7272808" cy="4824536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Unity: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這套軟體，主要原因是網路的教學較多，資源包也較豐富，甚至是人物，地形都建模好了，介面直觀且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簡單。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使用手機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製作手機遊戲，當然少不了手機。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使用電腦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使用電腦，來使用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Trebuchet MS" panose="020B0603020202020204"/>
              </a:rPr>
              <a:t>。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Trebuchet MS" panose="020B0603020202020204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5430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4824536" cy="792088"/>
          </a:xfrm>
        </p:spPr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專題題目</a:t>
            </a:r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、方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15616" y="1268760"/>
            <a:ext cx="7184425" cy="4824536"/>
          </a:xfrm>
        </p:spPr>
        <p:txBody>
          <a:bodyPr>
            <a:normAutofit/>
          </a:bodyPr>
          <a:lstStyle/>
          <a:p>
            <a:r>
              <a:rPr lang="zh-TW" altLang="en-US" sz="4300" b="1" dirty="0" smtClean="0">
                <a:solidFill>
                  <a:schemeClr val="accent1">
                    <a:lumMod val="75000"/>
                  </a:schemeClr>
                </a:solidFill>
              </a:rPr>
              <a:t>專題題目</a:t>
            </a:r>
            <a:r>
              <a:rPr lang="en-US" altLang="zh-TW" sz="43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zh-TW" sz="4300" b="1" u="sng" dirty="0" smtClean="0">
                <a:solidFill>
                  <a:schemeClr val="accent1">
                    <a:lumMod val="75000"/>
                  </a:schemeClr>
                </a:solidFill>
              </a:rPr>
              <a:t>3D</a:t>
            </a:r>
            <a:r>
              <a:rPr lang="zh-TW" altLang="en-US" sz="4300" b="1" u="sng" dirty="0" smtClean="0">
                <a:solidFill>
                  <a:schemeClr val="accent1">
                    <a:lumMod val="75000"/>
                  </a:schemeClr>
                </a:solidFill>
              </a:rPr>
              <a:t>格鬥手機遊戲</a:t>
            </a:r>
            <a:endParaRPr lang="en-US" altLang="zh-TW" sz="43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由於對於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完全不熟悉，又是全英文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UI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，下載了軟體，看了非常多的教學影片，匯入非常多的別人的專案。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目前預計作手機遊戲，初步構想是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3D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格鬥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方面其次是節奏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反應遊戲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87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1844824"/>
            <a:ext cx="3162467" cy="3292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9044" y="5876913"/>
            <a:ext cx="496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Roboto"/>
                <a:hlinkClick r:id="rId4"/>
              </a:rPr>
              <a:t>專案網址</a:t>
            </a:r>
            <a:r>
              <a:rPr lang="en-US" altLang="zh-TW" dirty="0" smtClean="0">
                <a:latin typeface="Roboto"/>
                <a:hlinkClick r:id="rId4"/>
              </a:rPr>
              <a:t>:https</a:t>
            </a:r>
            <a:r>
              <a:rPr lang="en-US" altLang="zh-TW" dirty="0">
                <a:latin typeface="Roboto"/>
                <a:hlinkClick r:id="rId4"/>
              </a:rPr>
              <a:t>://www.dropbox.com/s/qv3n19ejdpn...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700808"/>
            <a:ext cx="3862337" cy="35769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84196" y="40466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chemeClr val="accent3">
                    <a:lumMod val="75000"/>
                  </a:schemeClr>
                </a:solidFill>
              </a:rPr>
              <a:t>目前最中意的專案</a:t>
            </a:r>
            <a:endParaRPr lang="zh-TW" alt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4812" y="260648"/>
            <a:ext cx="576064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組員的工作項目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1628800"/>
            <a:ext cx="6454936" cy="4464496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組員一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李</a:t>
            </a:r>
            <a:r>
              <a:rPr lang="zh-TW" altLang="en-US" sz="3200" b="1" u="sng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彧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名</a:t>
            </a:r>
            <a:r>
              <a:rPr lang="zh-TW" altLang="en-US" sz="3200" b="1" u="sng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負責想遊戲內容，看教學影片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，寫報告找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資源，實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作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</a:rPr>
              <a:t>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組員二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林炫宏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負責討論遊戲內容，找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資源，實作。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組員三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林子翔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負責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討論遊戲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內容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找資源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實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作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。</a:t>
            </a:r>
            <a:endParaRPr lang="en-US" altLang="zh-TW" sz="32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endParaRPr lang="en-US" altLang="zh-TW" sz="2000" b="1" dirty="0" smtClean="0">
              <a:latin typeface="+mn-ea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647340" y="5157192"/>
            <a:ext cx="2016224" cy="1440160"/>
            <a:chOff x="301625" y="1724025"/>
            <a:chExt cx="898525" cy="720725"/>
          </a:xfrm>
          <a:solidFill>
            <a:srgbClr val="1187B1"/>
          </a:solidFill>
        </p:grpSpPr>
        <p:sp>
          <p:nvSpPr>
            <p:cNvPr id="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477843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68530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時間表發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99592" y="1290611"/>
            <a:ext cx="7650850" cy="5112568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我們每個禮拜五固定會去找指導老師實作，討論遊戲的內容。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每一次實作練習的了解，發現沒有這麼簡單，光是遊戲攝影機的角度，就十分難調整，之後打算讓鏡頭跟著人物動作。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人物地形匯入現有資源減省時間，了解匯入人物動作，撰寫相對程式</a:t>
            </a:r>
            <a:r>
              <a:rPr lang="zh-TW" altLang="en-US" sz="28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。</a:t>
            </a:r>
            <a:endParaRPr lang="en-US" altLang="zh-TW" sz="2800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49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34724"/>
              </p:ext>
            </p:extLst>
          </p:nvPr>
        </p:nvGraphicFramePr>
        <p:xfrm>
          <a:off x="2339752" y="1340768"/>
          <a:ext cx="5400600" cy="51429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2169"/>
                <a:gridCol w="2868431"/>
              </a:tblGrid>
              <a:tr h="3600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日期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日期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440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11/3~12/1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人物的想法及建構</a:t>
                      </a:r>
                      <a:endParaRPr lang="en-US" altLang="zh-TW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遊戲的細節</a:t>
                      </a:r>
                      <a:endParaRPr lang="zh-TW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85819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12/1~12/8</a:t>
                      </a:r>
                      <a:endParaRPr lang="zh-TW" altLang="en-US" sz="1800" b="1" dirty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</a:rPr>
                        <a:t>匯入基本地形，匯入人物的基本動作，了解人物動作原理，</a:t>
                      </a:r>
                      <a:endParaRPr lang="zh-TW" altLang="en-US" sz="2000" dirty="0"/>
                    </a:p>
                  </a:txBody>
                  <a:tcPr/>
                </a:tc>
              </a:tr>
              <a:tr h="6663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12/8~12/22</a:t>
                      </a:r>
                    </a:p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</a:rPr>
                        <a:t>        </a:t>
                      </a:r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</a:rPr>
                        <a:t>物理特性調整</a:t>
                      </a:r>
                      <a:endParaRPr lang="en-US" altLang="zh-TW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858336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12/22~12/29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攝影機跟隨人物動作</a:t>
                      </a:r>
                      <a:r>
                        <a:rPr lang="en-US" altLang="zh-TW" sz="18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codeing</a:t>
                      </a:r>
                      <a:r>
                        <a:rPr lang="zh-TW" altLang="en-US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，人物配合地形，產生碰撞效果。</a:t>
                      </a:r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4118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12/29~1/12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AssetBundle</a:t>
                      </a:r>
                      <a:r>
                        <a:rPr lang="zh-TW" altLang="en-US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工作流程</a:t>
                      </a:r>
                    </a:p>
                    <a:p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68530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時間表規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劃</a:t>
            </a:r>
          </a:p>
        </p:txBody>
      </p:sp>
    </p:spTree>
    <p:extLst>
      <p:ext uri="{BB962C8B-B14F-4D97-AF65-F5344CB8AC3E}">
        <p14:creationId xmlns:p14="http://schemas.microsoft.com/office/powerpoint/2010/main" val="34803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1618687" cy="86067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甘特圖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47834"/>
              </p:ext>
            </p:extLst>
          </p:nvPr>
        </p:nvGraphicFramePr>
        <p:xfrm>
          <a:off x="736827" y="1028873"/>
          <a:ext cx="7992888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57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779912" y="188640"/>
            <a:ext cx="2016224" cy="1224136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8958" y="1556792"/>
            <a:ext cx="7467497" cy="5256584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首先很感謝錦財老師願意收我們專題製作，還讓我們每個禮拜五，都在他的辦公室討論跟實作。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做手機遊戲內容相當繁瑣，光源，用什麼樣的人物，地形，動作等等，有些現有資源還要花錢，這段時間我一直匯入相關免費的模組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專案，嘗試我要的感覺。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064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323</TotalTime>
  <Words>428</Words>
  <Application>Microsoft Office PowerPoint</Application>
  <PresentationFormat>如螢幕大小 (4:3)</PresentationFormat>
  <Paragraphs>54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Roboto</vt:lpstr>
      <vt:lpstr>幼圆</vt:lpstr>
      <vt:lpstr>微軟正黑體</vt:lpstr>
      <vt:lpstr>新細明體</vt:lpstr>
      <vt:lpstr>Arial</vt:lpstr>
      <vt:lpstr>Calibri</vt:lpstr>
      <vt:lpstr>Century Gothic</vt:lpstr>
      <vt:lpstr>Trebuchet MS</vt:lpstr>
      <vt:lpstr>Wingdings 3</vt:lpstr>
      <vt:lpstr>絲縷</vt:lpstr>
      <vt:lpstr>專題製作報告  </vt:lpstr>
      <vt:lpstr>使用的設備、技術</vt:lpstr>
      <vt:lpstr>專題題目、方向</vt:lpstr>
      <vt:lpstr>PowerPoint 簡報</vt:lpstr>
      <vt:lpstr>各組員的工作項目</vt:lpstr>
      <vt:lpstr>時間表發想</vt:lpstr>
      <vt:lpstr>時間表規劃</vt:lpstr>
      <vt:lpstr>甘特圖</vt:lpstr>
      <vt:lpstr>結論</vt:lpstr>
      <vt:lpstr>謝謝老師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智慧型機器人</dc:title>
  <dc:creator>張景翔</dc:creator>
  <cp:lastModifiedBy>GOD</cp:lastModifiedBy>
  <cp:revision>33</cp:revision>
  <dcterms:created xsi:type="dcterms:W3CDTF">2017-11-07T07:06:31Z</dcterms:created>
  <dcterms:modified xsi:type="dcterms:W3CDTF">2017-12-20T12:18:17Z</dcterms:modified>
</cp:coreProperties>
</file>